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Override PartName="/customXml/itemProps2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2" r:id="rId3"/>
    <p:sldMasterId id="2147483655" r:id="rId4"/>
  </p:sldMasterIdLst>
  <p:notesMasterIdLst>
    <p:notesMasterId r:id="rId6"/>
  </p:notesMasterIdLst>
  <p:sldIdLst>
    <p:sldId id="274" r:id="rId5"/>
    <p:sldId id="276" r:id="rId7"/>
    <p:sldId id="278" r:id="rId8"/>
    <p:sldId id="339" r:id="rId9"/>
    <p:sldId id="347" r:id="rId10"/>
    <p:sldId id="280" r:id="rId11"/>
    <p:sldId id="342" r:id="rId12"/>
    <p:sldId id="279" r:id="rId13"/>
    <p:sldId id="291" r:id="rId14"/>
    <p:sldId id="281" r:id="rId15"/>
  </p:sldIdLst>
  <p:sldSz cx="12192000" cy="6858000"/>
  <p:notesSz cx="6858000" cy="9144000"/>
  <p:custDataLst>
    <p:tags r:id="rId2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模板内容" id="{89877D1B-AA6A-4C89-8A66-A77DDAB19E4D}">
          <p14:sldIdLst>
            <p14:sldId id="274"/>
            <p14:sldId id="276"/>
            <p14:sldId id="278"/>
            <p14:sldId id="339"/>
            <p14:sldId id="347"/>
            <p14:sldId id="280"/>
            <p14:sldId id="342"/>
            <p14:sldId id="279"/>
            <p14:sldId id="291"/>
            <p14:sldId id="28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1C23"/>
    <a:srgbClr val="95120C"/>
    <a:srgbClr val="062D2C"/>
    <a:srgbClr val="031717"/>
    <a:srgbClr val="1432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09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138" y="432"/>
      </p:cViewPr>
      <p:guideLst>
        <p:guide orient="horz" pos="650"/>
        <p:guide pos="325"/>
        <p:guide orient="horz" pos="2160"/>
        <p:guide pos="814"/>
        <p:guide pos="384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1" Type="http://schemas.openxmlformats.org/officeDocument/2006/relationships/tags" Target="tags/tag3.xml"/><Relationship Id="rId20" Type="http://schemas.openxmlformats.org/officeDocument/2006/relationships/customXml" Target="../customXml/item1.xml"/><Relationship Id="rId2" Type="http://schemas.openxmlformats.org/officeDocument/2006/relationships/theme" Target="theme/theme1.xml"/><Relationship Id="rId19" Type="http://schemas.openxmlformats.org/officeDocument/2006/relationships/customXmlProps" Target="../customXml/itemProps2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wdp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8B51CC-AFD3-4A92-9223-C7C9770464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1F77DA-D2D3-4324-80BD-E7CB5DF3C0A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F77DA-D2D3-4324-80BD-E7CB5DF3C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F77DA-D2D3-4324-80BD-E7CB5DF3C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F77DA-D2D3-4324-80BD-E7CB5DF3C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F77DA-D2D3-4324-80BD-E7CB5DF3C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F77DA-D2D3-4324-80BD-E7CB5DF3C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F77DA-D2D3-4324-80BD-E7CB5DF3C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F77DA-D2D3-4324-80BD-E7CB5DF3C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F77DA-D2D3-4324-80BD-E7CB5DF3C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1F77DA-D2D3-4324-80BD-E7CB5DF3C0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email"/>
          <a:stretch>
            <a:fillRect/>
          </a:stretch>
        </p:blipFill>
        <p:spPr>
          <a:xfrm>
            <a:off x="9631877" y="359476"/>
            <a:ext cx="2124694" cy="672820"/>
          </a:xfrm>
          <a:prstGeom prst="rect">
            <a:avLst/>
          </a:prstGeom>
        </p:spPr>
      </p:pic>
      <p:sp>
        <p:nvSpPr>
          <p:cNvPr id="6" name="文本框 5"/>
          <p:cNvSpPr txBox="1"/>
          <p:nvPr userDrawn="1"/>
        </p:nvSpPr>
        <p:spPr>
          <a:xfrm>
            <a:off x="3187700" y="6407666"/>
            <a:ext cx="5816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—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格物致新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·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rPr>
              <a:t>厚德泽人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rPr>
              <a:t>—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+mn-l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email">
            <a:duotone>
              <a:schemeClr val="bg2">
                <a:shade val="45000"/>
                <a:satMod val="135000"/>
              </a:schemeClr>
              <a:prstClr val="white"/>
            </a:duotone>
          </a:blip>
          <a:srcRect/>
          <a:stretch>
            <a:fillRect/>
          </a:stretch>
        </p:blipFill>
        <p:spPr>
          <a:xfrm>
            <a:off x="1" y="-5557"/>
            <a:ext cx="12192000" cy="6863557"/>
          </a:xfrm>
          <a:prstGeom prst="rect">
            <a:avLst/>
          </a:prstGeom>
        </p:spPr>
      </p:pic>
      <p:sp>
        <p:nvSpPr>
          <p:cNvPr id="4" name="矩形 3"/>
          <p:cNvSpPr/>
          <p:nvPr userDrawn="1"/>
        </p:nvSpPr>
        <p:spPr>
          <a:xfrm>
            <a:off x="-3" y="2077796"/>
            <a:ext cx="12192000" cy="478020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>
                  <a:alpha val="8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/>
          <p:cNvSpPr/>
          <p:nvPr userDrawn="1"/>
        </p:nvSpPr>
        <p:spPr>
          <a:xfrm rot="10800000">
            <a:off x="-1" y="-5557"/>
            <a:ext cx="12191999" cy="3217764"/>
          </a:xfrm>
          <a:prstGeom prst="rect">
            <a:avLst/>
          </a:prstGeom>
          <a:gradFill>
            <a:gsLst>
              <a:gs pos="0">
                <a:srgbClr val="010000">
                  <a:alpha val="0"/>
                </a:srgbClr>
              </a:gs>
              <a:gs pos="100000">
                <a:srgbClr val="01000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-1" y="0"/>
            <a:ext cx="12192001" cy="6811864"/>
          </a:xfrm>
          <a:prstGeom prst="rect">
            <a:avLst/>
          </a:prstGeom>
          <a:solidFill>
            <a:srgbClr val="080304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760680" y="564634"/>
            <a:ext cx="2670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 sz="16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本</a:t>
            </a:r>
            <a:r>
              <a:rPr kumimoji="0" lang="en-US" altLang="zh-CN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模板正参与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602350" y="2482543"/>
            <a:ext cx="4987300" cy="400109"/>
          </a:xfrm>
          <a:prstGeom prst="rect">
            <a:avLst/>
          </a:prstGeom>
          <a:gradFill flip="none" rotWithShape="1">
            <a:gsLst>
              <a:gs pos="100000">
                <a:srgbClr val="CB9B53">
                  <a:alpha val="0"/>
                </a:srgbClr>
              </a:gs>
              <a:gs pos="0">
                <a:srgbClr val="CB9B53">
                  <a:alpha val="7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2400" b="1" i="0" u="none" strike="noStrike" kern="1200" cap="none" spc="0" normalizeH="0" baseline="0" noProof="0">
              <a:ln>
                <a:noFill/>
              </a:ln>
              <a:solidFill>
                <a:srgbClr val="0E5177"/>
              </a:solidFill>
              <a:effectLst/>
              <a:uLnTx/>
              <a:uFillTx/>
              <a:latin typeface="Segoe UI" panose="020B0502040204020203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049486" y="2517885"/>
            <a:ext cx="40930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 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第一届高校</a:t>
            </a:r>
            <a:r>
              <a:rPr kumimoji="0" lang="en-US" altLang="zh-CN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r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模板设计大赛 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133678" y="4824918"/>
            <a:ext cx="2545865" cy="1061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dist"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微信扫码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来聆听模板作者</a:t>
            </a:r>
            <a:endParaRPr kumimoji="0" lang="en-US" altLang="zh-CN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15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设计灵感、制作思路</a:t>
            </a:r>
            <a:endParaRPr kumimoji="0" lang="en-US" sz="1800" b="0" i="0" u="none" strike="noStrike" kern="1200" cap="none" spc="15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3" cstate="email"/>
          <a:stretch>
            <a:fillRect/>
          </a:stretch>
        </p:blipFill>
        <p:spPr>
          <a:xfrm>
            <a:off x="-615419" y="3771974"/>
            <a:ext cx="13817069" cy="3996426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 cstate="email"/>
          <a:stretch>
            <a:fillRect/>
          </a:stretch>
        </p:blipFill>
        <p:spPr>
          <a:xfrm>
            <a:off x="1683657" y="716939"/>
            <a:ext cx="8824686" cy="1844708"/>
          </a:xfrm>
          <a:prstGeom prst="rect">
            <a:avLst/>
          </a:prstGeom>
        </p:spPr>
      </p:pic>
      <p:sp>
        <p:nvSpPr>
          <p:cNvPr id="14" name="文本框 13"/>
          <p:cNvSpPr txBox="1"/>
          <p:nvPr userDrawn="1"/>
        </p:nvSpPr>
        <p:spPr>
          <a:xfrm>
            <a:off x="3742050" y="2971888"/>
            <a:ext cx="198360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活动主办：秋叶</a:t>
            </a:r>
            <a:r>
              <a:rPr kumimoji="0" lang="en-US" altLang="zh-CN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PPT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5" name="文本框 14"/>
          <p:cNvSpPr txBox="1"/>
          <p:nvPr userDrawn="1"/>
        </p:nvSpPr>
        <p:spPr>
          <a:xfrm>
            <a:off x="6079638" y="2971888"/>
            <a:ext cx="249294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技术支持：微软听听文档</a:t>
            </a:r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16" name="矩形 15"/>
          <p:cNvSpPr/>
          <p:nvPr userDrawn="1"/>
        </p:nvSpPr>
        <p:spPr>
          <a:xfrm>
            <a:off x="3600610" y="3494767"/>
            <a:ext cx="2318400" cy="2318400"/>
          </a:xfrm>
          <a:prstGeom prst="rect">
            <a:avLst/>
          </a:prstGeom>
          <a:solidFill>
            <a:schemeClr val="bg1"/>
          </a:solidFill>
          <a:ln w="57150">
            <a:solidFill>
              <a:srgbClr val="CB9B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463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  <a:endParaRPr kumimoji="0" lang="zh-CN" alt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20251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使用说明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模板为作者原创，著作权归作者所有。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您仅可以个人非商业用途使用本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未经权利人书面明确授权，不可将信息内容的全部或部分用于出售，或以出租、出借、转让、分销、发布等其他任何方式供他人使用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，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lt"/>
                <a:ea typeface="微软雅黑" panose="020B0503020204020204" charset="-122"/>
                <a:cs typeface="+mn-cs"/>
              </a:rPr>
              <a:t>否则将承担法律责任。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尊重知识产权并注重保护用户享有的各项权利。</a:t>
            </a:r>
            <a:endParaRPr kumimoji="0" lang="en-US" altLang="zh-CN" sz="1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defTabSz="6096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拥有对本</a:t>
            </a:r>
            <a:r>
              <a:rPr kumimoji="0" lang="en-US" altLang="zh-CN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PPT</a:t>
            </a:r>
            <a:r>
              <a:rPr kumimoji="0" lang="zh-CN" altLang="en-US" sz="14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模板进行展示、报道、宣传及用于市场活动的权利，若在比赛或商业应用过程中发生版权纠纷，其法律责任由作者本人承担。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6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681D80-28D9-4FF2-BA1E-C61FDE7E3D7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62C6A3-74DF-4BE3-ACB6-DFCE0C8502B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组合 270"/>
          <p:cNvGrpSpPr/>
          <p:nvPr/>
        </p:nvGrpSpPr>
        <p:grpSpPr>
          <a:xfrm>
            <a:off x="2670629" y="-3913"/>
            <a:ext cx="6850742" cy="6865826"/>
            <a:chOff x="3557588" y="895350"/>
            <a:chExt cx="5046663" cy="5057775"/>
          </a:xfrm>
          <a:solidFill>
            <a:schemeClr val="bg1">
              <a:alpha val="10000"/>
            </a:schemeClr>
          </a:solidFill>
        </p:grpSpPr>
        <p:sp>
          <p:nvSpPr>
            <p:cNvPr id="272" name="Freeform 422"/>
            <p:cNvSpPr>
              <a:spLocks noEditPoints="1"/>
            </p:cNvSpPr>
            <p:nvPr/>
          </p:nvSpPr>
          <p:spPr bwMode="auto">
            <a:xfrm>
              <a:off x="3557588" y="895350"/>
              <a:ext cx="5046663" cy="5057775"/>
            </a:xfrm>
            <a:custGeom>
              <a:avLst/>
              <a:gdLst>
                <a:gd name="T0" fmla="*/ 675 w 1482"/>
                <a:gd name="T1" fmla="*/ 13 h 1485"/>
                <a:gd name="T2" fmla="*/ 1075 w 1482"/>
                <a:gd name="T3" fmla="*/ 88 h 1485"/>
                <a:gd name="T4" fmla="*/ 1399 w 1482"/>
                <a:gd name="T5" fmla="*/ 408 h 1485"/>
                <a:gd name="T6" fmla="*/ 1481 w 1482"/>
                <a:gd name="T7" fmla="*/ 750 h 1485"/>
                <a:gd name="T8" fmla="*/ 1381 w 1482"/>
                <a:gd name="T9" fmla="*/ 1118 h 1485"/>
                <a:gd name="T10" fmla="*/ 1149 w 1482"/>
                <a:gd name="T11" fmla="*/ 1362 h 1485"/>
                <a:gd name="T12" fmla="*/ 761 w 1482"/>
                <a:gd name="T13" fmla="*/ 1482 h 1485"/>
                <a:gd name="T14" fmla="*/ 412 w 1482"/>
                <a:gd name="T15" fmla="*/ 1403 h 1485"/>
                <a:gd name="T16" fmla="*/ 95 w 1482"/>
                <a:gd name="T17" fmla="*/ 1092 h 1485"/>
                <a:gd name="T18" fmla="*/ 12 w 1482"/>
                <a:gd name="T19" fmla="*/ 682 h 1485"/>
                <a:gd name="T20" fmla="*/ 166 w 1482"/>
                <a:gd name="T21" fmla="*/ 291 h 1485"/>
                <a:gd name="T22" fmla="*/ 675 w 1482"/>
                <a:gd name="T23" fmla="*/ 13 h 1485"/>
                <a:gd name="T24" fmla="*/ 708 w 1482"/>
                <a:gd name="T25" fmla="*/ 38 h 1485"/>
                <a:gd name="T26" fmla="*/ 394 w 1482"/>
                <a:gd name="T27" fmla="*/ 131 h 1485"/>
                <a:gd name="T28" fmla="*/ 90 w 1482"/>
                <a:gd name="T29" fmla="*/ 476 h 1485"/>
                <a:gd name="T30" fmla="*/ 66 w 1482"/>
                <a:gd name="T31" fmla="*/ 949 h 1485"/>
                <a:gd name="T32" fmla="*/ 294 w 1482"/>
                <a:gd name="T33" fmla="*/ 1293 h 1485"/>
                <a:gd name="T34" fmla="*/ 685 w 1482"/>
                <a:gd name="T35" fmla="*/ 1452 h 1485"/>
                <a:gd name="T36" fmla="*/ 1127 w 1482"/>
                <a:gd name="T37" fmla="*/ 1344 h 1485"/>
                <a:gd name="T38" fmla="*/ 1387 w 1482"/>
                <a:gd name="T39" fmla="*/ 1048 h 1485"/>
                <a:gd name="T40" fmla="*/ 1407 w 1482"/>
                <a:gd name="T41" fmla="*/ 493 h 1485"/>
                <a:gd name="T42" fmla="*/ 1191 w 1482"/>
                <a:gd name="T43" fmla="*/ 195 h 1485"/>
                <a:gd name="T44" fmla="*/ 813 w 1482"/>
                <a:gd name="T45" fmla="*/ 40 h 1485"/>
                <a:gd name="T46" fmla="*/ 708 w 1482"/>
                <a:gd name="T47" fmla="*/ 38 h 1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82" h="1485">
                  <a:moveTo>
                    <a:pt x="675" y="13"/>
                  </a:moveTo>
                  <a:cubicBezTo>
                    <a:pt x="812" y="0"/>
                    <a:pt x="952" y="26"/>
                    <a:pt x="1075" y="88"/>
                  </a:cubicBezTo>
                  <a:cubicBezTo>
                    <a:pt x="1213" y="157"/>
                    <a:pt x="1328" y="270"/>
                    <a:pt x="1399" y="408"/>
                  </a:cubicBezTo>
                  <a:cubicBezTo>
                    <a:pt x="1454" y="513"/>
                    <a:pt x="1482" y="631"/>
                    <a:pt x="1481" y="750"/>
                  </a:cubicBezTo>
                  <a:cubicBezTo>
                    <a:pt x="1481" y="879"/>
                    <a:pt x="1446" y="1007"/>
                    <a:pt x="1381" y="1118"/>
                  </a:cubicBezTo>
                  <a:cubicBezTo>
                    <a:pt x="1324" y="1215"/>
                    <a:pt x="1244" y="1300"/>
                    <a:pt x="1149" y="1362"/>
                  </a:cubicBezTo>
                  <a:cubicBezTo>
                    <a:pt x="1035" y="1437"/>
                    <a:pt x="898" y="1480"/>
                    <a:pt x="761" y="1482"/>
                  </a:cubicBezTo>
                  <a:cubicBezTo>
                    <a:pt x="641" y="1485"/>
                    <a:pt x="519" y="1458"/>
                    <a:pt x="412" y="1403"/>
                  </a:cubicBezTo>
                  <a:cubicBezTo>
                    <a:pt x="278" y="1335"/>
                    <a:pt x="166" y="1225"/>
                    <a:pt x="95" y="1092"/>
                  </a:cubicBezTo>
                  <a:cubicBezTo>
                    <a:pt x="28" y="967"/>
                    <a:pt x="0" y="823"/>
                    <a:pt x="12" y="682"/>
                  </a:cubicBezTo>
                  <a:cubicBezTo>
                    <a:pt x="24" y="541"/>
                    <a:pt x="78" y="403"/>
                    <a:pt x="166" y="291"/>
                  </a:cubicBezTo>
                  <a:cubicBezTo>
                    <a:pt x="289" y="134"/>
                    <a:pt x="477" y="31"/>
                    <a:pt x="675" y="13"/>
                  </a:cubicBezTo>
                  <a:close/>
                  <a:moveTo>
                    <a:pt x="708" y="38"/>
                  </a:moveTo>
                  <a:cubicBezTo>
                    <a:pt x="598" y="43"/>
                    <a:pt x="489" y="76"/>
                    <a:pt x="394" y="131"/>
                  </a:cubicBezTo>
                  <a:cubicBezTo>
                    <a:pt x="258" y="208"/>
                    <a:pt x="149" y="331"/>
                    <a:pt x="90" y="476"/>
                  </a:cubicBezTo>
                  <a:cubicBezTo>
                    <a:pt x="28" y="625"/>
                    <a:pt x="19" y="795"/>
                    <a:pt x="66" y="949"/>
                  </a:cubicBezTo>
                  <a:cubicBezTo>
                    <a:pt x="106" y="1083"/>
                    <a:pt x="186" y="1204"/>
                    <a:pt x="294" y="1293"/>
                  </a:cubicBezTo>
                  <a:cubicBezTo>
                    <a:pt x="404" y="1384"/>
                    <a:pt x="543" y="1441"/>
                    <a:pt x="685" y="1452"/>
                  </a:cubicBezTo>
                  <a:cubicBezTo>
                    <a:pt x="839" y="1466"/>
                    <a:pt x="997" y="1427"/>
                    <a:pt x="1127" y="1344"/>
                  </a:cubicBezTo>
                  <a:cubicBezTo>
                    <a:pt x="1239" y="1272"/>
                    <a:pt x="1330" y="1169"/>
                    <a:pt x="1387" y="1048"/>
                  </a:cubicBezTo>
                  <a:cubicBezTo>
                    <a:pt x="1469" y="876"/>
                    <a:pt x="1476" y="670"/>
                    <a:pt x="1407" y="493"/>
                  </a:cubicBezTo>
                  <a:cubicBezTo>
                    <a:pt x="1363" y="377"/>
                    <a:pt x="1288" y="273"/>
                    <a:pt x="1191" y="195"/>
                  </a:cubicBezTo>
                  <a:cubicBezTo>
                    <a:pt x="1084" y="108"/>
                    <a:pt x="951" y="53"/>
                    <a:pt x="813" y="40"/>
                  </a:cubicBezTo>
                  <a:cubicBezTo>
                    <a:pt x="778" y="38"/>
                    <a:pt x="743" y="35"/>
                    <a:pt x="708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Freeform 423"/>
            <p:cNvSpPr>
              <a:spLocks noEditPoints="1"/>
            </p:cNvSpPr>
            <p:nvPr/>
          </p:nvSpPr>
          <p:spPr bwMode="auto">
            <a:xfrm>
              <a:off x="3736976" y="1106488"/>
              <a:ext cx="4713288" cy="4665663"/>
            </a:xfrm>
            <a:custGeom>
              <a:avLst/>
              <a:gdLst>
                <a:gd name="T0" fmla="*/ 551 w 1384"/>
                <a:gd name="T1" fmla="*/ 164 h 1370"/>
                <a:gd name="T2" fmla="*/ 780 w 1384"/>
                <a:gd name="T3" fmla="*/ 244 h 1370"/>
                <a:gd name="T4" fmla="*/ 596 w 1384"/>
                <a:gd name="T5" fmla="*/ 180 h 1370"/>
                <a:gd name="T6" fmla="*/ 516 w 1384"/>
                <a:gd name="T7" fmla="*/ 195 h 1370"/>
                <a:gd name="T8" fmla="*/ 651 w 1384"/>
                <a:gd name="T9" fmla="*/ 266 h 1370"/>
                <a:gd name="T10" fmla="*/ 635 w 1384"/>
                <a:gd name="T11" fmla="*/ 214 h 1370"/>
                <a:gd name="T12" fmla="*/ 674 w 1384"/>
                <a:gd name="T13" fmla="*/ 217 h 1370"/>
                <a:gd name="T14" fmla="*/ 527 w 1384"/>
                <a:gd name="T15" fmla="*/ 247 h 1370"/>
                <a:gd name="T16" fmla="*/ 609 w 1384"/>
                <a:gd name="T17" fmla="*/ 244 h 1370"/>
                <a:gd name="T18" fmla="*/ 963 w 1384"/>
                <a:gd name="T19" fmla="*/ 256 h 1370"/>
                <a:gd name="T20" fmla="*/ 793 w 1384"/>
                <a:gd name="T21" fmla="*/ 289 h 1370"/>
                <a:gd name="T22" fmla="*/ 965 w 1384"/>
                <a:gd name="T23" fmla="*/ 302 h 1370"/>
                <a:gd name="T24" fmla="*/ 539 w 1384"/>
                <a:gd name="T25" fmla="*/ 292 h 1370"/>
                <a:gd name="T26" fmla="*/ 747 w 1384"/>
                <a:gd name="T27" fmla="*/ 359 h 1370"/>
                <a:gd name="T28" fmla="*/ 1037 w 1384"/>
                <a:gd name="T29" fmla="*/ 296 h 1370"/>
                <a:gd name="T30" fmla="*/ 925 w 1384"/>
                <a:gd name="T31" fmla="*/ 312 h 1370"/>
                <a:gd name="T32" fmla="*/ 929 w 1384"/>
                <a:gd name="T33" fmla="*/ 364 h 1370"/>
                <a:gd name="T34" fmla="*/ 672 w 1384"/>
                <a:gd name="T35" fmla="*/ 334 h 1370"/>
                <a:gd name="T36" fmla="*/ 609 w 1384"/>
                <a:gd name="T37" fmla="*/ 339 h 1370"/>
                <a:gd name="T38" fmla="*/ 493 w 1384"/>
                <a:gd name="T39" fmla="*/ 369 h 1370"/>
                <a:gd name="T40" fmla="*/ 867 w 1384"/>
                <a:gd name="T41" fmla="*/ 373 h 1370"/>
                <a:gd name="T42" fmla="*/ 448 w 1384"/>
                <a:gd name="T43" fmla="*/ 405 h 1370"/>
                <a:gd name="T44" fmla="*/ 1020 w 1384"/>
                <a:gd name="T45" fmla="*/ 451 h 1370"/>
                <a:gd name="T46" fmla="*/ 1074 w 1384"/>
                <a:gd name="T47" fmla="*/ 552 h 1370"/>
                <a:gd name="T48" fmla="*/ 850 w 1384"/>
                <a:gd name="T49" fmla="*/ 962 h 1370"/>
                <a:gd name="T50" fmla="*/ 472 w 1384"/>
                <a:gd name="T51" fmla="*/ 808 h 1370"/>
                <a:gd name="T52" fmla="*/ 312 w 1384"/>
                <a:gd name="T53" fmla="*/ 764 h 1370"/>
                <a:gd name="T54" fmla="*/ 311 w 1384"/>
                <a:gd name="T55" fmla="*/ 577 h 1370"/>
                <a:gd name="T56" fmla="*/ 265 w 1384"/>
                <a:gd name="T57" fmla="*/ 424 h 1370"/>
                <a:gd name="T58" fmla="*/ 1082 w 1384"/>
                <a:gd name="T59" fmla="*/ 423 h 1370"/>
                <a:gd name="T60" fmla="*/ 826 w 1384"/>
                <a:gd name="T61" fmla="*/ 420 h 1370"/>
                <a:gd name="T62" fmla="*/ 329 w 1384"/>
                <a:gd name="T63" fmla="*/ 389 h 1370"/>
                <a:gd name="T64" fmla="*/ 499 w 1384"/>
                <a:gd name="T65" fmla="*/ 477 h 1370"/>
                <a:gd name="T66" fmla="*/ 959 w 1384"/>
                <a:gd name="T67" fmla="*/ 411 h 1370"/>
                <a:gd name="T68" fmla="*/ 384 w 1384"/>
                <a:gd name="T69" fmla="*/ 452 h 1370"/>
                <a:gd name="T70" fmla="*/ 1120 w 1384"/>
                <a:gd name="T71" fmla="*/ 417 h 1370"/>
                <a:gd name="T72" fmla="*/ 632 w 1384"/>
                <a:gd name="T73" fmla="*/ 531 h 1370"/>
                <a:gd name="T74" fmla="*/ 1063 w 1384"/>
                <a:gd name="T75" fmla="*/ 435 h 1370"/>
                <a:gd name="T76" fmla="*/ 957 w 1384"/>
                <a:gd name="T77" fmla="*/ 464 h 1370"/>
                <a:gd name="T78" fmla="*/ 548 w 1384"/>
                <a:gd name="T79" fmla="*/ 458 h 1370"/>
                <a:gd name="T80" fmla="*/ 1073 w 1384"/>
                <a:gd name="T81" fmla="*/ 469 h 1370"/>
                <a:gd name="T82" fmla="*/ 716 w 1384"/>
                <a:gd name="T83" fmla="*/ 511 h 1370"/>
                <a:gd name="T84" fmla="*/ 1082 w 1384"/>
                <a:gd name="T85" fmla="*/ 520 h 1370"/>
                <a:gd name="T86" fmla="*/ 408 w 1384"/>
                <a:gd name="T87" fmla="*/ 514 h 1370"/>
                <a:gd name="T88" fmla="*/ 504 w 1384"/>
                <a:gd name="T89" fmla="*/ 568 h 1370"/>
                <a:gd name="T90" fmla="*/ 1079 w 1384"/>
                <a:gd name="T91" fmla="*/ 561 h 1370"/>
                <a:gd name="T92" fmla="*/ 753 w 1384"/>
                <a:gd name="T93" fmla="*/ 598 h 1370"/>
                <a:gd name="T94" fmla="*/ 350 w 1384"/>
                <a:gd name="T95" fmla="*/ 584 h 1370"/>
                <a:gd name="T96" fmla="*/ 380 w 1384"/>
                <a:gd name="T97" fmla="*/ 616 h 1370"/>
                <a:gd name="T98" fmla="*/ 780 w 1384"/>
                <a:gd name="T99" fmla="*/ 605 h 1370"/>
                <a:gd name="T100" fmla="*/ 835 w 1384"/>
                <a:gd name="T101" fmla="*/ 653 h 1370"/>
                <a:gd name="T102" fmla="*/ 254 w 1384"/>
                <a:gd name="T103" fmla="*/ 673 h 1370"/>
                <a:gd name="T104" fmla="*/ 359 w 1384"/>
                <a:gd name="T105" fmla="*/ 674 h 1370"/>
                <a:gd name="T106" fmla="*/ 437 w 1384"/>
                <a:gd name="T107" fmla="*/ 721 h 1370"/>
                <a:gd name="T108" fmla="*/ 60 w 1384"/>
                <a:gd name="T109" fmla="*/ 722 h 1370"/>
                <a:gd name="T110" fmla="*/ 357 w 1384"/>
                <a:gd name="T111" fmla="*/ 777 h 1370"/>
                <a:gd name="T112" fmla="*/ 1251 w 1384"/>
                <a:gd name="T113" fmla="*/ 844 h 1370"/>
                <a:gd name="T114" fmla="*/ 152 w 1384"/>
                <a:gd name="T115" fmla="*/ 924 h 1370"/>
                <a:gd name="T116" fmla="*/ 238 w 1384"/>
                <a:gd name="T117" fmla="*/ 1075 h 1370"/>
                <a:gd name="T118" fmla="*/ 293 w 1384"/>
                <a:gd name="T119" fmla="*/ 1100 h 1370"/>
                <a:gd name="T120" fmla="*/ 378 w 1384"/>
                <a:gd name="T121" fmla="*/ 1236 h 1370"/>
                <a:gd name="T122" fmla="*/ 884 w 1384"/>
                <a:gd name="T123" fmla="*/ 1300 h 1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84" h="1370">
                  <a:moveTo>
                    <a:pt x="634" y="11"/>
                  </a:moveTo>
                  <a:cubicBezTo>
                    <a:pt x="764" y="0"/>
                    <a:pt x="897" y="27"/>
                    <a:pt x="1011" y="89"/>
                  </a:cubicBezTo>
                  <a:cubicBezTo>
                    <a:pt x="1130" y="152"/>
                    <a:pt x="1229" y="253"/>
                    <a:pt x="1291" y="373"/>
                  </a:cubicBezTo>
                  <a:cubicBezTo>
                    <a:pt x="1362" y="507"/>
                    <a:pt x="1384" y="664"/>
                    <a:pt x="1355" y="812"/>
                  </a:cubicBezTo>
                  <a:cubicBezTo>
                    <a:pt x="1335" y="919"/>
                    <a:pt x="1288" y="1020"/>
                    <a:pt x="1221" y="1104"/>
                  </a:cubicBezTo>
                  <a:cubicBezTo>
                    <a:pt x="1141" y="1205"/>
                    <a:pt x="1033" y="1281"/>
                    <a:pt x="912" y="1323"/>
                  </a:cubicBezTo>
                  <a:cubicBezTo>
                    <a:pt x="798" y="1362"/>
                    <a:pt x="673" y="1370"/>
                    <a:pt x="555" y="1345"/>
                  </a:cubicBezTo>
                  <a:cubicBezTo>
                    <a:pt x="418" y="1318"/>
                    <a:pt x="290" y="1245"/>
                    <a:pt x="195" y="1141"/>
                  </a:cubicBezTo>
                  <a:cubicBezTo>
                    <a:pt x="111" y="1050"/>
                    <a:pt x="52" y="935"/>
                    <a:pt x="29" y="813"/>
                  </a:cubicBezTo>
                  <a:cubicBezTo>
                    <a:pt x="0" y="665"/>
                    <a:pt x="23" y="507"/>
                    <a:pt x="93" y="373"/>
                  </a:cubicBezTo>
                  <a:cubicBezTo>
                    <a:pt x="146" y="270"/>
                    <a:pt x="226" y="182"/>
                    <a:pt x="323" y="118"/>
                  </a:cubicBezTo>
                  <a:cubicBezTo>
                    <a:pt x="416" y="58"/>
                    <a:pt x="524" y="21"/>
                    <a:pt x="634" y="11"/>
                  </a:cubicBezTo>
                  <a:close/>
                  <a:moveTo>
                    <a:pt x="494" y="54"/>
                  </a:moveTo>
                  <a:cubicBezTo>
                    <a:pt x="486" y="62"/>
                    <a:pt x="478" y="70"/>
                    <a:pt x="469" y="76"/>
                  </a:cubicBezTo>
                  <a:cubicBezTo>
                    <a:pt x="474" y="91"/>
                    <a:pt x="484" y="104"/>
                    <a:pt x="492" y="118"/>
                  </a:cubicBezTo>
                  <a:cubicBezTo>
                    <a:pt x="510" y="121"/>
                    <a:pt x="523" y="106"/>
                    <a:pt x="534" y="94"/>
                  </a:cubicBezTo>
                  <a:cubicBezTo>
                    <a:pt x="541" y="81"/>
                    <a:pt x="541" y="65"/>
                    <a:pt x="542" y="51"/>
                  </a:cubicBezTo>
                  <a:cubicBezTo>
                    <a:pt x="537" y="47"/>
                    <a:pt x="532" y="39"/>
                    <a:pt x="525" y="41"/>
                  </a:cubicBezTo>
                  <a:cubicBezTo>
                    <a:pt x="514" y="45"/>
                    <a:pt x="504" y="49"/>
                    <a:pt x="494" y="54"/>
                  </a:cubicBezTo>
                  <a:close/>
                  <a:moveTo>
                    <a:pt x="853" y="49"/>
                  </a:moveTo>
                  <a:cubicBezTo>
                    <a:pt x="847" y="58"/>
                    <a:pt x="844" y="68"/>
                    <a:pt x="841" y="78"/>
                  </a:cubicBezTo>
                  <a:cubicBezTo>
                    <a:pt x="829" y="86"/>
                    <a:pt x="817" y="78"/>
                    <a:pt x="806" y="74"/>
                  </a:cubicBezTo>
                  <a:cubicBezTo>
                    <a:pt x="804" y="89"/>
                    <a:pt x="814" y="102"/>
                    <a:pt x="827" y="108"/>
                  </a:cubicBezTo>
                  <a:cubicBezTo>
                    <a:pt x="820" y="130"/>
                    <a:pt x="793" y="132"/>
                    <a:pt x="777" y="144"/>
                  </a:cubicBezTo>
                  <a:cubicBezTo>
                    <a:pt x="789" y="146"/>
                    <a:pt x="801" y="149"/>
                    <a:pt x="813" y="147"/>
                  </a:cubicBezTo>
                  <a:cubicBezTo>
                    <a:pt x="827" y="143"/>
                    <a:pt x="839" y="135"/>
                    <a:pt x="849" y="125"/>
                  </a:cubicBezTo>
                  <a:cubicBezTo>
                    <a:pt x="857" y="141"/>
                    <a:pt x="856" y="162"/>
                    <a:pt x="870" y="174"/>
                  </a:cubicBezTo>
                  <a:cubicBezTo>
                    <a:pt x="882" y="182"/>
                    <a:pt x="898" y="190"/>
                    <a:pt x="912" y="181"/>
                  </a:cubicBezTo>
                  <a:cubicBezTo>
                    <a:pt x="903" y="171"/>
                    <a:pt x="893" y="162"/>
                    <a:pt x="883" y="153"/>
                  </a:cubicBezTo>
                  <a:cubicBezTo>
                    <a:pt x="871" y="142"/>
                    <a:pt x="863" y="126"/>
                    <a:pt x="858" y="111"/>
                  </a:cubicBezTo>
                  <a:cubicBezTo>
                    <a:pt x="872" y="106"/>
                    <a:pt x="889" y="105"/>
                    <a:pt x="903" y="99"/>
                  </a:cubicBezTo>
                  <a:cubicBezTo>
                    <a:pt x="902" y="92"/>
                    <a:pt x="897" y="88"/>
                    <a:pt x="893" y="83"/>
                  </a:cubicBezTo>
                  <a:cubicBezTo>
                    <a:pt x="885" y="83"/>
                    <a:pt x="877" y="82"/>
                    <a:pt x="870" y="82"/>
                  </a:cubicBezTo>
                  <a:cubicBezTo>
                    <a:pt x="870" y="73"/>
                    <a:pt x="874" y="64"/>
                    <a:pt x="869" y="56"/>
                  </a:cubicBezTo>
                  <a:cubicBezTo>
                    <a:pt x="864" y="52"/>
                    <a:pt x="859" y="49"/>
                    <a:pt x="853" y="49"/>
                  </a:cubicBezTo>
                  <a:close/>
                  <a:moveTo>
                    <a:pt x="496" y="137"/>
                  </a:moveTo>
                  <a:cubicBezTo>
                    <a:pt x="492" y="135"/>
                    <a:pt x="488" y="133"/>
                    <a:pt x="485" y="131"/>
                  </a:cubicBezTo>
                  <a:cubicBezTo>
                    <a:pt x="485" y="151"/>
                    <a:pt x="495" y="173"/>
                    <a:pt x="512" y="183"/>
                  </a:cubicBezTo>
                  <a:cubicBezTo>
                    <a:pt x="526" y="180"/>
                    <a:pt x="536" y="164"/>
                    <a:pt x="551" y="164"/>
                  </a:cubicBezTo>
                  <a:cubicBezTo>
                    <a:pt x="558" y="165"/>
                    <a:pt x="566" y="168"/>
                    <a:pt x="571" y="163"/>
                  </a:cubicBezTo>
                  <a:cubicBezTo>
                    <a:pt x="582" y="157"/>
                    <a:pt x="579" y="142"/>
                    <a:pt x="578" y="132"/>
                  </a:cubicBezTo>
                  <a:cubicBezTo>
                    <a:pt x="575" y="119"/>
                    <a:pt x="568" y="101"/>
                    <a:pt x="552" y="102"/>
                  </a:cubicBezTo>
                  <a:cubicBezTo>
                    <a:pt x="529" y="105"/>
                    <a:pt x="513" y="123"/>
                    <a:pt x="496" y="137"/>
                  </a:cubicBezTo>
                  <a:close/>
                  <a:moveTo>
                    <a:pt x="636" y="166"/>
                  </a:moveTo>
                  <a:cubicBezTo>
                    <a:pt x="636" y="166"/>
                    <a:pt x="636" y="166"/>
                    <a:pt x="636" y="166"/>
                  </a:cubicBezTo>
                  <a:moveTo>
                    <a:pt x="681" y="166"/>
                  </a:moveTo>
                  <a:cubicBezTo>
                    <a:pt x="669" y="172"/>
                    <a:pt x="685" y="178"/>
                    <a:pt x="690" y="170"/>
                  </a:cubicBezTo>
                  <a:cubicBezTo>
                    <a:pt x="695" y="164"/>
                    <a:pt x="684" y="163"/>
                    <a:pt x="681" y="166"/>
                  </a:cubicBezTo>
                  <a:close/>
                  <a:moveTo>
                    <a:pt x="705" y="165"/>
                  </a:moveTo>
                  <a:cubicBezTo>
                    <a:pt x="704" y="167"/>
                    <a:pt x="701" y="170"/>
                    <a:pt x="700" y="172"/>
                  </a:cubicBezTo>
                  <a:cubicBezTo>
                    <a:pt x="694" y="175"/>
                    <a:pt x="688" y="178"/>
                    <a:pt x="681" y="181"/>
                  </a:cubicBezTo>
                  <a:cubicBezTo>
                    <a:pt x="681" y="192"/>
                    <a:pt x="677" y="201"/>
                    <a:pt x="673" y="210"/>
                  </a:cubicBezTo>
                  <a:cubicBezTo>
                    <a:pt x="679" y="210"/>
                    <a:pt x="685" y="209"/>
                    <a:pt x="692" y="209"/>
                  </a:cubicBezTo>
                  <a:cubicBezTo>
                    <a:pt x="694" y="197"/>
                    <a:pt x="703" y="190"/>
                    <a:pt x="713" y="185"/>
                  </a:cubicBezTo>
                  <a:cubicBezTo>
                    <a:pt x="717" y="192"/>
                    <a:pt x="720" y="200"/>
                    <a:pt x="723" y="209"/>
                  </a:cubicBezTo>
                  <a:cubicBezTo>
                    <a:pt x="727" y="205"/>
                    <a:pt x="731" y="201"/>
                    <a:pt x="735" y="197"/>
                  </a:cubicBezTo>
                  <a:cubicBezTo>
                    <a:pt x="733" y="194"/>
                    <a:pt x="728" y="190"/>
                    <a:pt x="726" y="188"/>
                  </a:cubicBezTo>
                  <a:cubicBezTo>
                    <a:pt x="730" y="179"/>
                    <a:pt x="736" y="172"/>
                    <a:pt x="744" y="168"/>
                  </a:cubicBezTo>
                  <a:cubicBezTo>
                    <a:pt x="759" y="179"/>
                    <a:pt x="733" y="197"/>
                    <a:pt x="750" y="206"/>
                  </a:cubicBezTo>
                  <a:cubicBezTo>
                    <a:pt x="753" y="196"/>
                    <a:pt x="755" y="187"/>
                    <a:pt x="761" y="178"/>
                  </a:cubicBezTo>
                  <a:cubicBezTo>
                    <a:pt x="763" y="188"/>
                    <a:pt x="760" y="198"/>
                    <a:pt x="759" y="208"/>
                  </a:cubicBezTo>
                  <a:cubicBezTo>
                    <a:pt x="771" y="202"/>
                    <a:pt x="766" y="187"/>
                    <a:pt x="767" y="176"/>
                  </a:cubicBezTo>
                  <a:cubicBezTo>
                    <a:pt x="776" y="183"/>
                    <a:pt x="773" y="194"/>
                    <a:pt x="774" y="203"/>
                  </a:cubicBezTo>
                  <a:cubicBezTo>
                    <a:pt x="769" y="208"/>
                    <a:pt x="765" y="212"/>
                    <a:pt x="760" y="217"/>
                  </a:cubicBezTo>
                  <a:cubicBezTo>
                    <a:pt x="766" y="226"/>
                    <a:pt x="762" y="236"/>
                    <a:pt x="752" y="241"/>
                  </a:cubicBezTo>
                  <a:cubicBezTo>
                    <a:pt x="755" y="242"/>
                    <a:pt x="755" y="242"/>
                    <a:pt x="755" y="242"/>
                  </a:cubicBezTo>
                  <a:cubicBezTo>
                    <a:pt x="753" y="244"/>
                    <a:pt x="748" y="246"/>
                    <a:pt x="745" y="248"/>
                  </a:cubicBezTo>
                  <a:cubicBezTo>
                    <a:pt x="747" y="240"/>
                    <a:pt x="742" y="233"/>
                    <a:pt x="737" y="229"/>
                  </a:cubicBezTo>
                  <a:cubicBezTo>
                    <a:pt x="731" y="236"/>
                    <a:pt x="722" y="242"/>
                    <a:pt x="716" y="250"/>
                  </a:cubicBezTo>
                  <a:cubicBezTo>
                    <a:pt x="724" y="251"/>
                    <a:pt x="729" y="247"/>
                    <a:pt x="730" y="239"/>
                  </a:cubicBezTo>
                  <a:cubicBezTo>
                    <a:pt x="734" y="238"/>
                    <a:pt x="739" y="237"/>
                    <a:pt x="744" y="237"/>
                  </a:cubicBezTo>
                  <a:cubicBezTo>
                    <a:pt x="741" y="241"/>
                    <a:pt x="737" y="248"/>
                    <a:pt x="735" y="251"/>
                  </a:cubicBezTo>
                  <a:cubicBezTo>
                    <a:pt x="740" y="246"/>
                    <a:pt x="740" y="246"/>
                    <a:pt x="740" y="246"/>
                  </a:cubicBezTo>
                  <a:cubicBezTo>
                    <a:pt x="743" y="249"/>
                    <a:pt x="746" y="253"/>
                    <a:pt x="749" y="256"/>
                  </a:cubicBezTo>
                  <a:cubicBezTo>
                    <a:pt x="755" y="249"/>
                    <a:pt x="760" y="242"/>
                    <a:pt x="767" y="235"/>
                  </a:cubicBezTo>
                  <a:cubicBezTo>
                    <a:pt x="766" y="239"/>
                    <a:pt x="765" y="247"/>
                    <a:pt x="764" y="251"/>
                  </a:cubicBezTo>
                  <a:cubicBezTo>
                    <a:pt x="771" y="247"/>
                    <a:pt x="771" y="240"/>
                    <a:pt x="772" y="234"/>
                  </a:cubicBezTo>
                  <a:cubicBezTo>
                    <a:pt x="774" y="236"/>
                    <a:pt x="778" y="241"/>
                    <a:pt x="780" y="244"/>
                  </a:cubicBezTo>
                  <a:cubicBezTo>
                    <a:pt x="782" y="241"/>
                    <a:pt x="785" y="239"/>
                    <a:pt x="787" y="236"/>
                  </a:cubicBezTo>
                  <a:cubicBezTo>
                    <a:pt x="795" y="238"/>
                    <a:pt x="803" y="240"/>
                    <a:pt x="811" y="242"/>
                  </a:cubicBezTo>
                  <a:cubicBezTo>
                    <a:pt x="814" y="245"/>
                    <a:pt x="818" y="248"/>
                    <a:pt x="822" y="251"/>
                  </a:cubicBezTo>
                  <a:cubicBezTo>
                    <a:pt x="823" y="234"/>
                    <a:pt x="801" y="232"/>
                    <a:pt x="798" y="217"/>
                  </a:cubicBezTo>
                  <a:cubicBezTo>
                    <a:pt x="801" y="210"/>
                    <a:pt x="805" y="203"/>
                    <a:pt x="809" y="197"/>
                  </a:cubicBezTo>
                  <a:cubicBezTo>
                    <a:pt x="822" y="194"/>
                    <a:pt x="822" y="213"/>
                    <a:pt x="828" y="219"/>
                  </a:cubicBezTo>
                  <a:cubicBezTo>
                    <a:pt x="836" y="214"/>
                    <a:pt x="840" y="202"/>
                    <a:pt x="850" y="199"/>
                  </a:cubicBezTo>
                  <a:cubicBezTo>
                    <a:pt x="850" y="211"/>
                    <a:pt x="851" y="224"/>
                    <a:pt x="849" y="237"/>
                  </a:cubicBezTo>
                  <a:cubicBezTo>
                    <a:pt x="847" y="238"/>
                    <a:pt x="843" y="239"/>
                    <a:pt x="841" y="240"/>
                  </a:cubicBezTo>
                  <a:cubicBezTo>
                    <a:pt x="842" y="233"/>
                    <a:pt x="842" y="227"/>
                    <a:pt x="843" y="220"/>
                  </a:cubicBezTo>
                  <a:cubicBezTo>
                    <a:pt x="834" y="225"/>
                    <a:pt x="826" y="234"/>
                    <a:pt x="831" y="244"/>
                  </a:cubicBezTo>
                  <a:cubicBezTo>
                    <a:pt x="836" y="245"/>
                    <a:pt x="841" y="246"/>
                    <a:pt x="847" y="247"/>
                  </a:cubicBezTo>
                  <a:cubicBezTo>
                    <a:pt x="860" y="239"/>
                    <a:pt x="862" y="221"/>
                    <a:pt x="877" y="215"/>
                  </a:cubicBezTo>
                  <a:cubicBezTo>
                    <a:pt x="881" y="218"/>
                    <a:pt x="886" y="221"/>
                    <a:pt x="890" y="224"/>
                  </a:cubicBezTo>
                  <a:cubicBezTo>
                    <a:pt x="893" y="234"/>
                    <a:pt x="884" y="241"/>
                    <a:pt x="877" y="248"/>
                  </a:cubicBezTo>
                  <a:cubicBezTo>
                    <a:pt x="871" y="246"/>
                    <a:pt x="866" y="244"/>
                    <a:pt x="860" y="243"/>
                  </a:cubicBezTo>
                  <a:cubicBezTo>
                    <a:pt x="862" y="248"/>
                    <a:pt x="865" y="252"/>
                    <a:pt x="868" y="257"/>
                  </a:cubicBezTo>
                  <a:cubicBezTo>
                    <a:pt x="875" y="254"/>
                    <a:pt x="890" y="242"/>
                    <a:pt x="891" y="257"/>
                  </a:cubicBezTo>
                  <a:cubicBezTo>
                    <a:pt x="889" y="267"/>
                    <a:pt x="880" y="275"/>
                    <a:pt x="872" y="281"/>
                  </a:cubicBezTo>
                  <a:cubicBezTo>
                    <a:pt x="863" y="283"/>
                    <a:pt x="853" y="283"/>
                    <a:pt x="844" y="283"/>
                  </a:cubicBezTo>
                  <a:cubicBezTo>
                    <a:pt x="833" y="277"/>
                    <a:pt x="821" y="271"/>
                    <a:pt x="809" y="265"/>
                  </a:cubicBezTo>
                  <a:cubicBezTo>
                    <a:pt x="816" y="274"/>
                    <a:pt x="822" y="283"/>
                    <a:pt x="824" y="293"/>
                  </a:cubicBezTo>
                  <a:cubicBezTo>
                    <a:pt x="833" y="293"/>
                    <a:pt x="842" y="293"/>
                    <a:pt x="850" y="294"/>
                  </a:cubicBezTo>
                  <a:cubicBezTo>
                    <a:pt x="858" y="299"/>
                    <a:pt x="864" y="307"/>
                    <a:pt x="867" y="315"/>
                  </a:cubicBezTo>
                  <a:cubicBezTo>
                    <a:pt x="877" y="307"/>
                    <a:pt x="882" y="318"/>
                    <a:pt x="888" y="324"/>
                  </a:cubicBezTo>
                  <a:cubicBezTo>
                    <a:pt x="896" y="305"/>
                    <a:pt x="908" y="287"/>
                    <a:pt x="919" y="269"/>
                  </a:cubicBezTo>
                  <a:cubicBezTo>
                    <a:pt x="922" y="273"/>
                    <a:pt x="925" y="277"/>
                    <a:pt x="928" y="281"/>
                  </a:cubicBezTo>
                  <a:cubicBezTo>
                    <a:pt x="933" y="283"/>
                    <a:pt x="938" y="278"/>
                    <a:pt x="942" y="277"/>
                  </a:cubicBezTo>
                  <a:cubicBezTo>
                    <a:pt x="943" y="271"/>
                    <a:pt x="944" y="266"/>
                    <a:pt x="946" y="261"/>
                  </a:cubicBezTo>
                  <a:cubicBezTo>
                    <a:pt x="953" y="256"/>
                    <a:pt x="961" y="250"/>
                    <a:pt x="968" y="243"/>
                  </a:cubicBezTo>
                  <a:cubicBezTo>
                    <a:pt x="965" y="242"/>
                    <a:pt x="960" y="241"/>
                    <a:pt x="957" y="240"/>
                  </a:cubicBezTo>
                  <a:cubicBezTo>
                    <a:pt x="953" y="246"/>
                    <a:pt x="951" y="257"/>
                    <a:pt x="941" y="255"/>
                  </a:cubicBezTo>
                  <a:cubicBezTo>
                    <a:pt x="944" y="250"/>
                    <a:pt x="947" y="244"/>
                    <a:pt x="949" y="239"/>
                  </a:cubicBezTo>
                  <a:cubicBezTo>
                    <a:pt x="942" y="242"/>
                    <a:pt x="940" y="248"/>
                    <a:pt x="940" y="254"/>
                  </a:cubicBezTo>
                  <a:cubicBezTo>
                    <a:pt x="938" y="254"/>
                    <a:pt x="934" y="252"/>
                    <a:pt x="933" y="251"/>
                  </a:cubicBezTo>
                  <a:cubicBezTo>
                    <a:pt x="930" y="242"/>
                    <a:pt x="943" y="238"/>
                    <a:pt x="943" y="229"/>
                  </a:cubicBezTo>
                  <a:cubicBezTo>
                    <a:pt x="871" y="189"/>
                    <a:pt x="788" y="165"/>
                    <a:pt x="705" y="165"/>
                  </a:cubicBezTo>
                  <a:close/>
                  <a:moveTo>
                    <a:pt x="607" y="182"/>
                  </a:moveTo>
                  <a:cubicBezTo>
                    <a:pt x="604" y="182"/>
                    <a:pt x="599" y="181"/>
                    <a:pt x="596" y="180"/>
                  </a:cubicBezTo>
                  <a:cubicBezTo>
                    <a:pt x="596" y="183"/>
                    <a:pt x="596" y="189"/>
                    <a:pt x="596" y="192"/>
                  </a:cubicBezTo>
                  <a:cubicBezTo>
                    <a:pt x="598" y="186"/>
                    <a:pt x="598" y="186"/>
                    <a:pt x="598" y="186"/>
                  </a:cubicBezTo>
                  <a:cubicBezTo>
                    <a:pt x="608" y="190"/>
                    <a:pt x="617" y="197"/>
                    <a:pt x="625" y="204"/>
                  </a:cubicBezTo>
                  <a:cubicBezTo>
                    <a:pt x="633" y="204"/>
                    <a:pt x="627" y="197"/>
                    <a:pt x="626" y="192"/>
                  </a:cubicBezTo>
                  <a:cubicBezTo>
                    <a:pt x="614" y="191"/>
                    <a:pt x="612" y="179"/>
                    <a:pt x="613" y="169"/>
                  </a:cubicBezTo>
                  <a:cubicBezTo>
                    <a:pt x="607" y="171"/>
                    <a:pt x="604" y="175"/>
                    <a:pt x="607" y="182"/>
                  </a:cubicBezTo>
                  <a:close/>
                  <a:moveTo>
                    <a:pt x="621" y="169"/>
                  </a:moveTo>
                  <a:cubicBezTo>
                    <a:pt x="620" y="171"/>
                    <a:pt x="619" y="174"/>
                    <a:pt x="618" y="176"/>
                  </a:cubicBezTo>
                  <a:cubicBezTo>
                    <a:pt x="624" y="189"/>
                    <a:pt x="634" y="162"/>
                    <a:pt x="621" y="169"/>
                  </a:cubicBezTo>
                  <a:close/>
                  <a:moveTo>
                    <a:pt x="573" y="176"/>
                  </a:moveTo>
                  <a:cubicBezTo>
                    <a:pt x="584" y="182"/>
                    <a:pt x="587" y="197"/>
                    <a:pt x="577" y="206"/>
                  </a:cubicBezTo>
                  <a:cubicBezTo>
                    <a:pt x="578" y="208"/>
                    <a:pt x="579" y="213"/>
                    <a:pt x="580" y="215"/>
                  </a:cubicBezTo>
                  <a:cubicBezTo>
                    <a:pt x="587" y="215"/>
                    <a:pt x="590" y="210"/>
                    <a:pt x="589" y="200"/>
                  </a:cubicBezTo>
                  <a:cubicBezTo>
                    <a:pt x="591" y="206"/>
                    <a:pt x="593" y="212"/>
                    <a:pt x="594" y="218"/>
                  </a:cubicBezTo>
                  <a:cubicBezTo>
                    <a:pt x="597" y="220"/>
                    <a:pt x="600" y="222"/>
                    <a:pt x="603" y="224"/>
                  </a:cubicBezTo>
                  <a:cubicBezTo>
                    <a:pt x="588" y="223"/>
                    <a:pt x="598" y="237"/>
                    <a:pt x="596" y="244"/>
                  </a:cubicBezTo>
                  <a:cubicBezTo>
                    <a:pt x="594" y="247"/>
                    <a:pt x="591" y="250"/>
                    <a:pt x="589" y="252"/>
                  </a:cubicBezTo>
                  <a:cubicBezTo>
                    <a:pt x="584" y="260"/>
                    <a:pt x="579" y="266"/>
                    <a:pt x="573" y="272"/>
                  </a:cubicBezTo>
                  <a:cubicBezTo>
                    <a:pt x="570" y="271"/>
                    <a:pt x="566" y="268"/>
                    <a:pt x="564" y="266"/>
                  </a:cubicBezTo>
                  <a:cubicBezTo>
                    <a:pt x="559" y="269"/>
                    <a:pt x="555" y="271"/>
                    <a:pt x="550" y="274"/>
                  </a:cubicBezTo>
                  <a:cubicBezTo>
                    <a:pt x="546" y="282"/>
                    <a:pt x="546" y="291"/>
                    <a:pt x="547" y="299"/>
                  </a:cubicBezTo>
                  <a:cubicBezTo>
                    <a:pt x="553" y="296"/>
                    <a:pt x="557" y="288"/>
                    <a:pt x="564" y="289"/>
                  </a:cubicBezTo>
                  <a:cubicBezTo>
                    <a:pt x="572" y="288"/>
                    <a:pt x="576" y="295"/>
                    <a:pt x="581" y="300"/>
                  </a:cubicBezTo>
                  <a:cubicBezTo>
                    <a:pt x="586" y="293"/>
                    <a:pt x="590" y="286"/>
                    <a:pt x="595" y="279"/>
                  </a:cubicBezTo>
                  <a:cubicBezTo>
                    <a:pt x="602" y="277"/>
                    <a:pt x="609" y="276"/>
                    <a:pt x="615" y="275"/>
                  </a:cubicBezTo>
                  <a:cubicBezTo>
                    <a:pt x="620" y="277"/>
                    <a:pt x="624" y="279"/>
                    <a:pt x="628" y="280"/>
                  </a:cubicBezTo>
                  <a:cubicBezTo>
                    <a:pt x="627" y="275"/>
                    <a:pt x="625" y="270"/>
                    <a:pt x="620" y="268"/>
                  </a:cubicBezTo>
                  <a:cubicBezTo>
                    <a:pt x="610" y="263"/>
                    <a:pt x="601" y="273"/>
                    <a:pt x="590" y="271"/>
                  </a:cubicBezTo>
                  <a:cubicBezTo>
                    <a:pt x="591" y="268"/>
                    <a:pt x="591" y="261"/>
                    <a:pt x="591" y="257"/>
                  </a:cubicBezTo>
                  <a:cubicBezTo>
                    <a:pt x="594" y="260"/>
                    <a:pt x="596" y="262"/>
                    <a:pt x="599" y="264"/>
                  </a:cubicBezTo>
                  <a:cubicBezTo>
                    <a:pt x="600" y="263"/>
                    <a:pt x="603" y="259"/>
                    <a:pt x="604" y="257"/>
                  </a:cubicBezTo>
                  <a:cubicBezTo>
                    <a:pt x="601" y="257"/>
                    <a:pt x="594" y="257"/>
                    <a:pt x="591" y="258"/>
                  </a:cubicBezTo>
                  <a:cubicBezTo>
                    <a:pt x="605" y="248"/>
                    <a:pt x="609" y="232"/>
                    <a:pt x="607" y="217"/>
                  </a:cubicBezTo>
                  <a:cubicBezTo>
                    <a:pt x="605" y="217"/>
                    <a:pt x="600" y="218"/>
                    <a:pt x="597" y="218"/>
                  </a:cubicBezTo>
                  <a:cubicBezTo>
                    <a:pt x="598" y="214"/>
                    <a:pt x="601" y="204"/>
                    <a:pt x="602" y="200"/>
                  </a:cubicBezTo>
                  <a:cubicBezTo>
                    <a:pt x="598" y="198"/>
                    <a:pt x="593" y="200"/>
                    <a:pt x="590" y="196"/>
                  </a:cubicBezTo>
                  <a:cubicBezTo>
                    <a:pt x="590" y="189"/>
                    <a:pt x="591" y="181"/>
                    <a:pt x="591" y="174"/>
                  </a:cubicBezTo>
                  <a:cubicBezTo>
                    <a:pt x="585" y="175"/>
                    <a:pt x="579" y="175"/>
                    <a:pt x="573" y="176"/>
                  </a:cubicBezTo>
                  <a:close/>
                  <a:moveTo>
                    <a:pt x="516" y="195"/>
                  </a:moveTo>
                  <a:cubicBezTo>
                    <a:pt x="516" y="203"/>
                    <a:pt x="512" y="209"/>
                    <a:pt x="507" y="216"/>
                  </a:cubicBezTo>
                  <a:cubicBezTo>
                    <a:pt x="505" y="211"/>
                    <a:pt x="503" y="206"/>
                    <a:pt x="502" y="202"/>
                  </a:cubicBezTo>
                  <a:cubicBezTo>
                    <a:pt x="495" y="210"/>
                    <a:pt x="487" y="217"/>
                    <a:pt x="480" y="225"/>
                  </a:cubicBezTo>
                  <a:cubicBezTo>
                    <a:pt x="481" y="225"/>
                    <a:pt x="484" y="226"/>
                    <a:pt x="485" y="226"/>
                  </a:cubicBezTo>
                  <a:cubicBezTo>
                    <a:pt x="488" y="222"/>
                    <a:pt x="491" y="218"/>
                    <a:pt x="494" y="214"/>
                  </a:cubicBezTo>
                  <a:cubicBezTo>
                    <a:pt x="498" y="216"/>
                    <a:pt x="501" y="219"/>
                    <a:pt x="505" y="222"/>
                  </a:cubicBezTo>
                  <a:cubicBezTo>
                    <a:pt x="511" y="222"/>
                    <a:pt x="518" y="222"/>
                    <a:pt x="525" y="222"/>
                  </a:cubicBezTo>
                  <a:cubicBezTo>
                    <a:pt x="528" y="211"/>
                    <a:pt x="536" y="203"/>
                    <a:pt x="545" y="197"/>
                  </a:cubicBezTo>
                  <a:cubicBezTo>
                    <a:pt x="551" y="203"/>
                    <a:pt x="554" y="211"/>
                    <a:pt x="555" y="220"/>
                  </a:cubicBezTo>
                  <a:cubicBezTo>
                    <a:pt x="560" y="217"/>
                    <a:pt x="564" y="214"/>
                    <a:pt x="568" y="211"/>
                  </a:cubicBezTo>
                  <a:cubicBezTo>
                    <a:pt x="560" y="201"/>
                    <a:pt x="562" y="188"/>
                    <a:pt x="575" y="183"/>
                  </a:cubicBezTo>
                  <a:cubicBezTo>
                    <a:pt x="572" y="182"/>
                    <a:pt x="569" y="180"/>
                    <a:pt x="567" y="179"/>
                  </a:cubicBezTo>
                  <a:cubicBezTo>
                    <a:pt x="550" y="184"/>
                    <a:pt x="533" y="188"/>
                    <a:pt x="516" y="195"/>
                  </a:cubicBezTo>
                  <a:close/>
                  <a:moveTo>
                    <a:pt x="629" y="181"/>
                  </a:moveTo>
                  <a:cubicBezTo>
                    <a:pt x="629" y="181"/>
                    <a:pt x="629" y="181"/>
                    <a:pt x="629" y="181"/>
                  </a:cubicBezTo>
                  <a:moveTo>
                    <a:pt x="736" y="181"/>
                  </a:moveTo>
                  <a:cubicBezTo>
                    <a:pt x="734" y="186"/>
                    <a:pt x="736" y="188"/>
                    <a:pt x="742" y="186"/>
                  </a:cubicBezTo>
                  <a:cubicBezTo>
                    <a:pt x="743" y="180"/>
                    <a:pt x="741" y="179"/>
                    <a:pt x="736" y="181"/>
                  </a:cubicBezTo>
                  <a:close/>
                  <a:moveTo>
                    <a:pt x="636" y="205"/>
                  </a:moveTo>
                  <a:cubicBezTo>
                    <a:pt x="646" y="203"/>
                    <a:pt x="647" y="191"/>
                    <a:pt x="648" y="183"/>
                  </a:cubicBezTo>
                  <a:cubicBezTo>
                    <a:pt x="637" y="185"/>
                    <a:pt x="636" y="196"/>
                    <a:pt x="636" y="205"/>
                  </a:cubicBezTo>
                  <a:close/>
                  <a:moveTo>
                    <a:pt x="665" y="204"/>
                  </a:moveTo>
                  <a:cubicBezTo>
                    <a:pt x="669" y="199"/>
                    <a:pt x="681" y="189"/>
                    <a:pt x="668" y="186"/>
                  </a:cubicBezTo>
                  <a:cubicBezTo>
                    <a:pt x="658" y="188"/>
                    <a:pt x="661" y="198"/>
                    <a:pt x="665" y="204"/>
                  </a:cubicBezTo>
                  <a:close/>
                  <a:moveTo>
                    <a:pt x="698" y="208"/>
                  </a:moveTo>
                  <a:cubicBezTo>
                    <a:pt x="704" y="209"/>
                    <a:pt x="709" y="210"/>
                    <a:pt x="714" y="210"/>
                  </a:cubicBezTo>
                  <a:cubicBezTo>
                    <a:pt x="714" y="205"/>
                    <a:pt x="712" y="201"/>
                    <a:pt x="711" y="196"/>
                  </a:cubicBezTo>
                  <a:cubicBezTo>
                    <a:pt x="705" y="198"/>
                    <a:pt x="701" y="203"/>
                    <a:pt x="698" y="208"/>
                  </a:cubicBezTo>
                  <a:close/>
                  <a:moveTo>
                    <a:pt x="608" y="215"/>
                  </a:moveTo>
                  <a:cubicBezTo>
                    <a:pt x="615" y="218"/>
                    <a:pt x="619" y="203"/>
                    <a:pt x="611" y="202"/>
                  </a:cubicBezTo>
                  <a:cubicBezTo>
                    <a:pt x="605" y="203"/>
                    <a:pt x="604" y="211"/>
                    <a:pt x="608" y="215"/>
                  </a:cubicBezTo>
                  <a:close/>
                  <a:moveTo>
                    <a:pt x="653" y="197"/>
                  </a:moveTo>
                  <a:cubicBezTo>
                    <a:pt x="650" y="202"/>
                    <a:pt x="647" y="207"/>
                    <a:pt x="644" y="213"/>
                  </a:cubicBezTo>
                  <a:cubicBezTo>
                    <a:pt x="657" y="215"/>
                    <a:pt x="655" y="228"/>
                    <a:pt x="651" y="236"/>
                  </a:cubicBezTo>
                  <a:cubicBezTo>
                    <a:pt x="646" y="245"/>
                    <a:pt x="656" y="260"/>
                    <a:pt x="643" y="263"/>
                  </a:cubicBezTo>
                  <a:cubicBezTo>
                    <a:pt x="643" y="259"/>
                    <a:pt x="642" y="251"/>
                    <a:pt x="642" y="246"/>
                  </a:cubicBezTo>
                  <a:cubicBezTo>
                    <a:pt x="635" y="250"/>
                    <a:pt x="634" y="257"/>
                    <a:pt x="631" y="263"/>
                  </a:cubicBezTo>
                  <a:cubicBezTo>
                    <a:pt x="632" y="265"/>
                    <a:pt x="636" y="269"/>
                    <a:pt x="637" y="271"/>
                  </a:cubicBezTo>
                  <a:cubicBezTo>
                    <a:pt x="642" y="270"/>
                    <a:pt x="646" y="268"/>
                    <a:pt x="651" y="266"/>
                  </a:cubicBezTo>
                  <a:cubicBezTo>
                    <a:pt x="653" y="263"/>
                    <a:pt x="655" y="260"/>
                    <a:pt x="658" y="256"/>
                  </a:cubicBezTo>
                  <a:cubicBezTo>
                    <a:pt x="657" y="245"/>
                    <a:pt x="663" y="236"/>
                    <a:pt x="670" y="228"/>
                  </a:cubicBezTo>
                  <a:cubicBezTo>
                    <a:pt x="665" y="217"/>
                    <a:pt x="660" y="206"/>
                    <a:pt x="653" y="197"/>
                  </a:cubicBezTo>
                  <a:close/>
                  <a:moveTo>
                    <a:pt x="540" y="209"/>
                  </a:moveTo>
                  <a:cubicBezTo>
                    <a:pt x="538" y="211"/>
                    <a:pt x="535" y="216"/>
                    <a:pt x="533" y="218"/>
                  </a:cubicBezTo>
                  <a:cubicBezTo>
                    <a:pt x="537" y="220"/>
                    <a:pt x="545" y="226"/>
                    <a:pt x="547" y="220"/>
                  </a:cubicBezTo>
                  <a:cubicBezTo>
                    <a:pt x="553" y="214"/>
                    <a:pt x="544" y="210"/>
                    <a:pt x="540" y="209"/>
                  </a:cubicBezTo>
                  <a:close/>
                  <a:moveTo>
                    <a:pt x="734" y="206"/>
                  </a:moveTo>
                  <a:cubicBezTo>
                    <a:pt x="729" y="212"/>
                    <a:pt x="719" y="218"/>
                    <a:pt x="724" y="228"/>
                  </a:cubicBezTo>
                  <a:cubicBezTo>
                    <a:pt x="730" y="222"/>
                    <a:pt x="744" y="214"/>
                    <a:pt x="734" y="206"/>
                  </a:cubicBezTo>
                  <a:close/>
                  <a:moveTo>
                    <a:pt x="818" y="223"/>
                  </a:moveTo>
                  <a:cubicBezTo>
                    <a:pt x="817" y="219"/>
                    <a:pt x="815" y="214"/>
                    <a:pt x="813" y="209"/>
                  </a:cubicBezTo>
                  <a:cubicBezTo>
                    <a:pt x="805" y="213"/>
                    <a:pt x="809" y="225"/>
                    <a:pt x="818" y="223"/>
                  </a:cubicBezTo>
                  <a:close/>
                  <a:moveTo>
                    <a:pt x="1118" y="237"/>
                  </a:moveTo>
                  <a:cubicBezTo>
                    <a:pt x="1126" y="240"/>
                    <a:pt x="1135" y="239"/>
                    <a:pt x="1144" y="237"/>
                  </a:cubicBezTo>
                  <a:cubicBezTo>
                    <a:pt x="1145" y="241"/>
                    <a:pt x="1147" y="245"/>
                    <a:pt x="1149" y="249"/>
                  </a:cubicBezTo>
                  <a:cubicBezTo>
                    <a:pt x="1133" y="254"/>
                    <a:pt x="1120" y="239"/>
                    <a:pt x="1104" y="239"/>
                  </a:cubicBezTo>
                  <a:cubicBezTo>
                    <a:pt x="1106" y="233"/>
                    <a:pt x="1108" y="227"/>
                    <a:pt x="1110" y="221"/>
                  </a:cubicBezTo>
                  <a:cubicBezTo>
                    <a:pt x="1095" y="222"/>
                    <a:pt x="1080" y="232"/>
                    <a:pt x="1078" y="248"/>
                  </a:cubicBezTo>
                  <a:cubicBezTo>
                    <a:pt x="1088" y="259"/>
                    <a:pt x="1104" y="243"/>
                    <a:pt x="1116" y="250"/>
                  </a:cubicBezTo>
                  <a:cubicBezTo>
                    <a:pt x="1133" y="259"/>
                    <a:pt x="1152" y="263"/>
                    <a:pt x="1165" y="277"/>
                  </a:cubicBezTo>
                  <a:cubicBezTo>
                    <a:pt x="1159" y="278"/>
                    <a:pt x="1154" y="281"/>
                    <a:pt x="1148" y="283"/>
                  </a:cubicBezTo>
                  <a:cubicBezTo>
                    <a:pt x="1156" y="290"/>
                    <a:pt x="1164" y="297"/>
                    <a:pt x="1172" y="304"/>
                  </a:cubicBezTo>
                  <a:cubicBezTo>
                    <a:pt x="1174" y="303"/>
                    <a:pt x="1180" y="302"/>
                    <a:pt x="1182" y="302"/>
                  </a:cubicBezTo>
                  <a:cubicBezTo>
                    <a:pt x="1192" y="280"/>
                    <a:pt x="1169" y="268"/>
                    <a:pt x="1155" y="256"/>
                  </a:cubicBezTo>
                  <a:cubicBezTo>
                    <a:pt x="1163" y="258"/>
                    <a:pt x="1170" y="260"/>
                    <a:pt x="1178" y="262"/>
                  </a:cubicBezTo>
                  <a:cubicBezTo>
                    <a:pt x="1188" y="266"/>
                    <a:pt x="1201" y="255"/>
                    <a:pt x="1199" y="245"/>
                  </a:cubicBezTo>
                  <a:cubicBezTo>
                    <a:pt x="1191" y="235"/>
                    <a:pt x="1176" y="236"/>
                    <a:pt x="1167" y="229"/>
                  </a:cubicBezTo>
                  <a:cubicBezTo>
                    <a:pt x="1161" y="225"/>
                    <a:pt x="1155" y="221"/>
                    <a:pt x="1148" y="220"/>
                  </a:cubicBezTo>
                  <a:cubicBezTo>
                    <a:pt x="1146" y="215"/>
                    <a:pt x="1143" y="210"/>
                    <a:pt x="1141" y="205"/>
                  </a:cubicBezTo>
                  <a:cubicBezTo>
                    <a:pt x="1128" y="211"/>
                    <a:pt x="1117" y="222"/>
                    <a:pt x="1118" y="237"/>
                  </a:cubicBezTo>
                  <a:close/>
                  <a:moveTo>
                    <a:pt x="465" y="225"/>
                  </a:moveTo>
                  <a:cubicBezTo>
                    <a:pt x="468" y="226"/>
                    <a:pt x="472" y="227"/>
                    <a:pt x="474" y="227"/>
                  </a:cubicBezTo>
                  <a:cubicBezTo>
                    <a:pt x="476" y="222"/>
                    <a:pt x="478" y="217"/>
                    <a:pt x="479" y="212"/>
                  </a:cubicBezTo>
                  <a:cubicBezTo>
                    <a:pt x="471" y="211"/>
                    <a:pt x="469" y="219"/>
                    <a:pt x="465" y="225"/>
                  </a:cubicBezTo>
                  <a:close/>
                  <a:moveTo>
                    <a:pt x="627" y="215"/>
                  </a:moveTo>
                  <a:cubicBezTo>
                    <a:pt x="629" y="226"/>
                    <a:pt x="627" y="237"/>
                    <a:pt x="624" y="248"/>
                  </a:cubicBezTo>
                  <a:cubicBezTo>
                    <a:pt x="629" y="249"/>
                    <a:pt x="629" y="249"/>
                    <a:pt x="629" y="249"/>
                  </a:cubicBezTo>
                  <a:cubicBezTo>
                    <a:pt x="634" y="238"/>
                    <a:pt x="640" y="226"/>
                    <a:pt x="635" y="214"/>
                  </a:cubicBezTo>
                  <a:cubicBezTo>
                    <a:pt x="633" y="214"/>
                    <a:pt x="629" y="214"/>
                    <a:pt x="627" y="215"/>
                  </a:cubicBezTo>
                  <a:close/>
                  <a:moveTo>
                    <a:pt x="746" y="213"/>
                  </a:moveTo>
                  <a:cubicBezTo>
                    <a:pt x="744" y="219"/>
                    <a:pt x="745" y="225"/>
                    <a:pt x="746" y="230"/>
                  </a:cubicBezTo>
                  <a:cubicBezTo>
                    <a:pt x="750" y="229"/>
                    <a:pt x="756" y="231"/>
                    <a:pt x="756" y="225"/>
                  </a:cubicBezTo>
                  <a:cubicBezTo>
                    <a:pt x="753" y="221"/>
                    <a:pt x="752" y="213"/>
                    <a:pt x="746" y="213"/>
                  </a:cubicBezTo>
                  <a:close/>
                  <a:moveTo>
                    <a:pt x="215" y="224"/>
                  </a:moveTo>
                  <a:cubicBezTo>
                    <a:pt x="212" y="232"/>
                    <a:pt x="217" y="240"/>
                    <a:pt x="219" y="248"/>
                  </a:cubicBezTo>
                  <a:cubicBezTo>
                    <a:pt x="218" y="255"/>
                    <a:pt x="215" y="262"/>
                    <a:pt x="214" y="269"/>
                  </a:cubicBezTo>
                  <a:cubicBezTo>
                    <a:pt x="222" y="273"/>
                    <a:pt x="232" y="276"/>
                    <a:pt x="242" y="276"/>
                  </a:cubicBezTo>
                  <a:cubicBezTo>
                    <a:pt x="240" y="285"/>
                    <a:pt x="238" y="294"/>
                    <a:pt x="237" y="303"/>
                  </a:cubicBezTo>
                  <a:cubicBezTo>
                    <a:pt x="234" y="301"/>
                    <a:pt x="228" y="298"/>
                    <a:pt x="225" y="296"/>
                  </a:cubicBezTo>
                  <a:cubicBezTo>
                    <a:pt x="225" y="309"/>
                    <a:pt x="233" y="318"/>
                    <a:pt x="242" y="326"/>
                  </a:cubicBezTo>
                  <a:cubicBezTo>
                    <a:pt x="251" y="333"/>
                    <a:pt x="262" y="340"/>
                    <a:pt x="275" y="338"/>
                  </a:cubicBezTo>
                  <a:cubicBezTo>
                    <a:pt x="271" y="320"/>
                    <a:pt x="246" y="315"/>
                    <a:pt x="248" y="295"/>
                  </a:cubicBezTo>
                  <a:cubicBezTo>
                    <a:pt x="252" y="297"/>
                    <a:pt x="256" y="298"/>
                    <a:pt x="260" y="300"/>
                  </a:cubicBezTo>
                  <a:cubicBezTo>
                    <a:pt x="261" y="305"/>
                    <a:pt x="262" y="311"/>
                    <a:pt x="262" y="316"/>
                  </a:cubicBezTo>
                  <a:cubicBezTo>
                    <a:pt x="266" y="312"/>
                    <a:pt x="270" y="308"/>
                    <a:pt x="274" y="304"/>
                  </a:cubicBezTo>
                  <a:cubicBezTo>
                    <a:pt x="275" y="309"/>
                    <a:pt x="277" y="313"/>
                    <a:pt x="279" y="318"/>
                  </a:cubicBezTo>
                  <a:cubicBezTo>
                    <a:pt x="284" y="321"/>
                    <a:pt x="288" y="317"/>
                    <a:pt x="293" y="315"/>
                  </a:cubicBezTo>
                  <a:cubicBezTo>
                    <a:pt x="296" y="315"/>
                    <a:pt x="301" y="315"/>
                    <a:pt x="304" y="316"/>
                  </a:cubicBezTo>
                  <a:cubicBezTo>
                    <a:pt x="302" y="309"/>
                    <a:pt x="300" y="302"/>
                    <a:pt x="298" y="296"/>
                  </a:cubicBezTo>
                  <a:cubicBezTo>
                    <a:pt x="298" y="294"/>
                    <a:pt x="298" y="290"/>
                    <a:pt x="298" y="287"/>
                  </a:cubicBezTo>
                  <a:cubicBezTo>
                    <a:pt x="297" y="287"/>
                    <a:pt x="293" y="285"/>
                    <a:pt x="291" y="284"/>
                  </a:cubicBezTo>
                  <a:cubicBezTo>
                    <a:pt x="290" y="276"/>
                    <a:pt x="286" y="262"/>
                    <a:pt x="275" y="272"/>
                  </a:cubicBezTo>
                  <a:cubicBezTo>
                    <a:pt x="275" y="267"/>
                    <a:pt x="274" y="259"/>
                    <a:pt x="273" y="255"/>
                  </a:cubicBezTo>
                  <a:cubicBezTo>
                    <a:pt x="280" y="251"/>
                    <a:pt x="286" y="248"/>
                    <a:pt x="292" y="245"/>
                  </a:cubicBezTo>
                  <a:cubicBezTo>
                    <a:pt x="303" y="253"/>
                    <a:pt x="315" y="263"/>
                    <a:pt x="319" y="276"/>
                  </a:cubicBezTo>
                  <a:cubicBezTo>
                    <a:pt x="316" y="282"/>
                    <a:pt x="311" y="287"/>
                    <a:pt x="307" y="292"/>
                  </a:cubicBezTo>
                  <a:cubicBezTo>
                    <a:pt x="314" y="294"/>
                    <a:pt x="322" y="295"/>
                    <a:pt x="329" y="298"/>
                  </a:cubicBezTo>
                  <a:cubicBezTo>
                    <a:pt x="343" y="296"/>
                    <a:pt x="347" y="281"/>
                    <a:pt x="342" y="270"/>
                  </a:cubicBezTo>
                  <a:cubicBezTo>
                    <a:pt x="331" y="255"/>
                    <a:pt x="321" y="239"/>
                    <a:pt x="304" y="230"/>
                  </a:cubicBezTo>
                  <a:cubicBezTo>
                    <a:pt x="285" y="230"/>
                    <a:pt x="275" y="249"/>
                    <a:pt x="258" y="256"/>
                  </a:cubicBezTo>
                  <a:cubicBezTo>
                    <a:pt x="258" y="245"/>
                    <a:pt x="260" y="235"/>
                    <a:pt x="259" y="224"/>
                  </a:cubicBezTo>
                  <a:cubicBezTo>
                    <a:pt x="255" y="214"/>
                    <a:pt x="244" y="218"/>
                    <a:pt x="237" y="220"/>
                  </a:cubicBezTo>
                  <a:cubicBezTo>
                    <a:pt x="230" y="218"/>
                    <a:pt x="218" y="214"/>
                    <a:pt x="215" y="224"/>
                  </a:cubicBezTo>
                  <a:close/>
                  <a:moveTo>
                    <a:pt x="620" y="238"/>
                  </a:moveTo>
                  <a:cubicBezTo>
                    <a:pt x="622" y="230"/>
                    <a:pt x="620" y="223"/>
                    <a:pt x="619" y="216"/>
                  </a:cubicBezTo>
                  <a:cubicBezTo>
                    <a:pt x="611" y="222"/>
                    <a:pt x="614" y="231"/>
                    <a:pt x="620" y="238"/>
                  </a:cubicBezTo>
                  <a:close/>
                  <a:moveTo>
                    <a:pt x="674" y="217"/>
                  </a:moveTo>
                  <a:cubicBezTo>
                    <a:pt x="678" y="223"/>
                    <a:pt x="685" y="222"/>
                    <a:pt x="691" y="223"/>
                  </a:cubicBezTo>
                  <a:cubicBezTo>
                    <a:pt x="691" y="222"/>
                    <a:pt x="691" y="218"/>
                    <a:pt x="692" y="217"/>
                  </a:cubicBezTo>
                  <a:cubicBezTo>
                    <a:pt x="686" y="217"/>
                    <a:pt x="680" y="217"/>
                    <a:pt x="674" y="217"/>
                  </a:cubicBezTo>
                  <a:close/>
                  <a:moveTo>
                    <a:pt x="558" y="238"/>
                  </a:moveTo>
                  <a:cubicBezTo>
                    <a:pt x="568" y="237"/>
                    <a:pt x="572" y="226"/>
                    <a:pt x="573" y="218"/>
                  </a:cubicBezTo>
                  <a:cubicBezTo>
                    <a:pt x="566" y="222"/>
                    <a:pt x="554" y="228"/>
                    <a:pt x="558" y="238"/>
                  </a:cubicBezTo>
                  <a:close/>
                  <a:moveTo>
                    <a:pt x="581" y="224"/>
                  </a:moveTo>
                  <a:cubicBezTo>
                    <a:pt x="580" y="229"/>
                    <a:pt x="577" y="234"/>
                    <a:pt x="579" y="239"/>
                  </a:cubicBezTo>
                  <a:cubicBezTo>
                    <a:pt x="581" y="242"/>
                    <a:pt x="586" y="241"/>
                    <a:pt x="590" y="242"/>
                  </a:cubicBezTo>
                  <a:cubicBezTo>
                    <a:pt x="590" y="235"/>
                    <a:pt x="585" y="230"/>
                    <a:pt x="581" y="224"/>
                  </a:cubicBezTo>
                  <a:close/>
                  <a:moveTo>
                    <a:pt x="696" y="238"/>
                  </a:moveTo>
                  <a:cubicBezTo>
                    <a:pt x="703" y="237"/>
                    <a:pt x="719" y="236"/>
                    <a:pt x="714" y="226"/>
                  </a:cubicBezTo>
                  <a:cubicBezTo>
                    <a:pt x="706" y="223"/>
                    <a:pt x="701" y="233"/>
                    <a:pt x="696" y="238"/>
                  </a:cubicBezTo>
                  <a:close/>
                  <a:moveTo>
                    <a:pt x="869" y="238"/>
                  </a:moveTo>
                  <a:cubicBezTo>
                    <a:pt x="877" y="239"/>
                    <a:pt x="883" y="231"/>
                    <a:pt x="879" y="223"/>
                  </a:cubicBezTo>
                  <a:cubicBezTo>
                    <a:pt x="874" y="228"/>
                    <a:pt x="867" y="231"/>
                    <a:pt x="869" y="238"/>
                  </a:cubicBezTo>
                  <a:close/>
                  <a:moveTo>
                    <a:pt x="441" y="229"/>
                  </a:moveTo>
                  <a:cubicBezTo>
                    <a:pt x="435" y="229"/>
                    <a:pt x="433" y="240"/>
                    <a:pt x="440" y="240"/>
                  </a:cubicBezTo>
                  <a:cubicBezTo>
                    <a:pt x="446" y="240"/>
                    <a:pt x="448" y="229"/>
                    <a:pt x="441" y="229"/>
                  </a:cubicBezTo>
                  <a:close/>
                  <a:moveTo>
                    <a:pt x="507" y="230"/>
                  </a:moveTo>
                  <a:cubicBezTo>
                    <a:pt x="514" y="235"/>
                    <a:pt x="524" y="238"/>
                    <a:pt x="529" y="230"/>
                  </a:cubicBezTo>
                  <a:cubicBezTo>
                    <a:pt x="522" y="229"/>
                    <a:pt x="515" y="229"/>
                    <a:pt x="507" y="230"/>
                  </a:cubicBezTo>
                  <a:close/>
                  <a:moveTo>
                    <a:pt x="685" y="230"/>
                  </a:moveTo>
                  <a:cubicBezTo>
                    <a:pt x="683" y="236"/>
                    <a:pt x="685" y="238"/>
                    <a:pt x="691" y="236"/>
                  </a:cubicBezTo>
                  <a:cubicBezTo>
                    <a:pt x="693" y="229"/>
                    <a:pt x="691" y="227"/>
                    <a:pt x="685" y="230"/>
                  </a:cubicBezTo>
                  <a:close/>
                  <a:moveTo>
                    <a:pt x="481" y="243"/>
                  </a:moveTo>
                  <a:cubicBezTo>
                    <a:pt x="487" y="254"/>
                    <a:pt x="493" y="240"/>
                    <a:pt x="495" y="234"/>
                  </a:cubicBezTo>
                  <a:cubicBezTo>
                    <a:pt x="488" y="232"/>
                    <a:pt x="479" y="234"/>
                    <a:pt x="481" y="243"/>
                  </a:cubicBezTo>
                  <a:close/>
                  <a:moveTo>
                    <a:pt x="426" y="236"/>
                  </a:moveTo>
                  <a:cubicBezTo>
                    <a:pt x="423" y="241"/>
                    <a:pt x="426" y="248"/>
                    <a:pt x="431" y="249"/>
                  </a:cubicBezTo>
                  <a:cubicBezTo>
                    <a:pt x="438" y="246"/>
                    <a:pt x="432" y="231"/>
                    <a:pt x="426" y="236"/>
                  </a:cubicBezTo>
                  <a:close/>
                  <a:moveTo>
                    <a:pt x="448" y="237"/>
                  </a:moveTo>
                  <a:cubicBezTo>
                    <a:pt x="448" y="237"/>
                    <a:pt x="448" y="237"/>
                    <a:pt x="448" y="237"/>
                  </a:cubicBezTo>
                  <a:moveTo>
                    <a:pt x="459" y="261"/>
                  </a:moveTo>
                  <a:cubicBezTo>
                    <a:pt x="471" y="258"/>
                    <a:pt x="466" y="244"/>
                    <a:pt x="467" y="235"/>
                  </a:cubicBezTo>
                  <a:cubicBezTo>
                    <a:pt x="456" y="239"/>
                    <a:pt x="459" y="252"/>
                    <a:pt x="459" y="261"/>
                  </a:cubicBezTo>
                  <a:close/>
                  <a:moveTo>
                    <a:pt x="495" y="251"/>
                  </a:moveTo>
                  <a:cubicBezTo>
                    <a:pt x="501" y="249"/>
                    <a:pt x="506" y="247"/>
                    <a:pt x="511" y="244"/>
                  </a:cubicBezTo>
                  <a:cubicBezTo>
                    <a:pt x="516" y="246"/>
                    <a:pt x="521" y="246"/>
                    <a:pt x="527" y="247"/>
                  </a:cubicBezTo>
                  <a:cubicBezTo>
                    <a:pt x="524" y="237"/>
                    <a:pt x="508" y="242"/>
                    <a:pt x="501" y="238"/>
                  </a:cubicBezTo>
                  <a:cubicBezTo>
                    <a:pt x="499" y="242"/>
                    <a:pt x="497" y="247"/>
                    <a:pt x="495" y="251"/>
                  </a:cubicBezTo>
                  <a:close/>
                  <a:moveTo>
                    <a:pt x="532" y="251"/>
                  </a:moveTo>
                  <a:cubicBezTo>
                    <a:pt x="538" y="250"/>
                    <a:pt x="545" y="248"/>
                    <a:pt x="551" y="245"/>
                  </a:cubicBezTo>
                  <a:cubicBezTo>
                    <a:pt x="549" y="242"/>
                    <a:pt x="548" y="237"/>
                    <a:pt x="544" y="237"/>
                  </a:cubicBezTo>
                  <a:cubicBezTo>
                    <a:pt x="538" y="240"/>
                    <a:pt x="535" y="246"/>
                    <a:pt x="532" y="251"/>
                  </a:cubicBezTo>
                  <a:close/>
                  <a:moveTo>
                    <a:pt x="665" y="248"/>
                  </a:moveTo>
                  <a:cubicBezTo>
                    <a:pt x="668" y="249"/>
                    <a:pt x="671" y="250"/>
                    <a:pt x="674" y="251"/>
                  </a:cubicBezTo>
                  <a:cubicBezTo>
                    <a:pt x="675" y="246"/>
                    <a:pt x="677" y="241"/>
                    <a:pt x="679" y="237"/>
                  </a:cubicBezTo>
                  <a:cubicBezTo>
                    <a:pt x="672" y="237"/>
                    <a:pt x="668" y="243"/>
                    <a:pt x="665" y="248"/>
                  </a:cubicBezTo>
                  <a:close/>
                  <a:moveTo>
                    <a:pt x="686" y="241"/>
                  </a:moveTo>
                  <a:cubicBezTo>
                    <a:pt x="684" y="255"/>
                    <a:pt x="672" y="259"/>
                    <a:pt x="660" y="261"/>
                  </a:cubicBezTo>
                  <a:cubicBezTo>
                    <a:pt x="664" y="264"/>
                    <a:pt x="668" y="267"/>
                    <a:pt x="672" y="270"/>
                  </a:cubicBezTo>
                  <a:cubicBezTo>
                    <a:pt x="677" y="265"/>
                    <a:pt x="682" y="259"/>
                    <a:pt x="688" y="254"/>
                  </a:cubicBezTo>
                  <a:cubicBezTo>
                    <a:pt x="694" y="265"/>
                    <a:pt x="688" y="277"/>
                    <a:pt x="682" y="286"/>
                  </a:cubicBezTo>
                  <a:cubicBezTo>
                    <a:pt x="676" y="296"/>
                    <a:pt x="665" y="297"/>
                    <a:pt x="656" y="303"/>
                  </a:cubicBezTo>
                  <a:cubicBezTo>
                    <a:pt x="644" y="301"/>
                    <a:pt x="631" y="300"/>
                    <a:pt x="619" y="297"/>
                  </a:cubicBezTo>
                  <a:cubicBezTo>
                    <a:pt x="626" y="304"/>
                    <a:pt x="634" y="311"/>
                    <a:pt x="638" y="320"/>
                  </a:cubicBezTo>
                  <a:cubicBezTo>
                    <a:pt x="647" y="315"/>
                    <a:pt x="657" y="309"/>
                    <a:pt x="667" y="313"/>
                  </a:cubicBezTo>
                  <a:cubicBezTo>
                    <a:pt x="674" y="315"/>
                    <a:pt x="677" y="322"/>
                    <a:pt x="681" y="326"/>
                  </a:cubicBezTo>
                  <a:cubicBezTo>
                    <a:pt x="683" y="324"/>
                    <a:pt x="687" y="320"/>
                    <a:pt x="689" y="318"/>
                  </a:cubicBezTo>
                  <a:cubicBezTo>
                    <a:pt x="693" y="321"/>
                    <a:pt x="697" y="324"/>
                    <a:pt x="701" y="327"/>
                  </a:cubicBezTo>
                  <a:cubicBezTo>
                    <a:pt x="704" y="307"/>
                    <a:pt x="715" y="288"/>
                    <a:pt x="715" y="267"/>
                  </a:cubicBezTo>
                  <a:cubicBezTo>
                    <a:pt x="717" y="267"/>
                    <a:pt x="720" y="266"/>
                    <a:pt x="721" y="266"/>
                  </a:cubicBezTo>
                  <a:cubicBezTo>
                    <a:pt x="727" y="269"/>
                    <a:pt x="733" y="272"/>
                    <a:pt x="739" y="276"/>
                  </a:cubicBezTo>
                  <a:cubicBezTo>
                    <a:pt x="738" y="286"/>
                    <a:pt x="730" y="298"/>
                    <a:pt x="736" y="308"/>
                  </a:cubicBezTo>
                  <a:cubicBezTo>
                    <a:pt x="737" y="300"/>
                    <a:pt x="741" y="292"/>
                    <a:pt x="748" y="288"/>
                  </a:cubicBezTo>
                  <a:cubicBezTo>
                    <a:pt x="749" y="291"/>
                    <a:pt x="751" y="297"/>
                    <a:pt x="752" y="300"/>
                  </a:cubicBezTo>
                  <a:cubicBezTo>
                    <a:pt x="759" y="293"/>
                    <a:pt x="769" y="286"/>
                    <a:pt x="768" y="274"/>
                  </a:cubicBezTo>
                  <a:cubicBezTo>
                    <a:pt x="763" y="276"/>
                    <a:pt x="757" y="279"/>
                    <a:pt x="752" y="279"/>
                  </a:cubicBezTo>
                  <a:cubicBezTo>
                    <a:pt x="745" y="275"/>
                    <a:pt x="741" y="268"/>
                    <a:pt x="740" y="260"/>
                  </a:cubicBezTo>
                  <a:cubicBezTo>
                    <a:pt x="736" y="258"/>
                    <a:pt x="732" y="256"/>
                    <a:pt x="728" y="255"/>
                  </a:cubicBezTo>
                  <a:cubicBezTo>
                    <a:pt x="726" y="256"/>
                    <a:pt x="721" y="258"/>
                    <a:pt x="719" y="259"/>
                  </a:cubicBezTo>
                  <a:cubicBezTo>
                    <a:pt x="717" y="259"/>
                    <a:pt x="713" y="257"/>
                    <a:pt x="711" y="256"/>
                  </a:cubicBezTo>
                  <a:cubicBezTo>
                    <a:pt x="711" y="253"/>
                    <a:pt x="711" y="247"/>
                    <a:pt x="711" y="244"/>
                  </a:cubicBezTo>
                  <a:cubicBezTo>
                    <a:pt x="702" y="247"/>
                    <a:pt x="692" y="249"/>
                    <a:pt x="686" y="241"/>
                  </a:cubicBezTo>
                  <a:close/>
                  <a:moveTo>
                    <a:pt x="569" y="244"/>
                  </a:moveTo>
                  <a:cubicBezTo>
                    <a:pt x="569" y="244"/>
                    <a:pt x="569" y="244"/>
                    <a:pt x="569" y="244"/>
                  </a:cubicBezTo>
                  <a:moveTo>
                    <a:pt x="609" y="244"/>
                  </a:moveTo>
                  <a:cubicBezTo>
                    <a:pt x="611" y="250"/>
                    <a:pt x="613" y="255"/>
                    <a:pt x="615" y="260"/>
                  </a:cubicBezTo>
                  <a:cubicBezTo>
                    <a:pt x="620" y="253"/>
                    <a:pt x="617" y="245"/>
                    <a:pt x="609" y="244"/>
                  </a:cubicBezTo>
                  <a:close/>
                  <a:moveTo>
                    <a:pt x="785" y="249"/>
                  </a:moveTo>
                  <a:cubicBezTo>
                    <a:pt x="787" y="253"/>
                    <a:pt x="790" y="256"/>
                    <a:pt x="792" y="260"/>
                  </a:cubicBezTo>
                  <a:cubicBezTo>
                    <a:pt x="800" y="261"/>
                    <a:pt x="807" y="258"/>
                    <a:pt x="812" y="251"/>
                  </a:cubicBezTo>
                  <a:cubicBezTo>
                    <a:pt x="803" y="249"/>
                    <a:pt x="794" y="245"/>
                    <a:pt x="785" y="249"/>
                  </a:cubicBezTo>
                  <a:close/>
                  <a:moveTo>
                    <a:pt x="475" y="247"/>
                  </a:moveTo>
                  <a:cubicBezTo>
                    <a:pt x="473" y="253"/>
                    <a:pt x="471" y="259"/>
                    <a:pt x="469" y="266"/>
                  </a:cubicBezTo>
                  <a:cubicBezTo>
                    <a:pt x="472" y="266"/>
                    <a:pt x="478" y="267"/>
                    <a:pt x="481" y="267"/>
                  </a:cubicBezTo>
                  <a:cubicBezTo>
                    <a:pt x="481" y="273"/>
                    <a:pt x="482" y="278"/>
                    <a:pt x="482" y="284"/>
                  </a:cubicBezTo>
                  <a:cubicBezTo>
                    <a:pt x="486" y="283"/>
                    <a:pt x="490" y="282"/>
                    <a:pt x="493" y="282"/>
                  </a:cubicBezTo>
                  <a:cubicBezTo>
                    <a:pt x="493" y="273"/>
                    <a:pt x="494" y="265"/>
                    <a:pt x="495" y="257"/>
                  </a:cubicBezTo>
                  <a:cubicBezTo>
                    <a:pt x="492" y="257"/>
                    <a:pt x="487" y="257"/>
                    <a:pt x="484" y="257"/>
                  </a:cubicBezTo>
                  <a:cubicBezTo>
                    <a:pt x="481" y="253"/>
                    <a:pt x="478" y="250"/>
                    <a:pt x="475" y="247"/>
                  </a:cubicBezTo>
                  <a:close/>
                  <a:moveTo>
                    <a:pt x="437" y="259"/>
                  </a:moveTo>
                  <a:cubicBezTo>
                    <a:pt x="442" y="261"/>
                    <a:pt x="447" y="263"/>
                    <a:pt x="453" y="265"/>
                  </a:cubicBezTo>
                  <a:cubicBezTo>
                    <a:pt x="451" y="259"/>
                    <a:pt x="449" y="253"/>
                    <a:pt x="445" y="249"/>
                  </a:cubicBezTo>
                  <a:cubicBezTo>
                    <a:pt x="442" y="252"/>
                    <a:pt x="439" y="255"/>
                    <a:pt x="437" y="259"/>
                  </a:cubicBezTo>
                  <a:close/>
                  <a:moveTo>
                    <a:pt x="505" y="276"/>
                  </a:moveTo>
                  <a:cubicBezTo>
                    <a:pt x="508" y="268"/>
                    <a:pt x="511" y="261"/>
                    <a:pt x="513" y="253"/>
                  </a:cubicBezTo>
                  <a:cubicBezTo>
                    <a:pt x="502" y="254"/>
                    <a:pt x="497" y="268"/>
                    <a:pt x="505" y="276"/>
                  </a:cubicBezTo>
                  <a:close/>
                  <a:moveTo>
                    <a:pt x="558" y="252"/>
                  </a:moveTo>
                  <a:cubicBezTo>
                    <a:pt x="554" y="253"/>
                    <a:pt x="548" y="262"/>
                    <a:pt x="555" y="263"/>
                  </a:cubicBezTo>
                  <a:cubicBezTo>
                    <a:pt x="564" y="265"/>
                    <a:pt x="570" y="248"/>
                    <a:pt x="558" y="252"/>
                  </a:cubicBezTo>
                  <a:close/>
                  <a:moveTo>
                    <a:pt x="572" y="260"/>
                  </a:moveTo>
                  <a:cubicBezTo>
                    <a:pt x="578" y="262"/>
                    <a:pt x="581" y="259"/>
                    <a:pt x="579" y="252"/>
                  </a:cubicBezTo>
                  <a:cubicBezTo>
                    <a:pt x="573" y="251"/>
                    <a:pt x="570" y="254"/>
                    <a:pt x="572" y="260"/>
                  </a:cubicBezTo>
                  <a:close/>
                  <a:moveTo>
                    <a:pt x="823" y="255"/>
                  </a:moveTo>
                  <a:cubicBezTo>
                    <a:pt x="823" y="257"/>
                    <a:pt x="822" y="261"/>
                    <a:pt x="821" y="262"/>
                  </a:cubicBezTo>
                  <a:cubicBezTo>
                    <a:pt x="825" y="264"/>
                    <a:pt x="828" y="265"/>
                    <a:pt x="832" y="267"/>
                  </a:cubicBezTo>
                  <a:cubicBezTo>
                    <a:pt x="835" y="263"/>
                    <a:pt x="837" y="259"/>
                    <a:pt x="840" y="255"/>
                  </a:cubicBezTo>
                  <a:cubicBezTo>
                    <a:pt x="834" y="255"/>
                    <a:pt x="829" y="255"/>
                    <a:pt x="823" y="255"/>
                  </a:cubicBezTo>
                  <a:close/>
                  <a:moveTo>
                    <a:pt x="845" y="276"/>
                  </a:moveTo>
                  <a:cubicBezTo>
                    <a:pt x="857" y="273"/>
                    <a:pt x="859" y="261"/>
                    <a:pt x="858" y="251"/>
                  </a:cubicBezTo>
                  <a:cubicBezTo>
                    <a:pt x="847" y="254"/>
                    <a:pt x="846" y="266"/>
                    <a:pt x="845" y="276"/>
                  </a:cubicBezTo>
                  <a:close/>
                  <a:moveTo>
                    <a:pt x="963" y="256"/>
                  </a:moveTo>
                  <a:cubicBezTo>
                    <a:pt x="963" y="264"/>
                    <a:pt x="977" y="257"/>
                    <a:pt x="972" y="252"/>
                  </a:cubicBezTo>
                  <a:cubicBezTo>
                    <a:pt x="969" y="251"/>
                    <a:pt x="969" y="251"/>
                    <a:pt x="969" y="251"/>
                  </a:cubicBezTo>
                  <a:cubicBezTo>
                    <a:pt x="967" y="252"/>
                    <a:pt x="965" y="255"/>
                    <a:pt x="963" y="256"/>
                  </a:cubicBezTo>
                  <a:close/>
                  <a:moveTo>
                    <a:pt x="520" y="259"/>
                  </a:moveTo>
                  <a:cubicBezTo>
                    <a:pt x="514" y="264"/>
                    <a:pt x="524" y="267"/>
                    <a:pt x="526" y="271"/>
                  </a:cubicBezTo>
                  <a:cubicBezTo>
                    <a:pt x="525" y="278"/>
                    <a:pt x="523" y="285"/>
                    <a:pt x="521" y="292"/>
                  </a:cubicBezTo>
                  <a:cubicBezTo>
                    <a:pt x="530" y="287"/>
                    <a:pt x="540" y="283"/>
                    <a:pt x="544" y="273"/>
                  </a:cubicBezTo>
                  <a:cubicBezTo>
                    <a:pt x="539" y="275"/>
                    <a:pt x="534" y="277"/>
                    <a:pt x="529" y="279"/>
                  </a:cubicBezTo>
                  <a:cubicBezTo>
                    <a:pt x="529" y="268"/>
                    <a:pt x="540" y="264"/>
                    <a:pt x="547" y="257"/>
                  </a:cubicBezTo>
                  <a:cubicBezTo>
                    <a:pt x="538" y="258"/>
                    <a:pt x="529" y="258"/>
                    <a:pt x="520" y="259"/>
                  </a:cubicBezTo>
                  <a:close/>
                  <a:moveTo>
                    <a:pt x="749" y="269"/>
                  </a:moveTo>
                  <a:cubicBezTo>
                    <a:pt x="759" y="268"/>
                    <a:pt x="771" y="269"/>
                    <a:pt x="776" y="259"/>
                  </a:cubicBezTo>
                  <a:cubicBezTo>
                    <a:pt x="767" y="260"/>
                    <a:pt x="753" y="257"/>
                    <a:pt x="749" y="269"/>
                  </a:cubicBezTo>
                  <a:close/>
                  <a:moveTo>
                    <a:pt x="1106" y="255"/>
                  </a:moveTo>
                  <a:cubicBezTo>
                    <a:pt x="1109" y="261"/>
                    <a:pt x="1115" y="265"/>
                    <a:pt x="1121" y="269"/>
                  </a:cubicBezTo>
                  <a:cubicBezTo>
                    <a:pt x="1116" y="270"/>
                    <a:pt x="1112" y="272"/>
                    <a:pt x="1107" y="273"/>
                  </a:cubicBezTo>
                  <a:cubicBezTo>
                    <a:pt x="1101" y="270"/>
                    <a:pt x="1095" y="265"/>
                    <a:pt x="1088" y="264"/>
                  </a:cubicBezTo>
                  <a:cubicBezTo>
                    <a:pt x="1080" y="273"/>
                    <a:pt x="1092" y="284"/>
                    <a:pt x="1100" y="290"/>
                  </a:cubicBezTo>
                  <a:cubicBezTo>
                    <a:pt x="1092" y="295"/>
                    <a:pt x="1085" y="300"/>
                    <a:pt x="1076" y="303"/>
                  </a:cubicBezTo>
                  <a:cubicBezTo>
                    <a:pt x="1069" y="295"/>
                    <a:pt x="1061" y="287"/>
                    <a:pt x="1053" y="280"/>
                  </a:cubicBezTo>
                  <a:cubicBezTo>
                    <a:pt x="1057" y="294"/>
                    <a:pt x="1059" y="312"/>
                    <a:pt x="1072" y="322"/>
                  </a:cubicBezTo>
                  <a:cubicBezTo>
                    <a:pt x="1088" y="324"/>
                    <a:pt x="1098" y="308"/>
                    <a:pt x="1108" y="298"/>
                  </a:cubicBezTo>
                  <a:cubicBezTo>
                    <a:pt x="1116" y="299"/>
                    <a:pt x="1123" y="299"/>
                    <a:pt x="1131" y="298"/>
                  </a:cubicBezTo>
                  <a:cubicBezTo>
                    <a:pt x="1128" y="293"/>
                    <a:pt x="1124" y="287"/>
                    <a:pt x="1121" y="281"/>
                  </a:cubicBezTo>
                  <a:cubicBezTo>
                    <a:pt x="1128" y="283"/>
                    <a:pt x="1134" y="285"/>
                    <a:pt x="1141" y="287"/>
                  </a:cubicBezTo>
                  <a:cubicBezTo>
                    <a:pt x="1144" y="283"/>
                    <a:pt x="1147" y="280"/>
                    <a:pt x="1150" y="276"/>
                  </a:cubicBezTo>
                  <a:cubicBezTo>
                    <a:pt x="1138" y="266"/>
                    <a:pt x="1125" y="250"/>
                    <a:pt x="1106" y="255"/>
                  </a:cubicBezTo>
                  <a:close/>
                  <a:moveTo>
                    <a:pt x="380" y="274"/>
                  </a:moveTo>
                  <a:cubicBezTo>
                    <a:pt x="383" y="276"/>
                    <a:pt x="386" y="277"/>
                    <a:pt x="389" y="278"/>
                  </a:cubicBezTo>
                  <a:cubicBezTo>
                    <a:pt x="391" y="272"/>
                    <a:pt x="392" y="266"/>
                    <a:pt x="394" y="260"/>
                  </a:cubicBezTo>
                  <a:cubicBezTo>
                    <a:pt x="387" y="262"/>
                    <a:pt x="383" y="268"/>
                    <a:pt x="380" y="274"/>
                  </a:cubicBezTo>
                  <a:close/>
                  <a:moveTo>
                    <a:pt x="413" y="273"/>
                  </a:moveTo>
                  <a:cubicBezTo>
                    <a:pt x="413" y="282"/>
                    <a:pt x="416" y="292"/>
                    <a:pt x="410" y="300"/>
                  </a:cubicBezTo>
                  <a:cubicBezTo>
                    <a:pt x="412" y="302"/>
                    <a:pt x="414" y="304"/>
                    <a:pt x="415" y="306"/>
                  </a:cubicBezTo>
                  <a:cubicBezTo>
                    <a:pt x="418" y="296"/>
                    <a:pt x="429" y="297"/>
                    <a:pt x="436" y="294"/>
                  </a:cubicBezTo>
                  <a:cubicBezTo>
                    <a:pt x="437" y="286"/>
                    <a:pt x="438" y="278"/>
                    <a:pt x="440" y="270"/>
                  </a:cubicBezTo>
                  <a:cubicBezTo>
                    <a:pt x="435" y="266"/>
                    <a:pt x="431" y="262"/>
                    <a:pt x="427" y="258"/>
                  </a:cubicBezTo>
                  <a:cubicBezTo>
                    <a:pt x="422" y="263"/>
                    <a:pt x="417" y="267"/>
                    <a:pt x="413" y="273"/>
                  </a:cubicBezTo>
                  <a:close/>
                  <a:moveTo>
                    <a:pt x="783" y="264"/>
                  </a:moveTo>
                  <a:cubicBezTo>
                    <a:pt x="782" y="267"/>
                    <a:pt x="782" y="272"/>
                    <a:pt x="782" y="275"/>
                  </a:cubicBezTo>
                  <a:cubicBezTo>
                    <a:pt x="779" y="280"/>
                    <a:pt x="776" y="284"/>
                    <a:pt x="773" y="289"/>
                  </a:cubicBezTo>
                  <a:cubicBezTo>
                    <a:pt x="780" y="289"/>
                    <a:pt x="786" y="289"/>
                    <a:pt x="793" y="289"/>
                  </a:cubicBezTo>
                  <a:cubicBezTo>
                    <a:pt x="792" y="279"/>
                    <a:pt x="792" y="268"/>
                    <a:pt x="783" y="264"/>
                  </a:cubicBezTo>
                  <a:close/>
                  <a:moveTo>
                    <a:pt x="459" y="296"/>
                  </a:moveTo>
                  <a:cubicBezTo>
                    <a:pt x="468" y="301"/>
                    <a:pt x="477" y="304"/>
                    <a:pt x="487" y="303"/>
                  </a:cubicBezTo>
                  <a:cubicBezTo>
                    <a:pt x="484" y="311"/>
                    <a:pt x="484" y="311"/>
                    <a:pt x="484" y="311"/>
                  </a:cubicBezTo>
                  <a:cubicBezTo>
                    <a:pt x="489" y="309"/>
                    <a:pt x="493" y="306"/>
                    <a:pt x="496" y="302"/>
                  </a:cubicBezTo>
                  <a:cubicBezTo>
                    <a:pt x="505" y="309"/>
                    <a:pt x="513" y="320"/>
                    <a:pt x="525" y="320"/>
                  </a:cubicBezTo>
                  <a:cubicBezTo>
                    <a:pt x="521" y="312"/>
                    <a:pt x="514" y="307"/>
                    <a:pt x="507" y="301"/>
                  </a:cubicBezTo>
                  <a:cubicBezTo>
                    <a:pt x="504" y="301"/>
                    <a:pt x="499" y="302"/>
                    <a:pt x="496" y="302"/>
                  </a:cubicBezTo>
                  <a:cubicBezTo>
                    <a:pt x="497" y="298"/>
                    <a:pt x="499" y="291"/>
                    <a:pt x="500" y="288"/>
                  </a:cubicBezTo>
                  <a:cubicBezTo>
                    <a:pt x="490" y="290"/>
                    <a:pt x="483" y="296"/>
                    <a:pt x="476" y="302"/>
                  </a:cubicBezTo>
                  <a:cubicBezTo>
                    <a:pt x="471" y="295"/>
                    <a:pt x="467" y="288"/>
                    <a:pt x="464" y="280"/>
                  </a:cubicBezTo>
                  <a:cubicBezTo>
                    <a:pt x="467" y="281"/>
                    <a:pt x="473" y="282"/>
                    <a:pt x="476" y="283"/>
                  </a:cubicBezTo>
                  <a:cubicBezTo>
                    <a:pt x="476" y="281"/>
                    <a:pt x="476" y="278"/>
                    <a:pt x="476" y="277"/>
                  </a:cubicBezTo>
                  <a:cubicBezTo>
                    <a:pt x="474" y="278"/>
                    <a:pt x="470" y="279"/>
                    <a:pt x="468" y="280"/>
                  </a:cubicBezTo>
                  <a:cubicBezTo>
                    <a:pt x="466" y="277"/>
                    <a:pt x="462" y="272"/>
                    <a:pt x="460" y="269"/>
                  </a:cubicBezTo>
                  <a:cubicBezTo>
                    <a:pt x="448" y="274"/>
                    <a:pt x="459" y="287"/>
                    <a:pt x="459" y="296"/>
                  </a:cubicBezTo>
                  <a:close/>
                  <a:moveTo>
                    <a:pt x="654" y="296"/>
                  </a:moveTo>
                  <a:cubicBezTo>
                    <a:pt x="663" y="290"/>
                    <a:pt x="664" y="279"/>
                    <a:pt x="662" y="269"/>
                  </a:cubicBezTo>
                  <a:cubicBezTo>
                    <a:pt x="648" y="269"/>
                    <a:pt x="656" y="287"/>
                    <a:pt x="654" y="296"/>
                  </a:cubicBezTo>
                  <a:close/>
                  <a:moveTo>
                    <a:pt x="797" y="273"/>
                  </a:moveTo>
                  <a:cubicBezTo>
                    <a:pt x="801" y="282"/>
                    <a:pt x="806" y="292"/>
                    <a:pt x="811" y="301"/>
                  </a:cubicBezTo>
                  <a:cubicBezTo>
                    <a:pt x="820" y="291"/>
                    <a:pt x="808" y="275"/>
                    <a:pt x="797" y="273"/>
                  </a:cubicBezTo>
                  <a:close/>
                  <a:moveTo>
                    <a:pt x="989" y="275"/>
                  </a:moveTo>
                  <a:cubicBezTo>
                    <a:pt x="990" y="279"/>
                    <a:pt x="993" y="283"/>
                    <a:pt x="998" y="285"/>
                  </a:cubicBezTo>
                  <a:cubicBezTo>
                    <a:pt x="998" y="288"/>
                    <a:pt x="997" y="293"/>
                    <a:pt x="997" y="295"/>
                  </a:cubicBezTo>
                  <a:cubicBezTo>
                    <a:pt x="999" y="294"/>
                    <a:pt x="1003" y="292"/>
                    <a:pt x="1006" y="292"/>
                  </a:cubicBezTo>
                  <a:cubicBezTo>
                    <a:pt x="1003" y="289"/>
                    <a:pt x="1000" y="286"/>
                    <a:pt x="998" y="284"/>
                  </a:cubicBezTo>
                  <a:cubicBezTo>
                    <a:pt x="1002" y="281"/>
                    <a:pt x="1006" y="278"/>
                    <a:pt x="1009" y="274"/>
                  </a:cubicBezTo>
                  <a:cubicBezTo>
                    <a:pt x="1002" y="274"/>
                    <a:pt x="996" y="274"/>
                    <a:pt x="989" y="275"/>
                  </a:cubicBezTo>
                  <a:close/>
                  <a:moveTo>
                    <a:pt x="444" y="278"/>
                  </a:moveTo>
                  <a:cubicBezTo>
                    <a:pt x="444" y="278"/>
                    <a:pt x="444" y="278"/>
                    <a:pt x="444" y="278"/>
                  </a:cubicBezTo>
                  <a:moveTo>
                    <a:pt x="628" y="291"/>
                  </a:moveTo>
                  <a:cubicBezTo>
                    <a:pt x="632" y="291"/>
                    <a:pt x="637" y="291"/>
                    <a:pt x="642" y="290"/>
                  </a:cubicBezTo>
                  <a:cubicBezTo>
                    <a:pt x="642" y="285"/>
                    <a:pt x="643" y="281"/>
                    <a:pt x="643" y="276"/>
                  </a:cubicBezTo>
                  <a:cubicBezTo>
                    <a:pt x="637" y="280"/>
                    <a:pt x="631" y="284"/>
                    <a:pt x="628" y="291"/>
                  </a:cubicBezTo>
                  <a:close/>
                  <a:moveTo>
                    <a:pt x="973" y="278"/>
                  </a:moveTo>
                  <a:cubicBezTo>
                    <a:pt x="970" y="283"/>
                    <a:pt x="966" y="288"/>
                    <a:pt x="962" y="293"/>
                  </a:cubicBezTo>
                  <a:cubicBezTo>
                    <a:pt x="966" y="295"/>
                    <a:pt x="969" y="298"/>
                    <a:pt x="972" y="300"/>
                  </a:cubicBezTo>
                  <a:cubicBezTo>
                    <a:pt x="965" y="302"/>
                    <a:pt x="965" y="302"/>
                    <a:pt x="965" y="302"/>
                  </a:cubicBezTo>
                  <a:cubicBezTo>
                    <a:pt x="967" y="308"/>
                    <a:pt x="969" y="314"/>
                    <a:pt x="971" y="320"/>
                  </a:cubicBezTo>
                  <a:cubicBezTo>
                    <a:pt x="976" y="316"/>
                    <a:pt x="980" y="312"/>
                    <a:pt x="980" y="306"/>
                  </a:cubicBezTo>
                  <a:cubicBezTo>
                    <a:pt x="987" y="307"/>
                    <a:pt x="994" y="308"/>
                    <a:pt x="1001" y="309"/>
                  </a:cubicBezTo>
                  <a:cubicBezTo>
                    <a:pt x="1000" y="306"/>
                    <a:pt x="997" y="301"/>
                    <a:pt x="996" y="299"/>
                  </a:cubicBezTo>
                  <a:cubicBezTo>
                    <a:pt x="986" y="301"/>
                    <a:pt x="977" y="297"/>
                    <a:pt x="968" y="293"/>
                  </a:cubicBezTo>
                  <a:cubicBezTo>
                    <a:pt x="971" y="291"/>
                    <a:pt x="978" y="287"/>
                    <a:pt x="982" y="285"/>
                  </a:cubicBezTo>
                  <a:cubicBezTo>
                    <a:pt x="981" y="283"/>
                    <a:pt x="981" y="280"/>
                    <a:pt x="981" y="278"/>
                  </a:cubicBezTo>
                  <a:cubicBezTo>
                    <a:pt x="979" y="278"/>
                    <a:pt x="975" y="278"/>
                    <a:pt x="973" y="278"/>
                  </a:cubicBezTo>
                  <a:close/>
                  <a:moveTo>
                    <a:pt x="394" y="288"/>
                  </a:moveTo>
                  <a:cubicBezTo>
                    <a:pt x="397" y="291"/>
                    <a:pt x="397" y="298"/>
                    <a:pt x="402" y="298"/>
                  </a:cubicBezTo>
                  <a:cubicBezTo>
                    <a:pt x="408" y="294"/>
                    <a:pt x="407" y="286"/>
                    <a:pt x="407" y="280"/>
                  </a:cubicBezTo>
                  <a:cubicBezTo>
                    <a:pt x="403" y="283"/>
                    <a:pt x="398" y="285"/>
                    <a:pt x="394" y="288"/>
                  </a:cubicBezTo>
                  <a:close/>
                  <a:moveTo>
                    <a:pt x="722" y="282"/>
                  </a:moveTo>
                  <a:cubicBezTo>
                    <a:pt x="719" y="292"/>
                    <a:pt x="712" y="304"/>
                    <a:pt x="714" y="314"/>
                  </a:cubicBezTo>
                  <a:cubicBezTo>
                    <a:pt x="730" y="312"/>
                    <a:pt x="727" y="292"/>
                    <a:pt x="730" y="280"/>
                  </a:cubicBezTo>
                  <a:cubicBezTo>
                    <a:pt x="728" y="280"/>
                    <a:pt x="724" y="281"/>
                    <a:pt x="722" y="282"/>
                  </a:cubicBezTo>
                  <a:close/>
                  <a:moveTo>
                    <a:pt x="378" y="284"/>
                  </a:moveTo>
                  <a:cubicBezTo>
                    <a:pt x="373" y="292"/>
                    <a:pt x="371" y="304"/>
                    <a:pt x="379" y="311"/>
                  </a:cubicBezTo>
                  <a:cubicBezTo>
                    <a:pt x="382" y="302"/>
                    <a:pt x="384" y="292"/>
                    <a:pt x="378" y="284"/>
                  </a:cubicBezTo>
                  <a:close/>
                  <a:moveTo>
                    <a:pt x="598" y="286"/>
                  </a:moveTo>
                  <a:cubicBezTo>
                    <a:pt x="597" y="290"/>
                    <a:pt x="597" y="294"/>
                    <a:pt x="598" y="299"/>
                  </a:cubicBezTo>
                  <a:cubicBezTo>
                    <a:pt x="607" y="299"/>
                    <a:pt x="615" y="293"/>
                    <a:pt x="620" y="285"/>
                  </a:cubicBezTo>
                  <a:cubicBezTo>
                    <a:pt x="613" y="285"/>
                    <a:pt x="606" y="285"/>
                    <a:pt x="598" y="286"/>
                  </a:cubicBezTo>
                  <a:close/>
                  <a:moveTo>
                    <a:pt x="920" y="285"/>
                  </a:moveTo>
                  <a:cubicBezTo>
                    <a:pt x="914" y="295"/>
                    <a:pt x="908" y="305"/>
                    <a:pt x="901" y="315"/>
                  </a:cubicBezTo>
                  <a:cubicBezTo>
                    <a:pt x="905" y="316"/>
                    <a:pt x="908" y="317"/>
                    <a:pt x="912" y="319"/>
                  </a:cubicBezTo>
                  <a:cubicBezTo>
                    <a:pt x="918" y="310"/>
                    <a:pt x="924" y="301"/>
                    <a:pt x="926" y="290"/>
                  </a:cubicBezTo>
                  <a:cubicBezTo>
                    <a:pt x="924" y="288"/>
                    <a:pt x="922" y="287"/>
                    <a:pt x="920" y="285"/>
                  </a:cubicBezTo>
                  <a:close/>
                  <a:moveTo>
                    <a:pt x="932" y="306"/>
                  </a:moveTo>
                  <a:cubicBezTo>
                    <a:pt x="938" y="300"/>
                    <a:pt x="944" y="293"/>
                    <a:pt x="943" y="283"/>
                  </a:cubicBezTo>
                  <a:cubicBezTo>
                    <a:pt x="936" y="288"/>
                    <a:pt x="933" y="297"/>
                    <a:pt x="932" y="306"/>
                  </a:cubicBezTo>
                  <a:close/>
                  <a:moveTo>
                    <a:pt x="946" y="311"/>
                  </a:moveTo>
                  <a:cubicBezTo>
                    <a:pt x="958" y="309"/>
                    <a:pt x="956" y="297"/>
                    <a:pt x="954" y="288"/>
                  </a:cubicBezTo>
                  <a:cubicBezTo>
                    <a:pt x="949" y="295"/>
                    <a:pt x="939" y="302"/>
                    <a:pt x="946" y="311"/>
                  </a:cubicBezTo>
                  <a:close/>
                  <a:moveTo>
                    <a:pt x="523" y="300"/>
                  </a:moveTo>
                  <a:cubicBezTo>
                    <a:pt x="527" y="306"/>
                    <a:pt x="531" y="311"/>
                    <a:pt x="535" y="317"/>
                  </a:cubicBezTo>
                  <a:cubicBezTo>
                    <a:pt x="537" y="317"/>
                    <a:pt x="541" y="317"/>
                    <a:pt x="543" y="317"/>
                  </a:cubicBezTo>
                  <a:cubicBezTo>
                    <a:pt x="541" y="314"/>
                    <a:pt x="540" y="311"/>
                    <a:pt x="538" y="308"/>
                  </a:cubicBezTo>
                  <a:cubicBezTo>
                    <a:pt x="538" y="302"/>
                    <a:pt x="539" y="297"/>
                    <a:pt x="539" y="292"/>
                  </a:cubicBezTo>
                  <a:cubicBezTo>
                    <a:pt x="534" y="294"/>
                    <a:pt x="528" y="297"/>
                    <a:pt x="523" y="300"/>
                  </a:cubicBezTo>
                  <a:close/>
                  <a:moveTo>
                    <a:pt x="1008" y="293"/>
                  </a:moveTo>
                  <a:cubicBezTo>
                    <a:pt x="1012" y="300"/>
                    <a:pt x="1021" y="302"/>
                    <a:pt x="1029" y="302"/>
                  </a:cubicBezTo>
                  <a:cubicBezTo>
                    <a:pt x="1024" y="296"/>
                    <a:pt x="1016" y="293"/>
                    <a:pt x="1008" y="293"/>
                  </a:cubicBezTo>
                  <a:close/>
                  <a:moveTo>
                    <a:pt x="341" y="297"/>
                  </a:moveTo>
                  <a:cubicBezTo>
                    <a:pt x="341" y="300"/>
                    <a:pt x="342" y="305"/>
                    <a:pt x="342" y="308"/>
                  </a:cubicBezTo>
                  <a:cubicBezTo>
                    <a:pt x="334" y="306"/>
                    <a:pt x="334" y="306"/>
                    <a:pt x="334" y="306"/>
                  </a:cubicBezTo>
                  <a:cubicBezTo>
                    <a:pt x="335" y="309"/>
                    <a:pt x="336" y="314"/>
                    <a:pt x="336" y="317"/>
                  </a:cubicBezTo>
                  <a:cubicBezTo>
                    <a:pt x="334" y="316"/>
                    <a:pt x="329" y="315"/>
                    <a:pt x="326" y="315"/>
                  </a:cubicBezTo>
                  <a:cubicBezTo>
                    <a:pt x="308" y="332"/>
                    <a:pt x="292" y="351"/>
                    <a:pt x="277" y="371"/>
                  </a:cubicBezTo>
                  <a:cubicBezTo>
                    <a:pt x="280" y="375"/>
                    <a:pt x="282" y="380"/>
                    <a:pt x="283" y="384"/>
                  </a:cubicBezTo>
                  <a:cubicBezTo>
                    <a:pt x="289" y="387"/>
                    <a:pt x="294" y="389"/>
                    <a:pt x="299" y="392"/>
                  </a:cubicBezTo>
                  <a:cubicBezTo>
                    <a:pt x="299" y="389"/>
                    <a:pt x="299" y="383"/>
                    <a:pt x="298" y="380"/>
                  </a:cubicBezTo>
                  <a:cubicBezTo>
                    <a:pt x="304" y="375"/>
                    <a:pt x="310" y="371"/>
                    <a:pt x="317" y="368"/>
                  </a:cubicBezTo>
                  <a:cubicBezTo>
                    <a:pt x="317" y="357"/>
                    <a:pt x="315" y="344"/>
                    <a:pt x="325" y="336"/>
                  </a:cubicBezTo>
                  <a:cubicBezTo>
                    <a:pt x="333" y="331"/>
                    <a:pt x="343" y="333"/>
                    <a:pt x="353" y="334"/>
                  </a:cubicBezTo>
                  <a:cubicBezTo>
                    <a:pt x="350" y="331"/>
                    <a:pt x="350" y="331"/>
                    <a:pt x="350" y="331"/>
                  </a:cubicBezTo>
                  <a:cubicBezTo>
                    <a:pt x="352" y="331"/>
                    <a:pt x="356" y="331"/>
                    <a:pt x="358" y="330"/>
                  </a:cubicBezTo>
                  <a:cubicBezTo>
                    <a:pt x="356" y="340"/>
                    <a:pt x="363" y="346"/>
                    <a:pt x="369" y="351"/>
                  </a:cubicBezTo>
                  <a:cubicBezTo>
                    <a:pt x="368" y="345"/>
                    <a:pt x="366" y="339"/>
                    <a:pt x="364" y="332"/>
                  </a:cubicBezTo>
                  <a:cubicBezTo>
                    <a:pt x="359" y="329"/>
                    <a:pt x="355" y="325"/>
                    <a:pt x="353" y="319"/>
                  </a:cubicBezTo>
                  <a:cubicBezTo>
                    <a:pt x="349" y="316"/>
                    <a:pt x="345" y="312"/>
                    <a:pt x="342" y="309"/>
                  </a:cubicBezTo>
                  <a:cubicBezTo>
                    <a:pt x="345" y="305"/>
                    <a:pt x="348" y="301"/>
                    <a:pt x="351" y="298"/>
                  </a:cubicBezTo>
                  <a:cubicBezTo>
                    <a:pt x="348" y="297"/>
                    <a:pt x="343" y="297"/>
                    <a:pt x="341" y="297"/>
                  </a:cubicBezTo>
                  <a:close/>
                  <a:moveTo>
                    <a:pt x="389" y="297"/>
                  </a:moveTo>
                  <a:cubicBezTo>
                    <a:pt x="387" y="303"/>
                    <a:pt x="386" y="310"/>
                    <a:pt x="385" y="316"/>
                  </a:cubicBezTo>
                  <a:cubicBezTo>
                    <a:pt x="393" y="318"/>
                    <a:pt x="401" y="320"/>
                    <a:pt x="410" y="321"/>
                  </a:cubicBezTo>
                  <a:cubicBezTo>
                    <a:pt x="414" y="307"/>
                    <a:pt x="396" y="305"/>
                    <a:pt x="389" y="297"/>
                  </a:cubicBezTo>
                  <a:close/>
                  <a:moveTo>
                    <a:pt x="547" y="316"/>
                  </a:moveTo>
                  <a:cubicBezTo>
                    <a:pt x="559" y="316"/>
                    <a:pt x="564" y="305"/>
                    <a:pt x="568" y="296"/>
                  </a:cubicBezTo>
                  <a:cubicBezTo>
                    <a:pt x="558" y="298"/>
                    <a:pt x="552" y="308"/>
                    <a:pt x="547" y="316"/>
                  </a:cubicBezTo>
                  <a:close/>
                  <a:moveTo>
                    <a:pt x="763" y="302"/>
                  </a:moveTo>
                  <a:cubicBezTo>
                    <a:pt x="767" y="302"/>
                    <a:pt x="775" y="302"/>
                    <a:pt x="779" y="302"/>
                  </a:cubicBezTo>
                  <a:cubicBezTo>
                    <a:pt x="774" y="316"/>
                    <a:pt x="759" y="312"/>
                    <a:pt x="750" y="305"/>
                  </a:cubicBezTo>
                  <a:cubicBezTo>
                    <a:pt x="754" y="321"/>
                    <a:pt x="745" y="334"/>
                    <a:pt x="740" y="348"/>
                  </a:cubicBezTo>
                  <a:cubicBezTo>
                    <a:pt x="742" y="359"/>
                    <a:pt x="750" y="366"/>
                    <a:pt x="760" y="369"/>
                  </a:cubicBezTo>
                  <a:cubicBezTo>
                    <a:pt x="761" y="367"/>
                    <a:pt x="764" y="363"/>
                    <a:pt x="766" y="360"/>
                  </a:cubicBezTo>
                  <a:cubicBezTo>
                    <a:pt x="764" y="354"/>
                    <a:pt x="763" y="348"/>
                    <a:pt x="762" y="342"/>
                  </a:cubicBezTo>
                  <a:cubicBezTo>
                    <a:pt x="758" y="348"/>
                    <a:pt x="756" y="359"/>
                    <a:pt x="747" y="359"/>
                  </a:cubicBezTo>
                  <a:cubicBezTo>
                    <a:pt x="749" y="344"/>
                    <a:pt x="756" y="331"/>
                    <a:pt x="762" y="318"/>
                  </a:cubicBezTo>
                  <a:cubicBezTo>
                    <a:pt x="767" y="321"/>
                    <a:pt x="767" y="328"/>
                    <a:pt x="769" y="333"/>
                  </a:cubicBezTo>
                  <a:cubicBezTo>
                    <a:pt x="773" y="330"/>
                    <a:pt x="777" y="327"/>
                    <a:pt x="782" y="324"/>
                  </a:cubicBezTo>
                  <a:cubicBezTo>
                    <a:pt x="771" y="314"/>
                    <a:pt x="785" y="305"/>
                    <a:pt x="792" y="297"/>
                  </a:cubicBezTo>
                  <a:cubicBezTo>
                    <a:pt x="782" y="299"/>
                    <a:pt x="768" y="292"/>
                    <a:pt x="763" y="302"/>
                  </a:cubicBezTo>
                  <a:close/>
                  <a:moveTo>
                    <a:pt x="355" y="303"/>
                  </a:moveTo>
                  <a:cubicBezTo>
                    <a:pt x="348" y="311"/>
                    <a:pt x="361" y="313"/>
                    <a:pt x="367" y="315"/>
                  </a:cubicBezTo>
                  <a:cubicBezTo>
                    <a:pt x="367" y="308"/>
                    <a:pt x="363" y="296"/>
                    <a:pt x="355" y="303"/>
                  </a:cubicBezTo>
                  <a:close/>
                  <a:moveTo>
                    <a:pt x="810" y="316"/>
                  </a:moveTo>
                  <a:cubicBezTo>
                    <a:pt x="816" y="316"/>
                    <a:pt x="823" y="320"/>
                    <a:pt x="829" y="317"/>
                  </a:cubicBezTo>
                  <a:cubicBezTo>
                    <a:pt x="831" y="312"/>
                    <a:pt x="833" y="307"/>
                    <a:pt x="835" y="302"/>
                  </a:cubicBezTo>
                  <a:cubicBezTo>
                    <a:pt x="824" y="301"/>
                    <a:pt x="814" y="306"/>
                    <a:pt x="810" y="316"/>
                  </a:cubicBezTo>
                  <a:close/>
                  <a:moveTo>
                    <a:pt x="418" y="310"/>
                  </a:moveTo>
                  <a:cubicBezTo>
                    <a:pt x="416" y="317"/>
                    <a:pt x="418" y="323"/>
                    <a:pt x="423" y="327"/>
                  </a:cubicBezTo>
                  <a:cubicBezTo>
                    <a:pt x="429" y="320"/>
                    <a:pt x="431" y="312"/>
                    <a:pt x="431" y="304"/>
                  </a:cubicBezTo>
                  <a:cubicBezTo>
                    <a:pt x="427" y="306"/>
                    <a:pt x="422" y="308"/>
                    <a:pt x="418" y="310"/>
                  </a:cubicBezTo>
                  <a:close/>
                  <a:moveTo>
                    <a:pt x="445" y="305"/>
                  </a:moveTo>
                  <a:cubicBezTo>
                    <a:pt x="440" y="305"/>
                    <a:pt x="439" y="314"/>
                    <a:pt x="445" y="315"/>
                  </a:cubicBezTo>
                  <a:cubicBezTo>
                    <a:pt x="451" y="315"/>
                    <a:pt x="452" y="305"/>
                    <a:pt x="445" y="305"/>
                  </a:cubicBezTo>
                  <a:close/>
                  <a:moveTo>
                    <a:pt x="564" y="319"/>
                  </a:moveTo>
                  <a:cubicBezTo>
                    <a:pt x="575" y="321"/>
                    <a:pt x="584" y="313"/>
                    <a:pt x="589" y="304"/>
                  </a:cubicBezTo>
                  <a:cubicBezTo>
                    <a:pt x="579" y="305"/>
                    <a:pt x="570" y="311"/>
                    <a:pt x="564" y="319"/>
                  </a:cubicBezTo>
                  <a:close/>
                  <a:moveTo>
                    <a:pt x="1037" y="296"/>
                  </a:moveTo>
                  <a:cubicBezTo>
                    <a:pt x="1037" y="300"/>
                    <a:pt x="1037" y="307"/>
                    <a:pt x="1037" y="310"/>
                  </a:cubicBezTo>
                  <a:cubicBezTo>
                    <a:pt x="1027" y="314"/>
                    <a:pt x="1018" y="307"/>
                    <a:pt x="1009" y="306"/>
                  </a:cubicBezTo>
                  <a:cubicBezTo>
                    <a:pt x="1003" y="315"/>
                    <a:pt x="991" y="320"/>
                    <a:pt x="989" y="331"/>
                  </a:cubicBezTo>
                  <a:cubicBezTo>
                    <a:pt x="988" y="339"/>
                    <a:pt x="984" y="346"/>
                    <a:pt x="981" y="353"/>
                  </a:cubicBezTo>
                  <a:cubicBezTo>
                    <a:pt x="985" y="356"/>
                    <a:pt x="989" y="358"/>
                    <a:pt x="994" y="360"/>
                  </a:cubicBezTo>
                  <a:cubicBezTo>
                    <a:pt x="992" y="340"/>
                    <a:pt x="1015" y="331"/>
                    <a:pt x="1032" y="335"/>
                  </a:cubicBezTo>
                  <a:cubicBezTo>
                    <a:pt x="1041" y="342"/>
                    <a:pt x="1037" y="358"/>
                    <a:pt x="1028" y="363"/>
                  </a:cubicBezTo>
                  <a:cubicBezTo>
                    <a:pt x="1017" y="370"/>
                    <a:pt x="1005" y="366"/>
                    <a:pt x="994" y="365"/>
                  </a:cubicBezTo>
                  <a:cubicBezTo>
                    <a:pt x="990" y="376"/>
                    <a:pt x="1004" y="380"/>
                    <a:pt x="1009" y="387"/>
                  </a:cubicBezTo>
                  <a:cubicBezTo>
                    <a:pt x="1017" y="375"/>
                    <a:pt x="1030" y="368"/>
                    <a:pt x="1043" y="362"/>
                  </a:cubicBezTo>
                  <a:cubicBezTo>
                    <a:pt x="1050" y="355"/>
                    <a:pt x="1052" y="345"/>
                    <a:pt x="1056" y="336"/>
                  </a:cubicBezTo>
                  <a:cubicBezTo>
                    <a:pt x="1065" y="347"/>
                    <a:pt x="1066" y="362"/>
                    <a:pt x="1069" y="376"/>
                  </a:cubicBezTo>
                  <a:cubicBezTo>
                    <a:pt x="1078" y="378"/>
                    <a:pt x="1087" y="376"/>
                    <a:pt x="1096" y="375"/>
                  </a:cubicBezTo>
                  <a:cubicBezTo>
                    <a:pt x="1090" y="374"/>
                    <a:pt x="1083" y="373"/>
                    <a:pt x="1079" y="367"/>
                  </a:cubicBezTo>
                  <a:cubicBezTo>
                    <a:pt x="1086" y="365"/>
                    <a:pt x="1093" y="363"/>
                    <a:pt x="1099" y="361"/>
                  </a:cubicBezTo>
                  <a:cubicBezTo>
                    <a:pt x="1080" y="338"/>
                    <a:pt x="1061" y="315"/>
                    <a:pt x="1037" y="296"/>
                  </a:cubicBezTo>
                  <a:close/>
                  <a:moveTo>
                    <a:pt x="461" y="308"/>
                  </a:moveTo>
                  <a:cubicBezTo>
                    <a:pt x="458" y="313"/>
                    <a:pt x="466" y="321"/>
                    <a:pt x="470" y="316"/>
                  </a:cubicBezTo>
                  <a:cubicBezTo>
                    <a:pt x="473" y="311"/>
                    <a:pt x="465" y="303"/>
                    <a:pt x="461" y="308"/>
                  </a:cubicBezTo>
                  <a:close/>
                  <a:moveTo>
                    <a:pt x="595" y="307"/>
                  </a:moveTo>
                  <a:cubicBezTo>
                    <a:pt x="595" y="311"/>
                    <a:pt x="595" y="319"/>
                    <a:pt x="595" y="323"/>
                  </a:cubicBezTo>
                  <a:cubicBezTo>
                    <a:pt x="593" y="324"/>
                    <a:pt x="588" y="326"/>
                    <a:pt x="585" y="327"/>
                  </a:cubicBezTo>
                  <a:cubicBezTo>
                    <a:pt x="583" y="322"/>
                    <a:pt x="583" y="322"/>
                    <a:pt x="583" y="322"/>
                  </a:cubicBezTo>
                  <a:cubicBezTo>
                    <a:pt x="578" y="325"/>
                    <a:pt x="573" y="328"/>
                    <a:pt x="568" y="331"/>
                  </a:cubicBezTo>
                  <a:cubicBezTo>
                    <a:pt x="565" y="328"/>
                    <a:pt x="561" y="326"/>
                    <a:pt x="557" y="323"/>
                  </a:cubicBezTo>
                  <a:cubicBezTo>
                    <a:pt x="552" y="327"/>
                    <a:pt x="548" y="331"/>
                    <a:pt x="544" y="334"/>
                  </a:cubicBezTo>
                  <a:cubicBezTo>
                    <a:pt x="543" y="321"/>
                    <a:pt x="531" y="328"/>
                    <a:pt x="526" y="334"/>
                  </a:cubicBezTo>
                  <a:cubicBezTo>
                    <a:pt x="530" y="336"/>
                    <a:pt x="534" y="337"/>
                    <a:pt x="538" y="339"/>
                  </a:cubicBezTo>
                  <a:cubicBezTo>
                    <a:pt x="543" y="337"/>
                    <a:pt x="548" y="334"/>
                    <a:pt x="553" y="332"/>
                  </a:cubicBezTo>
                  <a:cubicBezTo>
                    <a:pt x="552" y="344"/>
                    <a:pt x="540" y="347"/>
                    <a:pt x="532" y="352"/>
                  </a:cubicBezTo>
                  <a:cubicBezTo>
                    <a:pt x="535" y="356"/>
                    <a:pt x="538" y="359"/>
                    <a:pt x="540" y="363"/>
                  </a:cubicBezTo>
                  <a:cubicBezTo>
                    <a:pt x="546" y="356"/>
                    <a:pt x="549" y="343"/>
                    <a:pt x="560" y="345"/>
                  </a:cubicBezTo>
                  <a:cubicBezTo>
                    <a:pt x="567" y="353"/>
                    <a:pt x="575" y="360"/>
                    <a:pt x="579" y="369"/>
                  </a:cubicBezTo>
                  <a:cubicBezTo>
                    <a:pt x="581" y="376"/>
                    <a:pt x="578" y="383"/>
                    <a:pt x="577" y="390"/>
                  </a:cubicBezTo>
                  <a:cubicBezTo>
                    <a:pt x="566" y="392"/>
                    <a:pt x="557" y="384"/>
                    <a:pt x="548" y="380"/>
                  </a:cubicBezTo>
                  <a:cubicBezTo>
                    <a:pt x="549" y="388"/>
                    <a:pt x="551" y="396"/>
                    <a:pt x="552" y="404"/>
                  </a:cubicBezTo>
                  <a:cubicBezTo>
                    <a:pt x="560" y="402"/>
                    <a:pt x="571" y="404"/>
                    <a:pt x="575" y="395"/>
                  </a:cubicBezTo>
                  <a:cubicBezTo>
                    <a:pt x="577" y="387"/>
                    <a:pt x="584" y="389"/>
                    <a:pt x="591" y="389"/>
                  </a:cubicBezTo>
                  <a:cubicBezTo>
                    <a:pt x="589" y="378"/>
                    <a:pt x="591" y="368"/>
                    <a:pt x="594" y="358"/>
                  </a:cubicBezTo>
                  <a:cubicBezTo>
                    <a:pt x="587" y="357"/>
                    <a:pt x="577" y="361"/>
                    <a:pt x="574" y="352"/>
                  </a:cubicBezTo>
                  <a:cubicBezTo>
                    <a:pt x="577" y="345"/>
                    <a:pt x="581" y="339"/>
                    <a:pt x="583" y="331"/>
                  </a:cubicBezTo>
                  <a:cubicBezTo>
                    <a:pt x="591" y="331"/>
                    <a:pt x="600" y="330"/>
                    <a:pt x="608" y="327"/>
                  </a:cubicBezTo>
                  <a:cubicBezTo>
                    <a:pt x="606" y="319"/>
                    <a:pt x="606" y="307"/>
                    <a:pt x="595" y="307"/>
                  </a:cubicBezTo>
                  <a:close/>
                  <a:moveTo>
                    <a:pt x="611" y="307"/>
                  </a:moveTo>
                  <a:cubicBezTo>
                    <a:pt x="615" y="317"/>
                    <a:pt x="622" y="325"/>
                    <a:pt x="629" y="332"/>
                  </a:cubicBezTo>
                  <a:cubicBezTo>
                    <a:pt x="633" y="320"/>
                    <a:pt x="622" y="309"/>
                    <a:pt x="611" y="307"/>
                  </a:cubicBezTo>
                  <a:close/>
                  <a:moveTo>
                    <a:pt x="856" y="321"/>
                  </a:moveTo>
                  <a:cubicBezTo>
                    <a:pt x="862" y="318"/>
                    <a:pt x="859" y="306"/>
                    <a:pt x="852" y="307"/>
                  </a:cubicBezTo>
                  <a:cubicBezTo>
                    <a:pt x="845" y="310"/>
                    <a:pt x="849" y="322"/>
                    <a:pt x="856" y="321"/>
                  </a:cubicBezTo>
                  <a:close/>
                  <a:moveTo>
                    <a:pt x="732" y="321"/>
                  </a:moveTo>
                  <a:cubicBezTo>
                    <a:pt x="736" y="324"/>
                    <a:pt x="740" y="327"/>
                    <a:pt x="744" y="329"/>
                  </a:cubicBezTo>
                  <a:cubicBezTo>
                    <a:pt x="743" y="324"/>
                    <a:pt x="743" y="318"/>
                    <a:pt x="742" y="312"/>
                  </a:cubicBezTo>
                  <a:cubicBezTo>
                    <a:pt x="739" y="315"/>
                    <a:pt x="736" y="318"/>
                    <a:pt x="732" y="321"/>
                  </a:cubicBezTo>
                  <a:close/>
                  <a:moveTo>
                    <a:pt x="925" y="312"/>
                  </a:moveTo>
                  <a:cubicBezTo>
                    <a:pt x="925" y="312"/>
                    <a:pt x="925" y="312"/>
                    <a:pt x="925" y="312"/>
                  </a:cubicBezTo>
                  <a:moveTo>
                    <a:pt x="954" y="312"/>
                  </a:moveTo>
                  <a:cubicBezTo>
                    <a:pt x="952" y="318"/>
                    <a:pt x="954" y="320"/>
                    <a:pt x="960" y="318"/>
                  </a:cubicBezTo>
                  <a:cubicBezTo>
                    <a:pt x="963" y="312"/>
                    <a:pt x="961" y="310"/>
                    <a:pt x="954" y="312"/>
                  </a:cubicBezTo>
                  <a:close/>
                  <a:moveTo>
                    <a:pt x="453" y="318"/>
                  </a:moveTo>
                  <a:cubicBezTo>
                    <a:pt x="452" y="321"/>
                    <a:pt x="449" y="325"/>
                    <a:pt x="448" y="328"/>
                  </a:cubicBezTo>
                  <a:cubicBezTo>
                    <a:pt x="443" y="326"/>
                    <a:pt x="439" y="323"/>
                    <a:pt x="434" y="321"/>
                  </a:cubicBezTo>
                  <a:cubicBezTo>
                    <a:pt x="434" y="337"/>
                    <a:pt x="433" y="353"/>
                    <a:pt x="433" y="368"/>
                  </a:cubicBezTo>
                  <a:cubicBezTo>
                    <a:pt x="435" y="371"/>
                    <a:pt x="437" y="374"/>
                    <a:pt x="440" y="377"/>
                  </a:cubicBezTo>
                  <a:cubicBezTo>
                    <a:pt x="445" y="364"/>
                    <a:pt x="438" y="350"/>
                    <a:pt x="442" y="337"/>
                  </a:cubicBezTo>
                  <a:cubicBezTo>
                    <a:pt x="446" y="331"/>
                    <a:pt x="458" y="326"/>
                    <a:pt x="463" y="333"/>
                  </a:cubicBezTo>
                  <a:cubicBezTo>
                    <a:pt x="463" y="341"/>
                    <a:pt x="459" y="348"/>
                    <a:pt x="457" y="355"/>
                  </a:cubicBezTo>
                  <a:cubicBezTo>
                    <a:pt x="461" y="358"/>
                    <a:pt x="465" y="362"/>
                    <a:pt x="469" y="366"/>
                  </a:cubicBezTo>
                  <a:cubicBezTo>
                    <a:pt x="471" y="365"/>
                    <a:pt x="473" y="364"/>
                    <a:pt x="475" y="363"/>
                  </a:cubicBezTo>
                  <a:cubicBezTo>
                    <a:pt x="470" y="361"/>
                    <a:pt x="466" y="358"/>
                    <a:pt x="462" y="355"/>
                  </a:cubicBezTo>
                  <a:cubicBezTo>
                    <a:pt x="469" y="348"/>
                    <a:pt x="476" y="341"/>
                    <a:pt x="483" y="334"/>
                  </a:cubicBezTo>
                  <a:cubicBezTo>
                    <a:pt x="496" y="335"/>
                    <a:pt x="508" y="332"/>
                    <a:pt x="520" y="331"/>
                  </a:cubicBezTo>
                  <a:cubicBezTo>
                    <a:pt x="511" y="326"/>
                    <a:pt x="503" y="321"/>
                    <a:pt x="497" y="313"/>
                  </a:cubicBezTo>
                  <a:cubicBezTo>
                    <a:pt x="486" y="328"/>
                    <a:pt x="466" y="332"/>
                    <a:pt x="453" y="318"/>
                  </a:cubicBezTo>
                  <a:close/>
                  <a:moveTo>
                    <a:pt x="833" y="326"/>
                  </a:moveTo>
                  <a:cubicBezTo>
                    <a:pt x="827" y="326"/>
                    <a:pt x="820" y="326"/>
                    <a:pt x="814" y="326"/>
                  </a:cubicBezTo>
                  <a:cubicBezTo>
                    <a:pt x="809" y="332"/>
                    <a:pt x="804" y="339"/>
                    <a:pt x="799" y="346"/>
                  </a:cubicBezTo>
                  <a:cubicBezTo>
                    <a:pt x="798" y="355"/>
                    <a:pt x="798" y="364"/>
                    <a:pt x="790" y="370"/>
                  </a:cubicBezTo>
                  <a:cubicBezTo>
                    <a:pt x="780" y="370"/>
                    <a:pt x="768" y="368"/>
                    <a:pt x="766" y="380"/>
                  </a:cubicBezTo>
                  <a:cubicBezTo>
                    <a:pt x="780" y="374"/>
                    <a:pt x="797" y="381"/>
                    <a:pt x="805" y="394"/>
                  </a:cubicBezTo>
                  <a:cubicBezTo>
                    <a:pt x="812" y="388"/>
                    <a:pt x="819" y="382"/>
                    <a:pt x="821" y="372"/>
                  </a:cubicBezTo>
                  <a:cubicBezTo>
                    <a:pt x="825" y="362"/>
                    <a:pt x="838" y="366"/>
                    <a:pt x="846" y="364"/>
                  </a:cubicBezTo>
                  <a:cubicBezTo>
                    <a:pt x="840" y="357"/>
                    <a:pt x="829" y="359"/>
                    <a:pt x="823" y="353"/>
                  </a:cubicBezTo>
                  <a:cubicBezTo>
                    <a:pt x="821" y="347"/>
                    <a:pt x="821" y="341"/>
                    <a:pt x="822" y="335"/>
                  </a:cubicBezTo>
                  <a:cubicBezTo>
                    <a:pt x="825" y="334"/>
                    <a:pt x="831" y="334"/>
                    <a:pt x="834" y="334"/>
                  </a:cubicBezTo>
                  <a:cubicBezTo>
                    <a:pt x="832" y="338"/>
                    <a:pt x="829" y="342"/>
                    <a:pt x="827" y="347"/>
                  </a:cubicBezTo>
                  <a:cubicBezTo>
                    <a:pt x="828" y="348"/>
                    <a:pt x="832" y="351"/>
                    <a:pt x="834" y="352"/>
                  </a:cubicBezTo>
                  <a:cubicBezTo>
                    <a:pt x="832" y="341"/>
                    <a:pt x="832" y="341"/>
                    <a:pt x="832" y="341"/>
                  </a:cubicBezTo>
                  <a:cubicBezTo>
                    <a:pt x="835" y="342"/>
                    <a:pt x="840" y="343"/>
                    <a:pt x="842" y="344"/>
                  </a:cubicBezTo>
                  <a:cubicBezTo>
                    <a:pt x="842" y="334"/>
                    <a:pt x="843" y="324"/>
                    <a:pt x="843" y="314"/>
                  </a:cubicBezTo>
                  <a:cubicBezTo>
                    <a:pt x="839" y="318"/>
                    <a:pt x="836" y="322"/>
                    <a:pt x="833" y="326"/>
                  </a:cubicBezTo>
                  <a:close/>
                  <a:moveTo>
                    <a:pt x="939" y="343"/>
                  </a:moveTo>
                  <a:cubicBezTo>
                    <a:pt x="937" y="349"/>
                    <a:pt x="931" y="351"/>
                    <a:pt x="926" y="354"/>
                  </a:cubicBezTo>
                  <a:cubicBezTo>
                    <a:pt x="926" y="357"/>
                    <a:pt x="926" y="361"/>
                    <a:pt x="926" y="363"/>
                  </a:cubicBezTo>
                  <a:cubicBezTo>
                    <a:pt x="927" y="363"/>
                    <a:pt x="928" y="364"/>
                    <a:pt x="929" y="364"/>
                  </a:cubicBezTo>
                  <a:cubicBezTo>
                    <a:pt x="931" y="360"/>
                    <a:pt x="934" y="354"/>
                    <a:pt x="936" y="350"/>
                  </a:cubicBezTo>
                  <a:cubicBezTo>
                    <a:pt x="938" y="358"/>
                    <a:pt x="940" y="366"/>
                    <a:pt x="943" y="374"/>
                  </a:cubicBezTo>
                  <a:cubicBezTo>
                    <a:pt x="938" y="373"/>
                    <a:pt x="934" y="371"/>
                    <a:pt x="931" y="369"/>
                  </a:cubicBezTo>
                  <a:cubicBezTo>
                    <a:pt x="930" y="375"/>
                    <a:pt x="931" y="380"/>
                    <a:pt x="932" y="386"/>
                  </a:cubicBezTo>
                  <a:cubicBezTo>
                    <a:pt x="937" y="377"/>
                    <a:pt x="937" y="377"/>
                    <a:pt x="937" y="377"/>
                  </a:cubicBezTo>
                  <a:cubicBezTo>
                    <a:pt x="939" y="381"/>
                    <a:pt x="941" y="386"/>
                    <a:pt x="941" y="391"/>
                  </a:cubicBezTo>
                  <a:cubicBezTo>
                    <a:pt x="942" y="398"/>
                    <a:pt x="944" y="406"/>
                    <a:pt x="946" y="413"/>
                  </a:cubicBezTo>
                  <a:cubicBezTo>
                    <a:pt x="954" y="406"/>
                    <a:pt x="949" y="395"/>
                    <a:pt x="955" y="387"/>
                  </a:cubicBezTo>
                  <a:cubicBezTo>
                    <a:pt x="960" y="381"/>
                    <a:pt x="967" y="377"/>
                    <a:pt x="973" y="372"/>
                  </a:cubicBezTo>
                  <a:cubicBezTo>
                    <a:pt x="968" y="372"/>
                    <a:pt x="962" y="371"/>
                    <a:pt x="956" y="370"/>
                  </a:cubicBezTo>
                  <a:cubicBezTo>
                    <a:pt x="956" y="364"/>
                    <a:pt x="960" y="359"/>
                    <a:pt x="962" y="353"/>
                  </a:cubicBezTo>
                  <a:cubicBezTo>
                    <a:pt x="960" y="353"/>
                    <a:pt x="954" y="353"/>
                    <a:pt x="952" y="353"/>
                  </a:cubicBezTo>
                  <a:cubicBezTo>
                    <a:pt x="950" y="351"/>
                    <a:pt x="948" y="346"/>
                    <a:pt x="946" y="344"/>
                  </a:cubicBezTo>
                  <a:cubicBezTo>
                    <a:pt x="950" y="335"/>
                    <a:pt x="951" y="325"/>
                    <a:pt x="945" y="316"/>
                  </a:cubicBezTo>
                  <a:cubicBezTo>
                    <a:pt x="940" y="324"/>
                    <a:pt x="944" y="335"/>
                    <a:pt x="939" y="343"/>
                  </a:cubicBezTo>
                  <a:close/>
                  <a:moveTo>
                    <a:pt x="369" y="318"/>
                  </a:moveTo>
                  <a:cubicBezTo>
                    <a:pt x="368" y="329"/>
                    <a:pt x="375" y="340"/>
                    <a:pt x="374" y="351"/>
                  </a:cubicBezTo>
                  <a:cubicBezTo>
                    <a:pt x="375" y="363"/>
                    <a:pt x="368" y="375"/>
                    <a:pt x="370" y="388"/>
                  </a:cubicBezTo>
                  <a:cubicBezTo>
                    <a:pt x="375" y="382"/>
                    <a:pt x="379" y="376"/>
                    <a:pt x="384" y="371"/>
                  </a:cubicBezTo>
                  <a:cubicBezTo>
                    <a:pt x="398" y="366"/>
                    <a:pt x="407" y="382"/>
                    <a:pt x="412" y="392"/>
                  </a:cubicBezTo>
                  <a:cubicBezTo>
                    <a:pt x="416" y="395"/>
                    <a:pt x="420" y="398"/>
                    <a:pt x="425" y="401"/>
                  </a:cubicBezTo>
                  <a:cubicBezTo>
                    <a:pt x="429" y="400"/>
                    <a:pt x="434" y="399"/>
                    <a:pt x="438" y="397"/>
                  </a:cubicBezTo>
                  <a:cubicBezTo>
                    <a:pt x="441" y="392"/>
                    <a:pt x="440" y="384"/>
                    <a:pt x="433" y="384"/>
                  </a:cubicBezTo>
                  <a:cubicBezTo>
                    <a:pt x="430" y="388"/>
                    <a:pt x="427" y="391"/>
                    <a:pt x="424" y="395"/>
                  </a:cubicBezTo>
                  <a:cubicBezTo>
                    <a:pt x="420" y="390"/>
                    <a:pt x="416" y="384"/>
                    <a:pt x="410" y="380"/>
                  </a:cubicBezTo>
                  <a:cubicBezTo>
                    <a:pt x="410" y="369"/>
                    <a:pt x="407" y="357"/>
                    <a:pt x="415" y="349"/>
                  </a:cubicBezTo>
                  <a:cubicBezTo>
                    <a:pt x="418" y="352"/>
                    <a:pt x="423" y="357"/>
                    <a:pt x="425" y="359"/>
                  </a:cubicBezTo>
                  <a:cubicBezTo>
                    <a:pt x="426" y="351"/>
                    <a:pt x="426" y="343"/>
                    <a:pt x="426" y="336"/>
                  </a:cubicBezTo>
                  <a:cubicBezTo>
                    <a:pt x="420" y="339"/>
                    <a:pt x="417" y="344"/>
                    <a:pt x="414" y="350"/>
                  </a:cubicBezTo>
                  <a:cubicBezTo>
                    <a:pt x="412" y="349"/>
                    <a:pt x="408" y="349"/>
                    <a:pt x="406" y="349"/>
                  </a:cubicBezTo>
                  <a:cubicBezTo>
                    <a:pt x="406" y="357"/>
                    <a:pt x="406" y="366"/>
                    <a:pt x="397" y="371"/>
                  </a:cubicBezTo>
                  <a:cubicBezTo>
                    <a:pt x="394" y="359"/>
                    <a:pt x="389" y="348"/>
                    <a:pt x="382" y="339"/>
                  </a:cubicBezTo>
                  <a:cubicBezTo>
                    <a:pt x="380" y="330"/>
                    <a:pt x="379" y="321"/>
                    <a:pt x="369" y="318"/>
                  </a:cubicBezTo>
                  <a:close/>
                  <a:moveTo>
                    <a:pt x="628" y="343"/>
                  </a:moveTo>
                  <a:cubicBezTo>
                    <a:pt x="634" y="343"/>
                    <a:pt x="641" y="343"/>
                    <a:pt x="647" y="342"/>
                  </a:cubicBezTo>
                  <a:cubicBezTo>
                    <a:pt x="647" y="336"/>
                    <a:pt x="647" y="330"/>
                    <a:pt x="647" y="323"/>
                  </a:cubicBezTo>
                  <a:cubicBezTo>
                    <a:pt x="639" y="329"/>
                    <a:pt x="633" y="335"/>
                    <a:pt x="628" y="343"/>
                  </a:cubicBezTo>
                  <a:close/>
                  <a:moveTo>
                    <a:pt x="665" y="325"/>
                  </a:moveTo>
                  <a:cubicBezTo>
                    <a:pt x="661" y="329"/>
                    <a:pt x="667" y="338"/>
                    <a:pt x="672" y="334"/>
                  </a:cubicBezTo>
                  <a:cubicBezTo>
                    <a:pt x="677" y="330"/>
                    <a:pt x="670" y="322"/>
                    <a:pt x="665" y="325"/>
                  </a:cubicBezTo>
                  <a:close/>
                  <a:moveTo>
                    <a:pt x="701" y="346"/>
                  </a:moveTo>
                  <a:cubicBezTo>
                    <a:pt x="705" y="344"/>
                    <a:pt x="710" y="343"/>
                    <a:pt x="715" y="341"/>
                  </a:cubicBezTo>
                  <a:cubicBezTo>
                    <a:pt x="715" y="336"/>
                    <a:pt x="715" y="330"/>
                    <a:pt x="714" y="325"/>
                  </a:cubicBezTo>
                  <a:cubicBezTo>
                    <a:pt x="707" y="329"/>
                    <a:pt x="699" y="336"/>
                    <a:pt x="701" y="346"/>
                  </a:cubicBezTo>
                  <a:close/>
                  <a:moveTo>
                    <a:pt x="781" y="338"/>
                  </a:moveTo>
                  <a:cubicBezTo>
                    <a:pt x="790" y="337"/>
                    <a:pt x="809" y="333"/>
                    <a:pt x="798" y="321"/>
                  </a:cubicBezTo>
                  <a:cubicBezTo>
                    <a:pt x="792" y="327"/>
                    <a:pt x="786" y="332"/>
                    <a:pt x="781" y="338"/>
                  </a:cubicBezTo>
                  <a:close/>
                  <a:moveTo>
                    <a:pt x="869" y="326"/>
                  </a:moveTo>
                  <a:cubicBezTo>
                    <a:pt x="868" y="327"/>
                    <a:pt x="867" y="331"/>
                    <a:pt x="866" y="332"/>
                  </a:cubicBezTo>
                  <a:cubicBezTo>
                    <a:pt x="873" y="345"/>
                    <a:pt x="882" y="319"/>
                    <a:pt x="869" y="326"/>
                  </a:cubicBezTo>
                  <a:close/>
                  <a:moveTo>
                    <a:pt x="931" y="325"/>
                  </a:moveTo>
                  <a:cubicBezTo>
                    <a:pt x="927" y="328"/>
                    <a:pt x="924" y="331"/>
                    <a:pt x="920" y="335"/>
                  </a:cubicBezTo>
                  <a:cubicBezTo>
                    <a:pt x="922" y="337"/>
                    <a:pt x="924" y="340"/>
                    <a:pt x="926" y="342"/>
                  </a:cubicBezTo>
                  <a:cubicBezTo>
                    <a:pt x="934" y="341"/>
                    <a:pt x="935" y="330"/>
                    <a:pt x="931" y="325"/>
                  </a:cubicBezTo>
                  <a:close/>
                  <a:moveTo>
                    <a:pt x="953" y="341"/>
                  </a:moveTo>
                  <a:cubicBezTo>
                    <a:pt x="955" y="343"/>
                    <a:pt x="958" y="345"/>
                    <a:pt x="960" y="347"/>
                  </a:cubicBezTo>
                  <a:cubicBezTo>
                    <a:pt x="963" y="343"/>
                    <a:pt x="966" y="339"/>
                    <a:pt x="969" y="335"/>
                  </a:cubicBezTo>
                  <a:cubicBezTo>
                    <a:pt x="972" y="337"/>
                    <a:pt x="976" y="338"/>
                    <a:pt x="979" y="339"/>
                  </a:cubicBezTo>
                  <a:cubicBezTo>
                    <a:pt x="980" y="334"/>
                    <a:pt x="981" y="329"/>
                    <a:pt x="982" y="324"/>
                  </a:cubicBezTo>
                  <a:cubicBezTo>
                    <a:pt x="971" y="327"/>
                    <a:pt x="961" y="332"/>
                    <a:pt x="953" y="341"/>
                  </a:cubicBezTo>
                  <a:close/>
                  <a:moveTo>
                    <a:pt x="394" y="342"/>
                  </a:moveTo>
                  <a:cubicBezTo>
                    <a:pt x="396" y="342"/>
                    <a:pt x="400" y="343"/>
                    <a:pt x="403" y="343"/>
                  </a:cubicBezTo>
                  <a:cubicBezTo>
                    <a:pt x="403" y="338"/>
                    <a:pt x="403" y="332"/>
                    <a:pt x="403" y="327"/>
                  </a:cubicBezTo>
                  <a:cubicBezTo>
                    <a:pt x="396" y="329"/>
                    <a:pt x="395" y="336"/>
                    <a:pt x="394" y="342"/>
                  </a:cubicBezTo>
                  <a:close/>
                  <a:moveTo>
                    <a:pt x="886" y="333"/>
                  </a:moveTo>
                  <a:cubicBezTo>
                    <a:pt x="886" y="335"/>
                    <a:pt x="886" y="340"/>
                    <a:pt x="887" y="342"/>
                  </a:cubicBezTo>
                  <a:cubicBezTo>
                    <a:pt x="892" y="343"/>
                    <a:pt x="896" y="343"/>
                    <a:pt x="901" y="342"/>
                  </a:cubicBezTo>
                  <a:cubicBezTo>
                    <a:pt x="902" y="338"/>
                    <a:pt x="902" y="333"/>
                    <a:pt x="903" y="329"/>
                  </a:cubicBezTo>
                  <a:cubicBezTo>
                    <a:pt x="897" y="330"/>
                    <a:pt x="891" y="331"/>
                    <a:pt x="886" y="333"/>
                  </a:cubicBezTo>
                  <a:close/>
                  <a:moveTo>
                    <a:pt x="677" y="350"/>
                  </a:moveTo>
                  <a:cubicBezTo>
                    <a:pt x="679" y="350"/>
                    <a:pt x="684" y="351"/>
                    <a:pt x="686" y="351"/>
                  </a:cubicBezTo>
                  <a:cubicBezTo>
                    <a:pt x="688" y="344"/>
                    <a:pt x="690" y="338"/>
                    <a:pt x="691" y="331"/>
                  </a:cubicBezTo>
                  <a:cubicBezTo>
                    <a:pt x="683" y="334"/>
                    <a:pt x="681" y="343"/>
                    <a:pt x="677" y="350"/>
                  </a:cubicBezTo>
                  <a:close/>
                  <a:moveTo>
                    <a:pt x="723" y="336"/>
                  </a:moveTo>
                  <a:cubicBezTo>
                    <a:pt x="722" y="342"/>
                    <a:pt x="732" y="346"/>
                    <a:pt x="734" y="340"/>
                  </a:cubicBezTo>
                  <a:cubicBezTo>
                    <a:pt x="735" y="334"/>
                    <a:pt x="725" y="330"/>
                    <a:pt x="723" y="336"/>
                  </a:cubicBezTo>
                  <a:close/>
                  <a:moveTo>
                    <a:pt x="599" y="339"/>
                  </a:moveTo>
                  <a:cubicBezTo>
                    <a:pt x="602" y="345"/>
                    <a:pt x="605" y="345"/>
                    <a:pt x="609" y="339"/>
                  </a:cubicBezTo>
                  <a:cubicBezTo>
                    <a:pt x="606" y="333"/>
                    <a:pt x="602" y="333"/>
                    <a:pt x="599" y="339"/>
                  </a:cubicBezTo>
                  <a:close/>
                  <a:moveTo>
                    <a:pt x="656" y="334"/>
                  </a:moveTo>
                  <a:cubicBezTo>
                    <a:pt x="656" y="346"/>
                    <a:pt x="645" y="354"/>
                    <a:pt x="633" y="354"/>
                  </a:cubicBezTo>
                  <a:cubicBezTo>
                    <a:pt x="632" y="367"/>
                    <a:pt x="619" y="381"/>
                    <a:pt x="632" y="392"/>
                  </a:cubicBezTo>
                  <a:cubicBezTo>
                    <a:pt x="634" y="382"/>
                    <a:pt x="636" y="373"/>
                    <a:pt x="639" y="364"/>
                  </a:cubicBezTo>
                  <a:cubicBezTo>
                    <a:pt x="645" y="367"/>
                    <a:pt x="649" y="371"/>
                    <a:pt x="653" y="377"/>
                  </a:cubicBezTo>
                  <a:cubicBezTo>
                    <a:pt x="653" y="368"/>
                    <a:pt x="653" y="359"/>
                    <a:pt x="654" y="350"/>
                  </a:cubicBezTo>
                  <a:cubicBezTo>
                    <a:pt x="660" y="350"/>
                    <a:pt x="667" y="349"/>
                    <a:pt x="673" y="349"/>
                  </a:cubicBezTo>
                  <a:cubicBezTo>
                    <a:pt x="667" y="344"/>
                    <a:pt x="662" y="339"/>
                    <a:pt x="656" y="334"/>
                  </a:cubicBezTo>
                  <a:close/>
                  <a:moveTo>
                    <a:pt x="328" y="364"/>
                  </a:moveTo>
                  <a:cubicBezTo>
                    <a:pt x="332" y="356"/>
                    <a:pt x="335" y="348"/>
                    <a:pt x="336" y="339"/>
                  </a:cubicBezTo>
                  <a:cubicBezTo>
                    <a:pt x="327" y="344"/>
                    <a:pt x="319" y="355"/>
                    <a:pt x="328" y="364"/>
                  </a:cubicBezTo>
                  <a:close/>
                  <a:moveTo>
                    <a:pt x="341" y="351"/>
                  </a:moveTo>
                  <a:cubicBezTo>
                    <a:pt x="354" y="356"/>
                    <a:pt x="346" y="370"/>
                    <a:pt x="345" y="380"/>
                  </a:cubicBezTo>
                  <a:cubicBezTo>
                    <a:pt x="353" y="375"/>
                    <a:pt x="363" y="370"/>
                    <a:pt x="368" y="361"/>
                  </a:cubicBezTo>
                  <a:cubicBezTo>
                    <a:pt x="363" y="363"/>
                    <a:pt x="357" y="365"/>
                    <a:pt x="352" y="368"/>
                  </a:cubicBezTo>
                  <a:cubicBezTo>
                    <a:pt x="358" y="357"/>
                    <a:pt x="358" y="347"/>
                    <a:pt x="352" y="337"/>
                  </a:cubicBezTo>
                  <a:cubicBezTo>
                    <a:pt x="348" y="342"/>
                    <a:pt x="344" y="346"/>
                    <a:pt x="341" y="351"/>
                  </a:cubicBezTo>
                  <a:close/>
                  <a:moveTo>
                    <a:pt x="448" y="342"/>
                  </a:moveTo>
                  <a:cubicBezTo>
                    <a:pt x="446" y="348"/>
                    <a:pt x="448" y="349"/>
                    <a:pt x="454" y="347"/>
                  </a:cubicBezTo>
                  <a:cubicBezTo>
                    <a:pt x="455" y="341"/>
                    <a:pt x="453" y="339"/>
                    <a:pt x="448" y="342"/>
                  </a:cubicBezTo>
                  <a:close/>
                  <a:moveTo>
                    <a:pt x="501" y="341"/>
                  </a:moveTo>
                  <a:cubicBezTo>
                    <a:pt x="501" y="346"/>
                    <a:pt x="501" y="351"/>
                    <a:pt x="502" y="356"/>
                  </a:cubicBezTo>
                  <a:cubicBezTo>
                    <a:pt x="507" y="352"/>
                    <a:pt x="512" y="348"/>
                    <a:pt x="515" y="342"/>
                  </a:cubicBezTo>
                  <a:cubicBezTo>
                    <a:pt x="510" y="341"/>
                    <a:pt x="505" y="341"/>
                    <a:pt x="501" y="341"/>
                  </a:cubicBezTo>
                  <a:close/>
                  <a:moveTo>
                    <a:pt x="588" y="350"/>
                  </a:moveTo>
                  <a:cubicBezTo>
                    <a:pt x="594" y="351"/>
                    <a:pt x="598" y="341"/>
                    <a:pt x="592" y="339"/>
                  </a:cubicBezTo>
                  <a:cubicBezTo>
                    <a:pt x="586" y="338"/>
                    <a:pt x="582" y="348"/>
                    <a:pt x="588" y="350"/>
                  </a:cubicBezTo>
                  <a:close/>
                  <a:moveTo>
                    <a:pt x="770" y="342"/>
                  </a:moveTo>
                  <a:cubicBezTo>
                    <a:pt x="768" y="348"/>
                    <a:pt x="770" y="351"/>
                    <a:pt x="777" y="348"/>
                  </a:cubicBezTo>
                  <a:cubicBezTo>
                    <a:pt x="779" y="342"/>
                    <a:pt x="776" y="339"/>
                    <a:pt x="770" y="342"/>
                  </a:cubicBezTo>
                  <a:close/>
                  <a:moveTo>
                    <a:pt x="845" y="339"/>
                  </a:moveTo>
                  <a:cubicBezTo>
                    <a:pt x="847" y="344"/>
                    <a:pt x="843" y="352"/>
                    <a:pt x="848" y="355"/>
                  </a:cubicBezTo>
                  <a:cubicBezTo>
                    <a:pt x="851" y="355"/>
                    <a:pt x="857" y="354"/>
                    <a:pt x="860" y="353"/>
                  </a:cubicBezTo>
                  <a:cubicBezTo>
                    <a:pt x="856" y="348"/>
                    <a:pt x="851" y="343"/>
                    <a:pt x="845" y="339"/>
                  </a:cubicBezTo>
                  <a:close/>
                  <a:moveTo>
                    <a:pt x="1003" y="356"/>
                  </a:moveTo>
                  <a:cubicBezTo>
                    <a:pt x="1013" y="364"/>
                    <a:pt x="1032" y="356"/>
                    <a:pt x="1028" y="341"/>
                  </a:cubicBezTo>
                  <a:cubicBezTo>
                    <a:pt x="1019" y="343"/>
                    <a:pt x="1003" y="344"/>
                    <a:pt x="1003" y="356"/>
                  </a:cubicBezTo>
                  <a:close/>
                  <a:moveTo>
                    <a:pt x="493" y="369"/>
                  </a:moveTo>
                  <a:cubicBezTo>
                    <a:pt x="493" y="361"/>
                    <a:pt x="491" y="352"/>
                    <a:pt x="488" y="344"/>
                  </a:cubicBezTo>
                  <a:cubicBezTo>
                    <a:pt x="476" y="346"/>
                    <a:pt x="482" y="368"/>
                    <a:pt x="493" y="369"/>
                  </a:cubicBezTo>
                  <a:close/>
                  <a:moveTo>
                    <a:pt x="717" y="346"/>
                  </a:moveTo>
                  <a:cubicBezTo>
                    <a:pt x="719" y="350"/>
                    <a:pt x="718" y="359"/>
                    <a:pt x="725" y="360"/>
                  </a:cubicBezTo>
                  <a:cubicBezTo>
                    <a:pt x="729" y="358"/>
                    <a:pt x="733" y="355"/>
                    <a:pt x="737" y="353"/>
                  </a:cubicBezTo>
                  <a:cubicBezTo>
                    <a:pt x="730" y="350"/>
                    <a:pt x="724" y="348"/>
                    <a:pt x="717" y="346"/>
                  </a:cubicBezTo>
                  <a:close/>
                  <a:moveTo>
                    <a:pt x="785" y="349"/>
                  </a:moveTo>
                  <a:cubicBezTo>
                    <a:pt x="781" y="350"/>
                    <a:pt x="778" y="359"/>
                    <a:pt x="784" y="361"/>
                  </a:cubicBezTo>
                  <a:cubicBezTo>
                    <a:pt x="792" y="363"/>
                    <a:pt x="796" y="345"/>
                    <a:pt x="785" y="349"/>
                  </a:cubicBezTo>
                  <a:close/>
                  <a:moveTo>
                    <a:pt x="902" y="372"/>
                  </a:moveTo>
                  <a:cubicBezTo>
                    <a:pt x="903" y="380"/>
                    <a:pt x="890" y="379"/>
                    <a:pt x="886" y="382"/>
                  </a:cubicBezTo>
                  <a:cubicBezTo>
                    <a:pt x="886" y="372"/>
                    <a:pt x="891" y="363"/>
                    <a:pt x="895" y="353"/>
                  </a:cubicBezTo>
                  <a:cubicBezTo>
                    <a:pt x="890" y="354"/>
                    <a:pt x="886" y="355"/>
                    <a:pt x="881" y="355"/>
                  </a:cubicBezTo>
                  <a:cubicBezTo>
                    <a:pt x="883" y="356"/>
                    <a:pt x="886" y="358"/>
                    <a:pt x="888" y="359"/>
                  </a:cubicBezTo>
                  <a:cubicBezTo>
                    <a:pt x="879" y="376"/>
                    <a:pt x="860" y="379"/>
                    <a:pt x="843" y="380"/>
                  </a:cubicBezTo>
                  <a:cubicBezTo>
                    <a:pt x="849" y="384"/>
                    <a:pt x="855" y="387"/>
                    <a:pt x="860" y="392"/>
                  </a:cubicBezTo>
                  <a:cubicBezTo>
                    <a:pt x="865" y="388"/>
                    <a:pt x="870" y="385"/>
                    <a:pt x="876" y="382"/>
                  </a:cubicBezTo>
                  <a:cubicBezTo>
                    <a:pt x="881" y="382"/>
                    <a:pt x="886" y="386"/>
                    <a:pt x="892" y="388"/>
                  </a:cubicBezTo>
                  <a:cubicBezTo>
                    <a:pt x="897" y="386"/>
                    <a:pt x="902" y="385"/>
                    <a:pt x="907" y="384"/>
                  </a:cubicBezTo>
                  <a:cubicBezTo>
                    <a:pt x="907" y="372"/>
                    <a:pt x="908" y="361"/>
                    <a:pt x="909" y="349"/>
                  </a:cubicBezTo>
                  <a:cubicBezTo>
                    <a:pt x="896" y="348"/>
                    <a:pt x="904" y="364"/>
                    <a:pt x="902" y="372"/>
                  </a:cubicBezTo>
                  <a:close/>
                  <a:moveTo>
                    <a:pt x="914" y="348"/>
                  </a:moveTo>
                  <a:cubicBezTo>
                    <a:pt x="914" y="357"/>
                    <a:pt x="913" y="367"/>
                    <a:pt x="914" y="377"/>
                  </a:cubicBezTo>
                  <a:cubicBezTo>
                    <a:pt x="918" y="374"/>
                    <a:pt x="923" y="370"/>
                    <a:pt x="921" y="364"/>
                  </a:cubicBezTo>
                  <a:cubicBezTo>
                    <a:pt x="921" y="358"/>
                    <a:pt x="923" y="348"/>
                    <a:pt x="914" y="348"/>
                  </a:cubicBezTo>
                  <a:close/>
                  <a:moveTo>
                    <a:pt x="695" y="352"/>
                  </a:moveTo>
                  <a:cubicBezTo>
                    <a:pt x="689" y="357"/>
                    <a:pt x="683" y="360"/>
                    <a:pt x="677" y="364"/>
                  </a:cubicBezTo>
                  <a:cubicBezTo>
                    <a:pt x="678" y="379"/>
                    <a:pt x="680" y="393"/>
                    <a:pt x="680" y="408"/>
                  </a:cubicBezTo>
                  <a:cubicBezTo>
                    <a:pt x="682" y="415"/>
                    <a:pt x="689" y="406"/>
                    <a:pt x="693" y="406"/>
                  </a:cubicBezTo>
                  <a:cubicBezTo>
                    <a:pt x="696" y="409"/>
                    <a:pt x="698" y="412"/>
                    <a:pt x="701" y="415"/>
                  </a:cubicBezTo>
                  <a:cubicBezTo>
                    <a:pt x="705" y="411"/>
                    <a:pt x="710" y="406"/>
                    <a:pt x="716" y="406"/>
                  </a:cubicBezTo>
                  <a:cubicBezTo>
                    <a:pt x="728" y="403"/>
                    <a:pt x="738" y="412"/>
                    <a:pt x="747" y="418"/>
                  </a:cubicBezTo>
                  <a:cubicBezTo>
                    <a:pt x="749" y="414"/>
                    <a:pt x="752" y="411"/>
                    <a:pt x="755" y="407"/>
                  </a:cubicBezTo>
                  <a:cubicBezTo>
                    <a:pt x="760" y="405"/>
                    <a:pt x="767" y="406"/>
                    <a:pt x="768" y="400"/>
                  </a:cubicBezTo>
                  <a:cubicBezTo>
                    <a:pt x="760" y="399"/>
                    <a:pt x="751" y="398"/>
                    <a:pt x="743" y="397"/>
                  </a:cubicBezTo>
                  <a:cubicBezTo>
                    <a:pt x="731" y="401"/>
                    <a:pt x="722" y="389"/>
                    <a:pt x="713" y="382"/>
                  </a:cubicBezTo>
                  <a:cubicBezTo>
                    <a:pt x="704" y="374"/>
                    <a:pt x="710" y="353"/>
                    <a:pt x="695" y="352"/>
                  </a:cubicBezTo>
                  <a:close/>
                  <a:moveTo>
                    <a:pt x="864" y="351"/>
                  </a:moveTo>
                  <a:cubicBezTo>
                    <a:pt x="864" y="358"/>
                    <a:pt x="865" y="365"/>
                    <a:pt x="867" y="373"/>
                  </a:cubicBezTo>
                  <a:cubicBezTo>
                    <a:pt x="875" y="366"/>
                    <a:pt x="872" y="355"/>
                    <a:pt x="864" y="351"/>
                  </a:cubicBezTo>
                  <a:close/>
                  <a:moveTo>
                    <a:pt x="553" y="357"/>
                  </a:moveTo>
                  <a:cubicBezTo>
                    <a:pt x="552" y="363"/>
                    <a:pt x="552" y="370"/>
                    <a:pt x="558" y="374"/>
                  </a:cubicBezTo>
                  <a:cubicBezTo>
                    <a:pt x="562" y="376"/>
                    <a:pt x="566" y="384"/>
                    <a:pt x="571" y="379"/>
                  </a:cubicBezTo>
                  <a:cubicBezTo>
                    <a:pt x="574" y="369"/>
                    <a:pt x="563" y="356"/>
                    <a:pt x="553" y="357"/>
                  </a:cubicBezTo>
                  <a:close/>
                  <a:moveTo>
                    <a:pt x="617" y="358"/>
                  </a:moveTo>
                  <a:cubicBezTo>
                    <a:pt x="613" y="361"/>
                    <a:pt x="613" y="370"/>
                    <a:pt x="619" y="371"/>
                  </a:cubicBezTo>
                  <a:cubicBezTo>
                    <a:pt x="628" y="370"/>
                    <a:pt x="626" y="353"/>
                    <a:pt x="617" y="358"/>
                  </a:cubicBezTo>
                  <a:close/>
                  <a:moveTo>
                    <a:pt x="662" y="358"/>
                  </a:moveTo>
                  <a:cubicBezTo>
                    <a:pt x="661" y="364"/>
                    <a:pt x="661" y="371"/>
                    <a:pt x="661" y="378"/>
                  </a:cubicBezTo>
                  <a:cubicBezTo>
                    <a:pt x="658" y="379"/>
                    <a:pt x="654" y="381"/>
                    <a:pt x="652" y="382"/>
                  </a:cubicBezTo>
                  <a:cubicBezTo>
                    <a:pt x="660" y="380"/>
                    <a:pt x="660" y="380"/>
                    <a:pt x="660" y="380"/>
                  </a:cubicBezTo>
                  <a:cubicBezTo>
                    <a:pt x="661" y="385"/>
                    <a:pt x="662" y="390"/>
                    <a:pt x="662" y="395"/>
                  </a:cubicBezTo>
                  <a:cubicBezTo>
                    <a:pt x="665" y="395"/>
                    <a:pt x="671" y="395"/>
                    <a:pt x="673" y="395"/>
                  </a:cubicBezTo>
                  <a:cubicBezTo>
                    <a:pt x="670" y="384"/>
                    <a:pt x="670" y="373"/>
                    <a:pt x="670" y="361"/>
                  </a:cubicBezTo>
                  <a:cubicBezTo>
                    <a:pt x="667" y="360"/>
                    <a:pt x="664" y="359"/>
                    <a:pt x="662" y="358"/>
                  </a:cubicBezTo>
                  <a:close/>
                  <a:moveTo>
                    <a:pt x="853" y="361"/>
                  </a:moveTo>
                  <a:cubicBezTo>
                    <a:pt x="847" y="363"/>
                    <a:pt x="844" y="372"/>
                    <a:pt x="851" y="374"/>
                  </a:cubicBezTo>
                  <a:cubicBezTo>
                    <a:pt x="860" y="376"/>
                    <a:pt x="863" y="359"/>
                    <a:pt x="853" y="361"/>
                  </a:cubicBezTo>
                  <a:close/>
                  <a:moveTo>
                    <a:pt x="1055" y="359"/>
                  </a:moveTo>
                  <a:cubicBezTo>
                    <a:pt x="1048" y="368"/>
                    <a:pt x="1046" y="380"/>
                    <a:pt x="1056" y="389"/>
                  </a:cubicBezTo>
                  <a:cubicBezTo>
                    <a:pt x="1061" y="379"/>
                    <a:pt x="1061" y="368"/>
                    <a:pt x="1055" y="359"/>
                  </a:cubicBezTo>
                  <a:close/>
                  <a:moveTo>
                    <a:pt x="453" y="366"/>
                  </a:moveTo>
                  <a:cubicBezTo>
                    <a:pt x="449" y="369"/>
                    <a:pt x="447" y="380"/>
                    <a:pt x="455" y="379"/>
                  </a:cubicBezTo>
                  <a:cubicBezTo>
                    <a:pt x="460" y="377"/>
                    <a:pt x="458" y="364"/>
                    <a:pt x="453" y="366"/>
                  </a:cubicBezTo>
                  <a:close/>
                  <a:moveTo>
                    <a:pt x="492" y="381"/>
                  </a:moveTo>
                  <a:cubicBezTo>
                    <a:pt x="494" y="385"/>
                    <a:pt x="496" y="390"/>
                    <a:pt x="498" y="394"/>
                  </a:cubicBezTo>
                  <a:cubicBezTo>
                    <a:pt x="500" y="394"/>
                    <a:pt x="504" y="394"/>
                    <a:pt x="506" y="394"/>
                  </a:cubicBezTo>
                  <a:cubicBezTo>
                    <a:pt x="504" y="388"/>
                    <a:pt x="502" y="382"/>
                    <a:pt x="500" y="376"/>
                  </a:cubicBezTo>
                  <a:cubicBezTo>
                    <a:pt x="503" y="372"/>
                    <a:pt x="505" y="369"/>
                    <a:pt x="508" y="365"/>
                  </a:cubicBezTo>
                  <a:cubicBezTo>
                    <a:pt x="498" y="364"/>
                    <a:pt x="496" y="374"/>
                    <a:pt x="492" y="381"/>
                  </a:cubicBezTo>
                  <a:close/>
                  <a:moveTo>
                    <a:pt x="730" y="384"/>
                  </a:moveTo>
                  <a:cubicBezTo>
                    <a:pt x="729" y="388"/>
                    <a:pt x="738" y="389"/>
                    <a:pt x="737" y="384"/>
                  </a:cubicBezTo>
                  <a:cubicBezTo>
                    <a:pt x="740" y="376"/>
                    <a:pt x="739" y="367"/>
                    <a:pt x="737" y="359"/>
                  </a:cubicBezTo>
                  <a:cubicBezTo>
                    <a:pt x="733" y="367"/>
                    <a:pt x="727" y="375"/>
                    <a:pt x="730" y="384"/>
                  </a:cubicBezTo>
                  <a:close/>
                  <a:moveTo>
                    <a:pt x="476" y="370"/>
                  </a:moveTo>
                  <a:cubicBezTo>
                    <a:pt x="473" y="375"/>
                    <a:pt x="470" y="381"/>
                    <a:pt x="468" y="386"/>
                  </a:cubicBezTo>
                  <a:cubicBezTo>
                    <a:pt x="465" y="386"/>
                    <a:pt x="460" y="387"/>
                    <a:pt x="458" y="387"/>
                  </a:cubicBezTo>
                  <a:cubicBezTo>
                    <a:pt x="453" y="392"/>
                    <a:pt x="448" y="397"/>
                    <a:pt x="448" y="405"/>
                  </a:cubicBezTo>
                  <a:cubicBezTo>
                    <a:pt x="455" y="401"/>
                    <a:pt x="462" y="397"/>
                    <a:pt x="469" y="393"/>
                  </a:cubicBezTo>
                  <a:cubicBezTo>
                    <a:pt x="473" y="385"/>
                    <a:pt x="480" y="380"/>
                    <a:pt x="489" y="377"/>
                  </a:cubicBezTo>
                  <a:cubicBezTo>
                    <a:pt x="485" y="374"/>
                    <a:pt x="481" y="372"/>
                    <a:pt x="476" y="370"/>
                  </a:cubicBezTo>
                  <a:close/>
                  <a:moveTo>
                    <a:pt x="893" y="369"/>
                  </a:moveTo>
                  <a:cubicBezTo>
                    <a:pt x="893" y="369"/>
                    <a:pt x="893" y="369"/>
                    <a:pt x="893" y="369"/>
                  </a:cubicBezTo>
                  <a:moveTo>
                    <a:pt x="829" y="383"/>
                  </a:moveTo>
                  <a:cubicBezTo>
                    <a:pt x="836" y="383"/>
                    <a:pt x="839" y="375"/>
                    <a:pt x="840" y="369"/>
                  </a:cubicBezTo>
                  <a:cubicBezTo>
                    <a:pt x="833" y="369"/>
                    <a:pt x="818" y="376"/>
                    <a:pt x="829" y="383"/>
                  </a:cubicBezTo>
                  <a:close/>
                  <a:moveTo>
                    <a:pt x="307" y="384"/>
                  </a:moveTo>
                  <a:cubicBezTo>
                    <a:pt x="306" y="389"/>
                    <a:pt x="309" y="395"/>
                    <a:pt x="310" y="400"/>
                  </a:cubicBezTo>
                  <a:cubicBezTo>
                    <a:pt x="317" y="393"/>
                    <a:pt x="323" y="386"/>
                    <a:pt x="323" y="376"/>
                  </a:cubicBezTo>
                  <a:cubicBezTo>
                    <a:pt x="318" y="378"/>
                    <a:pt x="311" y="379"/>
                    <a:pt x="307" y="384"/>
                  </a:cubicBezTo>
                  <a:close/>
                  <a:moveTo>
                    <a:pt x="748" y="375"/>
                  </a:moveTo>
                  <a:cubicBezTo>
                    <a:pt x="749" y="378"/>
                    <a:pt x="749" y="384"/>
                    <a:pt x="750" y="388"/>
                  </a:cubicBezTo>
                  <a:cubicBezTo>
                    <a:pt x="754" y="391"/>
                    <a:pt x="760" y="390"/>
                    <a:pt x="764" y="391"/>
                  </a:cubicBezTo>
                  <a:cubicBezTo>
                    <a:pt x="762" y="383"/>
                    <a:pt x="756" y="377"/>
                    <a:pt x="748" y="375"/>
                  </a:cubicBezTo>
                  <a:close/>
                  <a:moveTo>
                    <a:pt x="269" y="404"/>
                  </a:moveTo>
                  <a:cubicBezTo>
                    <a:pt x="272" y="397"/>
                    <a:pt x="276" y="389"/>
                    <a:pt x="275" y="381"/>
                  </a:cubicBezTo>
                  <a:cubicBezTo>
                    <a:pt x="262" y="380"/>
                    <a:pt x="266" y="396"/>
                    <a:pt x="269" y="404"/>
                  </a:cubicBezTo>
                  <a:close/>
                  <a:moveTo>
                    <a:pt x="348" y="389"/>
                  </a:moveTo>
                  <a:cubicBezTo>
                    <a:pt x="351" y="395"/>
                    <a:pt x="356" y="401"/>
                    <a:pt x="361" y="406"/>
                  </a:cubicBezTo>
                  <a:cubicBezTo>
                    <a:pt x="362" y="405"/>
                    <a:pt x="365" y="404"/>
                    <a:pt x="366" y="403"/>
                  </a:cubicBezTo>
                  <a:cubicBezTo>
                    <a:pt x="365" y="401"/>
                    <a:pt x="363" y="398"/>
                    <a:pt x="361" y="396"/>
                  </a:cubicBezTo>
                  <a:cubicBezTo>
                    <a:pt x="362" y="391"/>
                    <a:pt x="363" y="385"/>
                    <a:pt x="363" y="379"/>
                  </a:cubicBezTo>
                  <a:cubicBezTo>
                    <a:pt x="358" y="382"/>
                    <a:pt x="352" y="384"/>
                    <a:pt x="348" y="389"/>
                  </a:cubicBezTo>
                  <a:close/>
                  <a:moveTo>
                    <a:pt x="609" y="382"/>
                  </a:moveTo>
                  <a:cubicBezTo>
                    <a:pt x="610" y="387"/>
                    <a:pt x="610" y="392"/>
                    <a:pt x="610" y="397"/>
                  </a:cubicBezTo>
                  <a:cubicBezTo>
                    <a:pt x="613" y="393"/>
                    <a:pt x="617" y="390"/>
                    <a:pt x="620" y="386"/>
                  </a:cubicBezTo>
                  <a:cubicBezTo>
                    <a:pt x="616" y="385"/>
                    <a:pt x="613" y="383"/>
                    <a:pt x="609" y="382"/>
                  </a:cubicBezTo>
                  <a:close/>
                  <a:moveTo>
                    <a:pt x="970" y="404"/>
                  </a:moveTo>
                  <a:cubicBezTo>
                    <a:pt x="977" y="398"/>
                    <a:pt x="979" y="389"/>
                    <a:pt x="979" y="381"/>
                  </a:cubicBezTo>
                  <a:cubicBezTo>
                    <a:pt x="967" y="383"/>
                    <a:pt x="970" y="395"/>
                    <a:pt x="970" y="404"/>
                  </a:cubicBezTo>
                  <a:close/>
                  <a:moveTo>
                    <a:pt x="1026" y="380"/>
                  </a:moveTo>
                  <a:cubicBezTo>
                    <a:pt x="1021" y="387"/>
                    <a:pt x="1008" y="396"/>
                    <a:pt x="1019" y="404"/>
                  </a:cubicBezTo>
                  <a:cubicBezTo>
                    <a:pt x="1023" y="398"/>
                    <a:pt x="1026" y="385"/>
                    <a:pt x="1036" y="390"/>
                  </a:cubicBezTo>
                  <a:cubicBezTo>
                    <a:pt x="1031" y="398"/>
                    <a:pt x="1029" y="408"/>
                    <a:pt x="1022" y="414"/>
                  </a:cubicBezTo>
                  <a:cubicBezTo>
                    <a:pt x="1014" y="414"/>
                    <a:pt x="1010" y="406"/>
                    <a:pt x="1004" y="403"/>
                  </a:cubicBezTo>
                  <a:cubicBezTo>
                    <a:pt x="1002" y="421"/>
                    <a:pt x="1027" y="420"/>
                    <a:pt x="1026" y="436"/>
                  </a:cubicBezTo>
                  <a:cubicBezTo>
                    <a:pt x="1028" y="443"/>
                    <a:pt x="1025" y="448"/>
                    <a:pt x="1020" y="451"/>
                  </a:cubicBezTo>
                  <a:cubicBezTo>
                    <a:pt x="1015" y="450"/>
                    <a:pt x="1010" y="448"/>
                    <a:pt x="1006" y="445"/>
                  </a:cubicBezTo>
                  <a:cubicBezTo>
                    <a:pt x="999" y="453"/>
                    <a:pt x="992" y="462"/>
                    <a:pt x="984" y="468"/>
                  </a:cubicBezTo>
                  <a:cubicBezTo>
                    <a:pt x="976" y="470"/>
                    <a:pt x="967" y="470"/>
                    <a:pt x="959" y="473"/>
                  </a:cubicBezTo>
                  <a:cubicBezTo>
                    <a:pt x="947" y="467"/>
                    <a:pt x="935" y="462"/>
                    <a:pt x="923" y="456"/>
                  </a:cubicBezTo>
                  <a:cubicBezTo>
                    <a:pt x="928" y="465"/>
                    <a:pt x="933" y="473"/>
                    <a:pt x="934" y="483"/>
                  </a:cubicBezTo>
                  <a:cubicBezTo>
                    <a:pt x="943" y="482"/>
                    <a:pt x="952" y="482"/>
                    <a:pt x="961" y="481"/>
                  </a:cubicBezTo>
                  <a:cubicBezTo>
                    <a:pt x="967" y="488"/>
                    <a:pt x="974" y="495"/>
                    <a:pt x="974" y="505"/>
                  </a:cubicBezTo>
                  <a:cubicBezTo>
                    <a:pt x="977" y="502"/>
                    <a:pt x="981" y="500"/>
                    <a:pt x="984" y="498"/>
                  </a:cubicBezTo>
                  <a:cubicBezTo>
                    <a:pt x="988" y="502"/>
                    <a:pt x="991" y="507"/>
                    <a:pt x="997" y="508"/>
                  </a:cubicBezTo>
                  <a:cubicBezTo>
                    <a:pt x="1004" y="488"/>
                    <a:pt x="1021" y="474"/>
                    <a:pt x="1029" y="454"/>
                  </a:cubicBezTo>
                  <a:cubicBezTo>
                    <a:pt x="1035" y="459"/>
                    <a:pt x="1041" y="465"/>
                    <a:pt x="1047" y="470"/>
                  </a:cubicBezTo>
                  <a:cubicBezTo>
                    <a:pt x="1043" y="481"/>
                    <a:pt x="1036" y="490"/>
                    <a:pt x="1031" y="501"/>
                  </a:cubicBezTo>
                  <a:cubicBezTo>
                    <a:pt x="1038" y="495"/>
                    <a:pt x="1044" y="488"/>
                    <a:pt x="1053" y="487"/>
                  </a:cubicBezTo>
                  <a:cubicBezTo>
                    <a:pt x="1048" y="504"/>
                    <a:pt x="1048" y="524"/>
                    <a:pt x="1033" y="536"/>
                  </a:cubicBezTo>
                  <a:cubicBezTo>
                    <a:pt x="1027" y="532"/>
                    <a:pt x="1021" y="529"/>
                    <a:pt x="1016" y="525"/>
                  </a:cubicBezTo>
                  <a:cubicBezTo>
                    <a:pt x="1011" y="530"/>
                    <a:pt x="1006" y="534"/>
                    <a:pt x="1001" y="537"/>
                  </a:cubicBezTo>
                  <a:cubicBezTo>
                    <a:pt x="993" y="539"/>
                    <a:pt x="987" y="535"/>
                    <a:pt x="980" y="533"/>
                  </a:cubicBezTo>
                  <a:cubicBezTo>
                    <a:pt x="974" y="537"/>
                    <a:pt x="966" y="539"/>
                    <a:pt x="959" y="537"/>
                  </a:cubicBezTo>
                  <a:cubicBezTo>
                    <a:pt x="957" y="525"/>
                    <a:pt x="956" y="513"/>
                    <a:pt x="949" y="503"/>
                  </a:cubicBezTo>
                  <a:cubicBezTo>
                    <a:pt x="946" y="507"/>
                    <a:pt x="943" y="511"/>
                    <a:pt x="941" y="514"/>
                  </a:cubicBezTo>
                  <a:cubicBezTo>
                    <a:pt x="934" y="517"/>
                    <a:pt x="927" y="517"/>
                    <a:pt x="920" y="515"/>
                  </a:cubicBezTo>
                  <a:cubicBezTo>
                    <a:pt x="916" y="525"/>
                    <a:pt x="908" y="532"/>
                    <a:pt x="900" y="539"/>
                  </a:cubicBezTo>
                  <a:cubicBezTo>
                    <a:pt x="893" y="537"/>
                    <a:pt x="886" y="536"/>
                    <a:pt x="879" y="534"/>
                  </a:cubicBezTo>
                  <a:cubicBezTo>
                    <a:pt x="878" y="544"/>
                    <a:pt x="877" y="553"/>
                    <a:pt x="876" y="563"/>
                  </a:cubicBezTo>
                  <a:cubicBezTo>
                    <a:pt x="881" y="555"/>
                    <a:pt x="884" y="546"/>
                    <a:pt x="892" y="540"/>
                  </a:cubicBezTo>
                  <a:cubicBezTo>
                    <a:pt x="900" y="552"/>
                    <a:pt x="895" y="569"/>
                    <a:pt x="908" y="579"/>
                  </a:cubicBezTo>
                  <a:cubicBezTo>
                    <a:pt x="904" y="563"/>
                    <a:pt x="919" y="555"/>
                    <a:pt x="928" y="545"/>
                  </a:cubicBezTo>
                  <a:cubicBezTo>
                    <a:pt x="935" y="539"/>
                    <a:pt x="940" y="530"/>
                    <a:pt x="950" y="528"/>
                  </a:cubicBezTo>
                  <a:cubicBezTo>
                    <a:pt x="950" y="546"/>
                    <a:pt x="956" y="565"/>
                    <a:pt x="948" y="582"/>
                  </a:cubicBezTo>
                  <a:cubicBezTo>
                    <a:pt x="953" y="584"/>
                    <a:pt x="958" y="585"/>
                    <a:pt x="963" y="583"/>
                  </a:cubicBezTo>
                  <a:cubicBezTo>
                    <a:pt x="968" y="576"/>
                    <a:pt x="962" y="567"/>
                    <a:pt x="968" y="561"/>
                  </a:cubicBezTo>
                  <a:cubicBezTo>
                    <a:pt x="976" y="552"/>
                    <a:pt x="988" y="546"/>
                    <a:pt x="1000" y="545"/>
                  </a:cubicBezTo>
                  <a:cubicBezTo>
                    <a:pt x="1010" y="552"/>
                    <a:pt x="1010" y="565"/>
                    <a:pt x="1006" y="576"/>
                  </a:cubicBezTo>
                  <a:cubicBezTo>
                    <a:pt x="996" y="585"/>
                    <a:pt x="983" y="592"/>
                    <a:pt x="969" y="589"/>
                  </a:cubicBezTo>
                  <a:cubicBezTo>
                    <a:pt x="962" y="602"/>
                    <a:pt x="983" y="604"/>
                    <a:pt x="992" y="608"/>
                  </a:cubicBezTo>
                  <a:cubicBezTo>
                    <a:pt x="997" y="593"/>
                    <a:pt x="1006" y="579"/>
                    <a:pt x="1021" y="572"/>
                  </a:cubicBezTo>
                  <a:cubicBezTo>
                    <a:pt x="1022" y="561"/>
                    <a:pt x="1023" y="550"/>
                    <a:pt x="1023" y="540"/>
                  </a:cubicBezTo>
                  <a:cubicBezTo>
                    <a:pt x="1037" y="542"/>
                    <a:pt x="1042" y="558"/>
                    <a:pt x="1048" y="569"/>
                  </a:cubicBezTo>
                  <a:cubicBezTo>
                    <a:pt x="1057" y="564"/>
                    <a:pt x="1066" y="558"/>
                    <a:pt x="1074" y="552"/>
                  </a:cubicBezTo>
                  <a:cubicBezTo>
                    <a:pt x="1067" y="552"/>
                    <a:pt x="1061" y="551"/>
                    <a:pt x="1054" y="551"/>
                  </a:cubicBezTo>
                  <a:cubicBezTo>
                    <a:pt x="1058" y="545"/>
                    <a:pt x="1061" y="539"/>
                    <a:pt x="1064" y="534"/>
                  </a:cubicBezTo>
                  <a:cubicBezTo>
                    <a:pt x="1061" y="534"/>
                    <a:pt x="1054" y="534"/>
                    <a:pt x="1051" y="534"/>
                  </a:cubicBezTo>
                  <a:cubicBezTo>
                    <a:pt x="1047" y="523"/>
                    <a:pt x="1052" y="511"/>
                    <a:pt x="1062" y="506"/>
                  </a:cubicBezTo>
                  <a:cubicBezTo>
                    <a:pt x="1076" y="500"/>
                    <a:pt x="1088" y="493"/>
                    <a:pt x="1102" y="486"/>
                  </a:cubicBezTo>
                  <a:cubicBezTo>
                    <a:pt x="1098" y="502"/>
                    <a:pt x="1090" y="517"/>
                    <a:pt x="1084" y="532"/>
                  </a:cubicBezTo>
                  <a:cubicBezTo>
                    <a:pt x="1085" y="533"/>
                    <a:pt x="1087" y="536"/>
                    <a:pt x="1087" y="537"/>
                  </a:cubicBezTo>
                  <a:cubicBezTo>
                    <a:pt x="1094" y="537"/>
                    <a:pt x="1094" y="537"/>
                    <a:pt x="1094" y="537"/>
                  </a:cubicBezTo>
                  <a:cubicBezTo>
                    <a:pt x="1093" y="542"/>
                    <a:pt x="1092" y="547"/>
                    <a:pt x="1091" y="552"/>
                  </a:cubicBezTo>
                  <a:cubicBezTo>
                    <a:pt x="1098" y="555"/>
                    <a:pt x="1107" y="572"/>
                    <a:pt x="1113" y="557"/>
                  </a:cubicBezTo>
                  <a:cubicBezTo>
                    <a:pt x="1114" y="560"/>
                    <a:pt x="1116" y="562"/>
                    <a:pt x="1117" y="564"/>
                  </a:cubicBezTo>
                  <a:cubicBezTo>
                    <a:pt x="1114" y="569"/>
                    <a:pt x="1111" y="574"/>
                    <a:pt x="1108" y="579"/>
                  </a:cubicBezTo>
                  <a:cubicBezTo>
                    <a:pt x="1122" y="581"/>
                    <a:pt x="1128" y="559"/>
                    <a:pt x="1118" y="551"/>
                  </a:cubicBezTo>
                  <a:cubicBezTo>
                    <a:pt x="1126" y="547"/>
                    <a:pt x="1135" y="543"/>
                    <a:pt x="1142" y="538"/>
                  </a:cubicBezTo>
                  <a:cubicBezTo>
                    <a:pt x="1150" y="532"/>
                    <a:pt x="1152" y="522"/>
                    <a:pt x="1156" y="513"/>
                  </a:cubicBezTo>
                  <a:cubicBezTo>
                    <a:pt x="1168" y="520"/>
                    <a:pt x="1165" y="536"/>
                    <a:pt x="1166" y="548"/>
                  </a:cubicBezTo>
                  <a:cubicBezTo>
                    <a:pt x="1166" y="557"/>
                    <a:pt x="1161" y="567"/>
                    <a:pt x="1152" y="570"/>
                  </a:cubicBezTo>
                  <a:cubicBezTo>
                    <a:pt x="1144" y="571"/>
                    <a:pt x="1140" y="563"/>
                    <a:pt x="1135" y="558"/>
                  </a:cubicBezTo>
                  <a:cubicBezTo>
                    <a:pt x="1130" y="569"/>
                    <a:pt x="1126" y="581"/>
                    <a:pt x="1117" y="590"/>
                  </a:cubicBezTo>
                  <a:cubicBezTo>
                    <a:pt x="1108" y="593"/>
                    <a:pt x="1102" y="578"/>
                    <a:pt x="1092" y="585"/>
                  </a:cubicBezTo>
                  <a:cubicBezTo>
                    <a:pt x="1089" y="582"/>
                    <a:pt x="1086" y="579"/>
                    <a:pt x="1082" y="577"/>
                  </a:cubicBezTo>
                  <a:cubicBezTo>
                    <a:pt x="1075" y="587"/>
                    <a:pt x="1066" y="596"/>
                    <a:pt x="1053" y="594"/>
                  </a:cubicBezTo>
                  <a:cubicBezTo>
                    <a:pt x="1052" y="596"/>
                    <a:pt x="1050" y="600"/>
                    <a:pt x="1049" y="602"/>
                  </a:cubicBezTo>
                  <a:cubicBezTo>
                    <a:pt x="1038" y="604"/>
                    <a:pt x="1029" y="599"/>
                    <a:pt x="1021" y="594"/>
                  </a:cubicBezTo>
                  <a:cubicBezTo>
                    <a:pt x="1022" y="606"/>
                    <a:pt x="1021" y="618"/>
                    <a:pt x="1017" y="630"/>
                  </a:cubicBezTo>
                  <a:cubicBezTo>
                    <a:pt x="1013" y="639"/>
                    <a:pt x="1002" y="633"/>
                    <a:pt x="996" y="630"/>
                  </a:cubicBezTo>
                  <a:cubicBezTo>
                    <a:pt x="987" y="635"/>
                    <a:pt x="978" y="634"/>
                    <a:pt x="970" y="628"/>
                  </a:cubicBezTo>
                  <a:cubicBezTo>
                    <a:pt x="969" y="643"/>
                    <a:pt x="959" y="658"/>
                    <a:pt x="942" y="654"/>
                  </a:cubicBezTo>
                  <a:cubicBezTo>
                    <a:pt x="941" y="661"/>
                    <a:pt x="943" y="670"/>
                    <a:pt x="935" y="674"/>
                  </a:cubicBezTo>
                  <a:cubicBezTo>
                    <a:pt x="923" y="683"/>
                    <a:pt x="910" y="673"/>
                    <a:pt x="899" y="668"/>
                  </a:cubicBezTo>
                  <a:cubicBezTo>
                    <a:pt x="900" y="685"/>
                    <a:pt x="904" y="704"/>
                    <a:pt x="898" y="722"/>
                  </a:cubicBezTo>
                  <a:cubicBezTo>
                    <a:pt x="887" y="725"/>
                    <a:pt x="876" y="730"/>
                    <a:pt x="864" y="730"/>
                  </a:cubicBezTo>
                  <a:cubicBezTo>
                    <a:pt x="851" y="730"/>
                    <a:pt x="839" y="737"/>
                    <a:pt x="831" y="747"/>
                  </a:cubicBezTo>
                  <a:cubicBezTo>
                    <a:pt x="823" y="757"/>
                    <a:pt x="810" y="763"/>
                    <a:pt x="802" y="774"/>
                  </a:cubicBezTo>
                  <a:cubicBezTo>
                    <a:pt x="794" y="786"/>
                    <a:pt x="781" y="794"/>
                    <a:pt x="776" y="808"/>
                  </a:cubicBezTo>
                  <a:cubicBezTo>
                    <a:pt x="770" y="825"/>
                    <a:pt x="764" y="844"/>
                    <a:pt x="759" y="862"/>
                  </a:cubicBezTo>
                  <a:cubicBezTo>
                    <a:pt x="753" y="881"/>
                    <a:pt x="756" y="901"/>
                    <a:pt x="755" y="920"/>
                  </a:cubicBezTo>
                  <a:cubicBezTo>
                    <a:pt x="776" y="930"/>
                    <a:pt x="800" y="927"/>
                    <a:pt x="823" y="934"/>
                  </a:cubicBezTo>
                  <a:cubicBezTo>
                    <a:pt x="834" y="941"/>
                    <a:pt x="841" y="953"/>
                    <a:pt x="850" y="962"/>
                  </a:cubicBezTo>
                  <a:cubicBezTo>
                    <a:pt x="850" y="964"/>
                    <a:pt x="850" y="967"/>
                    <a:pt x="850" y="969"/>
                  </a:cubicBezTo>
                  <a:cubicBezTo>
                    <a:pt x="848" y="969"/>
                    <a:pt x="845" y="969"/>
                    <a:pt x="843" y="969"/>
                  </a:cubicBezTo>
                  <a:cubicBezTo>
                    <a:pt x="842" y="967"/>
                    <a:pt x="838" y="964"/>
                    <a:pt x="836" y="962"/>
                  </a:cubicBezTo>
                  <a:cubicBezTo>
                    <a:pt x="826" y="965"/>
                    <a:pt x="816" y="960"/>
                    <a:pt x="808" y="954"/>
                  </a:cubicBezTo>
                  <a:cubicBezTo>
                    <a:pt x="804" y="957"/>
                    <a:pt x="800" y="960"/>
                    <a:pt x="797" y="963"/>
                  </a:cubicBezTo>
                  <a:cubicBezTo>
                    <a:pt x="782" y="954"/>
                    <a:pt x="764" y="958"/>
                    <a:pt x="747" y="958"/>
                  </a:cubicBezTo>
                  <a:cubicBezTo>
                    <a:pt x="745" y="966"/>
                    <a:pt x="750" y="978"/>
                    <a:pt x="739" y="981"/>
                  </a:cubicBezTo>
                  <a:cubicBezTo>
                    <a:pt x="736" y="973"/>
                    <a:pt x="737" y="965"/>
                    <a:pt x="737" y="957"/>
                  </a:cubicBezTo>
                  <a:cubicBezTo>
                    <a:pt x="721" y="955"/>
                    <a:pt x="707" y="965"/>
                    <a:pt x="691" y="959"/>
                  </a:cubicBezTo>
                  <a:cubicBezTo>
                    <a:pt x="673" y="954"/>
                    <a:pt x="654" y="960"/>
                    <a:pt x="636" y="963"/>
                  </a:cubicBezTo>
                  <a:cubicBezTo>
                    <a:pt x="627" y="965"/>
                    <a:pt x="618" y="959"/>
                    <a:pt x="610" y="966"/>
                  </a:cubicBezTo>
                  <a:cubicBezTo>
                    <a:pt x="597" y="975"/>
                    <a:pt x="580" y="983"/>
                    <a:pt x="565" y="975"/>
                  </a:cubicBezTo>
                  <a:cubicBezTo>
                    <a:pt x="555" y="969"/>
                    <a:pt x="558" y="946"/>
                    <a:pt x="572" y="952"/>
                  </a:cubicBezTo>
                  <a:cubicBezTo>
                    <a:pt x="591" y="960"/>
                    <a:pt x="602" y="935"/>
                    <a:pt x="620" y="936"/>
                  </a:cubicBezTo>
                  <a:cubicBezTo>
                    <a:pt x="639" y="936"/>
                    <a:pt x="652" y="921"/>
                    <a:pt x="670" y="916"/>
                  </a:cubicBezTo>
                  <a:cubicBezTo>
                    <a:pt x="665" y="894"/>
                    <a:pt x="666" y="870"/>
                    <a:pt x="659" y="848"/>
                  </a:cubicBezTo>
                  <a:cubicBezTo>
                    <a:pt x="654" y="835"/>
                    <a:pt x="652" y="823"/>
                    <a:pt x="650" y="810"/>
                  </a:cubicBezTo>
                  <a:cubicBezTo>
                    <a:pt x="643" y="809"/>
                    <a:pt x="635" y="812"/>
                    <a:pt x="628" y="809"/>
                  </a:cubicBezTo>
                  <a:cubicBezTo>
                    <a:pt x="623" y="802"/>
                    <a:pt x="619" y="795"/>
                    <a:pt x="614" y="788"/>
                  </a:cubicBezTo>
                  <a:cubicBezTo>
                    <a:pt x="610" y="797"/>
                    <a:pt x="602" y="803"/>
                    <a:pt x="592" y="806"/>
                  </a:cubicBezTo>
                  <a:cubicBezTo>
                    <a:pt x="578" y="800"/>
                    <a:pt x="576" y="786"/>
                    <a:pt x="572" y="773"/>
                  </a:cubicBezTo>
                  <a:cubicBezTo>
                    <a:pt x="573" y="771"/>
                    <a:pt x="575" y="767"/>
                    <a:pt x="575" y="764"/>
                  </a:cubicBezTo>
                  <a:cubicBezTo>
                    <a:pt x="573" y="757"/>
                    <a:pt x="565" y="759"/>
                    <a:pt x="559" y="758"/>
                  </a:cubicBezTo>
                  <a:cubicBezTo>
                    <a:pt x="560" y="768"/>
                    <a:pt x="555" y="777"/>
                    <a:pt x="549" y="785"/>
                  </a:cubicBezTo>
                  <a:cubicBezTo>
                    <a:pt x="558" y="785"/>
                    <a:pt x="564" y="791"/>
                    <a:pt x="566" y="800"/>
                  </a:cubicBezTo>
                  <a:cubicBezTo>
                    <a:pt x="571" y="803"/>
                    <a:pt x="575" y="805"/>
                    <a:pt x="579" y="808"/>
                  </a:cubicBezTo>
                  <a:cubicBezTo>
                    <a:pt x="579" y="823"/>
                    <a:pt x="565" y="833"/>
                    <a:pt x="557" y="845"/>
                  </a:cubicBezTo>
                  <a:cubicBezTo>
                    <a:pt x="569" y="841"/>
                    <a:pt x="586" y="857"/>
                    <a:pt x="574" y="868"/>
                  </a:cubicBezTo>
                  <a:cubicBezTo>
                    <a:pt x="562" y="881"/>
                    <a:pt x="542" y="889"/>
                    <a:pt x="524" y="887"/>
                  </a:cubicBezTo>
                  <a:cubicBezTo>
                    <a:pt x="529" y="877"/>
                    <a:pt x="537" y="870"/>
                    <a:pt x="543" y="860"/>
                  </a:cubicBezTo>
                  <a:cubicBezTo>
                    <a:pt x="541" y="844"/>
                    <a:pt x="541" y="828"/>
                    <a:pt x="551" y="815"/>
                  </a:cubicBezTo>
                  <a:cubicBezTo>
                    <a:pt x="542" y="811"/>
                    <a:pt x="529" y="798"/>
                    <a:pt x="523" y="813"/>
                  </a:cubicBezTo>
                  <a:cubicBezTo>
                    <a:pt x="537" y="821"/>
                    <a:pt x="540" y="841"/>
                    <a:pt x="534" y="854"/>
                  </a:cubicBezTo>
                  <a:cubicBezTo>
                    <a:pt x="529" y="861"/>
                    <a:pt x="520" y="868"/>
                    <a:pt x="512" y="864"/>
                  </a:cubicBezTo>
                  <a:cubicBezTo>
                    <a:pt x="504" y="851"/>
                    <a:pt x="502" y="833"/>
                    <a:pt x="511" y="819"/>
                  </a:cubicBezTo>
                  <a:cubicBezTo>
                    <a:pt x="513" y="818"/>
                    <a:pt x="518" y="816"/>
                    <a:pt x="521" y="816"/>
                  </a:cubicBezTo>
                  <a:cubicBezTo>
                    <a:pt x="516" y="812"/>
                    <a:pt x="512" y="808"/>
                    <a:pt x="507" y="804"/>
                  </a:cubicBezTo>
                  <a:cubicBezTo>
                    <a:pt x="499" y="820"/>
                    <a:pt x="486" y="835"/>
                    <a:pt x="470" y="844"/>
                  </a:cubicBezTo>
                  <a:cubicBezTo>
                    <a:pt x="471" y="832"/>
                    <a:pt x="471" y="820"/>
                    <a:pt x="472" y="808"/>
                  </a:cubicBezTo>
                  <a:cubicBezTo>
                    <a:pt x="470" y="792"/>
                    <a:pt x="478" y="774"/>
                    <a:pt x="496" y="776"/>
                  </a:cubicBezTo>
                  <a:cubicBezTo>
                    <a:pt x="497" y="779"/>
                    <a:pt x="498" y="785"/>
                    <a:pt x="499" y="788"/>
                  </a:cubicBezTo>
                  <a:cubicBezTo>
                    <a:pt x="502" y="783"/>
                    <a:pt x="505" y="779"/>
                    <a:pt x="508" y="775"/>
                  </a:cubicBezTo>
                  <a:cubicBezTo>
                    <a:pt x="498" y="765"/>
                    <a:pt x="501" y="752"/>
                    <a:pt x="511" y="744"/>
                  </a:cubicBezTo>
                  <a:cubicBezTo>
                    <a:pt x="507" y="741"/>
                    <a:pt x="502" y="739"/>
                    <a:pt x="498" y="736"/>
                  </a:cubicBezTo>
                  <a:cubicBezTo>
                    <a:pt x="496" y="724"/>
                    <a:pt x="504" y="713"/>
                    <a:pt x="508" y="702"/>
                  </a:cubicBezTo>
                  <a:cubicBezTo>
                    <a:pt x="496" y="709"/>
                    <a:pt x="476" y="709"/>
                    <a:pt x="471" y="724"/>
                  </a:cubicBezTo>
                  <a:cubicBezTo>
                    <a:pt x="478" y="722"/>
                    <a:pt x="485" y="715"/>
                    <a:pt x="493" y="718"/>
                  </a:cubicBezTo>
                  <a:cubicBezTo>
                    <a:pt x="497" y="735"/>
                    <a:pt x="477" y="738"/>
                    <a:pt x="467" y="744"/>
                  </a:cubicBezTo>
                  <a:cubicBezTo>
                    <a:pt x="473" y="748"/>
                    <a:pt x="480" y="752"/>
                    <a:pt x="487" y="756"/>
                  </a:cubicBezTo>
                  <a:cubicBezTo>
                    <a:pt x="483" y="776"/>
                    <a:pt x="464" y="788"/>
                    <a:pt x="447" y="798"/>
                  </a:cubicBezTo>
                  <a:cubicBezTo>
                    <a:pt x="445" y="788"/>
                    <a:pt x="451" y="780"/>
                    <a:pt x="454" y="772"/>
                  </a:cubicBezTo>
                  <a:cubicBezTo>
                    <a:pt x="443" y="777"/>
                    <a:pt x="440" y="791"/>
                    <a:pt x="431" y="799"/>
                  </a:cubicBezTo>
                  <a:cubicBezTo>
                    <a:pt x="426" y="801"/>
                    <a:pt x="422" y="796"/>
                    <a:pt x="418" y="794"/>
                  </a:cubicBezTo>
                  <a:cubicBezTo>
                    <a:pt x="415" y="794"/>
                    <a:pt x="409" y="793"/>
                    <a:pt x="405" y="793"/>
                  </a:cubicBezTo>
                  <a:cubicBezTo>
                    <a:pt x="418" y="772"/>
                    <a:pt x="430" y="751"/>
                    <a:pt x="444" y="731"/>
                  </a:cubicBezTo>
                  <a:cubicBezTo>
                    <a:pt x="438" y="730"/>
                    <a:pt x="432" y="730"/>
                    <a:pt x="426" y="729"/>
                  </a:cubicBezTo>
                  <a:cubicBezTo>
                    <a:pt x="427" y="726"/>
                    <a:pt x="427" y="720"/>
                    <a:pt x="427" y="717"/>
                  </a:cubicBezTo>
                  <a:cubicBezTo>
                    <a:pt x="418" y="718"/>
                    <a:pt x="409" y="717"/>
                    <a:pt x="400" y="713"/>
                  </a:cubicBezTo>
                  <a:cubicBezTo>
                    <a:pt x="395" y="704"/>
                    <a:pt x="392" y="696"/>
                    <a:pt x="388" y="687"/>
                  </a:cubicBezTo>
                  <a:cubicBezTo>
                    <a:pt x="381" y="689"/>
                    <a:pt x="374" y="691"/>
                    <a:pt x="366" y="692"/>
                  </a:cubicBezTo>
                  <a:cubicBezTo>
                    <a:pt x="372" y="702"/>
                    <a:pt x="381" y="708"/>
                    <a:pt x="389" y="715"/>
                  </a:cubicBezTo>
                  <a:cubicBezTo>
                    <a:pt x="393" y="724"/>
                    <a:pt x="397" y="734"/>
                    <a:pt x="397" y="744"/>
                  </a:cubicBezTo>
                  <a:cubicBezTo>
                    <a:pt x="393" y="756"/>
                    <a:pt x="390" y="773"/>
                    <a:pt x="374" y="774"/>
                  </a:cubicBezTo>
                  <a:cubicBezTo>
                    <a:pt x="374" y="766"/>
                    <a:pt x="374" y="758"/>
                    <a:pt x="375" y="750"/>
                  </a:cubicBezTo>
                  <a:cubicBezTo>
                    <a:pt x="369" y="750"/>
                    <a:pt x="364" y="750"/>
                    <a:pt x="359" y="750"/>
                  </a:cubicBezTo>
                  <a:cubicBezTo>
                    <a:pt x="363" y="756"/>
                    <a:pt x="367" y="761"/>
                    <a:pt x="369" y="768"/>
                  </a:cubicBezTo>
                  <a:cubicBezTo>
                    <a:pt x="367" y="777"/>
                    <a:pt x="362" y="788"/>
                    <a:pt x="352" y="790"/>
                  </a:cubicBezTo>
                  <a:cubicBezTo>
                    <a:pt x="346" y="788"/>
                    <a:pt x="340" y="783"/>
                    <a:pt x="341" y="776"/>
                  </a:cubicBezTo>
                  <a:cubicBezTo>
                    <a:pt x="339" y="761"/>
                    <a:pt x="357" y="754"/>
                    <a:pt x="355" y="739"/>
                  </a:cubicBezTo>
                  <a:cubicBezTo>
                    <a:pt x="359" y="740"/>
                    <a:pt x="363" y="741"/>
                    <a:pt x="368" y="742"/>
                  </a:cubicBezTo>
                  <a:cubicBezTo>
                    <a:pt x="376" y="737"/>
                    <a:pt x="383" y="730"/>
                    <a:pt x="383" y="719"/>
                  </a:cubicBezTo>
                  <a:cubicBezTo>
                    <a:pt x="375" y="723"/>
                    <a:pt x="369" y="730"/>
                    <a:pt x="364" y="738"/>
                  </a:cubicBezTo>
                  <a:cubicBezTo>
                    <a:pt x="361" y="736"/>
                    <a:pt x="357" y="734"/>
                    <a:pt x="354" y="732"/>
                  </a:cubicBezTo>
                  <a:cubicBezTo>
                    <a:pt x="353" y="730"/>
                    <a:pt x="350" y="725"/>
                    <a:pt x="348" y="723"/>
                  </a:cubicBezTo>
                  <a:cubicBezTo>
                    <a:pt x="347" y="723"/>
                    <a:pt x="343" y="722"/>
                    <a:pt x="341" y="722"/>
                  </a:cubicBezTo>
                  <a:cubicBezTo>
                    <a:pt x="336" y="729"/>
                    <a:pt x="333" y="737"/>
                    <a:pt x="329" y="744"/>
                  </a:cubicBezTo>
                  <a:cubicBezTo>
                    <a:pt x="336" y="743"/>
                    <a:pt x="348" y="729"/>
                    <a:pt x="351" y="740"/>
                  </a:cubicBezTo>
                  <a:cubicBezTo>
                    <a:pt x="341" y="751"/>
                    <a:pt x="327" y="761"/>
                    <a:pt x="312" y="764"/>
                  </a:cubicBezTo>
                  <a:cubicBezTo>
                    <a:pt x="316" y="752"/>
                    <a:pt x="321" y="742"/>
                    <a:pt x="326" y="730"/>
                  </a:cubicBezTo>
                  <a:cubicBezTo>
                    <a:pt x="319" y="732"/>
                    <a:pt x="311" y="734"/>
                    <a:pt x="304" y="735"/>
                  </a:cubicBezTo>
                  <a:cubicBezTo>
                    <a:pt x="299" y="741"/>
                    <a:pt x="297" y="750"/>
                    <a:pt x="289" y="752"/>
                  </a:cubicBezTo>
                  <a:cubicBezTo>
                    <a:pt x="287" y="750"/>
                    <a:pt x="283" y="747"/>
                    <a:pt x="282" y="746"/>
                  </a:cubicBezTo>
                  <a:cubicBezTo>
                    <a:pt x="284" y="740"/>
                    <a:pt x="287" y="735"/>
                    <a:pt x="289" y="730"/>
                  </a:cubicBezTo>
                  <a:cubicBezTo>
                    <a:pt x="290" y="733"/>
                    <a:pt x="291" y="739"/>
                    <a:pt x="291" y="742"/>
                  </a:cubicBezTo>
                  <a:cubicBezTo>
                    <a:pt x="294" y="742"/>
                    <a:pt x="294" y="742"/>
                    <a:pt x="294" y="742"/>
                  </a:cubicBezTo>
                  <a:cubicBezTo>
                    <a:pt x="293" y="729"/>
                    <a:pt x="301" y="719"/>
                    <a:pt x="306" y="708"/>
                  </a:cubicBezTo>
                  <a:cubicBezTo>
                    <a:pt x="305" y="699"/>
                    <a:pt x="303" y="690"/>
                    <a:pt x="303" y="681"/>
                  </a:cubicBezTo>
                  <a:cubicBezTo>
                    <a:pt x="294" y="686"/>
                    <a:pt x="299" y="696"/>
                    <a:pt x="297" y="704"/>
                  </a:cubicBezTo>
                  <a:cubicBezTo>
                    <a:pt x="294" y="708"/>
                    <a:pt x="290" y="711"/>
                    <a:pt x="287" y="715"/>
                  </a:cubicBezTo>
                  <a:cubicBezTo>
                    <a:pt x="294" y="726"/>
                    <a:pt x="282" y="734"/>
                    <a:pt x="277" y="742"/>
                  </a:cubicBezTo>
                  <a:cubicBezTo>
                    <a:pt x="271" y="752"/>
                    <a:pt x="257" y="748"/>
                    <a:pt x="247" y="749"/>
                  </a:cubicBezTo>
                  <a:cubicBezTo>
                    <a:pt x="246" y="745"/>
                    <a:pt x="244" y="741"/>
                    <a:pt x="242" y="737"/>
                  </a:cubicBezTo>
                  <a:cubicBezTo>
                    <a:pt x="237" y="739"/>
                    <a:pt x="228" y="744"/>
                    <a:pt x="225" y="736"/>
                  </a:cubicBezTo>
                  <a:cubicBezTo>
                    <a:pt x="226" y="734"/>
                    <a:pt x="227" y="728"/>
                    <a:pt x="227" y="726"/>
                  </a:cubicBezTo>
                  <a:cubicBezTo>
                    <a:pt x="215" y="728"/>
                    <a:pt x="201" y="721"/>
                    <a:pt x="206" y="707"/>
                  </a:cubicBezTo>
                  <a:cubicBezTo>
                    <a:pt x="213" y="707"/>
                    <a:pt x="220" y="707"/>
                    <a:pt x="227" y="707"/>
                  </a:cubicBezTo>
                  <a:cubicBezTo>
                    <a:pt x="231" y="697"/>
                    <a:pt x="238" y="690"/>
                    <a:pt x="248" y="687"/>
                  </a:cubicBezTo>
                  <a:cubicBezTo>
                    <a:pt x="250" y="694"/>
                    <a:pt x="252" y="700"/>
                    <a:pt x="254" y="707"/>
                  </a:cubicBezTo>
                  <a:cubicBezTo>
                    <a:pt x="257" y="704"/>
                    <a:pt x="260" y="701"/>
                    <a:pt x="264" y="699"/>
                  </a:cubicBezTo>
                  <a:cubicBezTo>
                    <a:pt x="262" y="694"/>
                    <a:pt x="260" y="689"/>
                    <a:pt x="259" y="685"/>
                  </a:cubicBezTo>
                  <a:cubicBezTo>
                    <a:pt x="250" y="684"/>
                    <a:pt x="241" y="681"/>
                    <a:pt x="236" y="673"/>
                  </a:cubicBezTo>
                  <a:cubicBezTo>
                    <a:pt x="220" y="673"/>
                    <a:pt x="206" y="663"/>
                    <a:pt x="204" y="647"/>
                  </a:cubicBezTo>
                  <a:cubicBezTo>
                    <a:pt x="197" y="649"/>
                    <a:pt x="189" y="649"/>
                    <a:pt x="182" y="650"/>
                  </a:cubicBezTo>
                  <a:cubicBezTo>
                    <a:pt x="179" y="643"/>
                    <a:pt x="185" y="638"/>
                    <a:pt x="188" y="632"/>
                  </a:cubicBezTo>
                  <a:cubicBezTo>
                    <a:pt x="190" y="643"/>
                    <a:pt x="190" y="643"/>
                    <a:pt x="190" y="643"/>
                  </a:cubicBezTo>
                  <a:cubicBezTo>
                    <a:pt x="193" y="641"/>
                    <a:pt x="196" y="638"/>
                    <a:pt x="199" y="636"/>
                  </a:cubicBezTo>
                  <a:cubicBezTo>
                    <a:pt x="197" y="632"/>
                    <a:pt x="195" y="627"/>
                    <a:pt x="192" y="623"/>
                  </a:cubicBezTo>
                  <a:cubicBezTo>
                    <a:pt x="189" y="626"/>
                    <a:pt x="185" y="629"/>
                    <a:pt x="181" y="632"/>
                  </a:cubicBezTo>
                  <a:cubicBezTo>
                    <a:pt x="181" y="619"/>
                    <a:pt x="183" y="606"/>
                    <a:pt x="187" y="594"/>
                  </a:cubicBezTo>
                  <a:cubicBezTo>
                    <a:pt x="195" y="600"/>
                    <a:pt x="197" y="610"/>
                    <a:pt x="200" y="618"/>
                  </a:cubicBezTo>
                  <a:cubicBezTo>
                    <a:pt x="201" y="607"/>
                    <a:pt x="200" y="597"/>
                    <a:pt x="198" y="587"/>
                  </a:cubicBezTo>
                  <a:cubicBezTo>
                    <a:pt x="203" y="581"/>
                    <a:pt x="208" y="576"/>
                    <a:pt x="213" y="570"/>
                  </a:cubicBezTo>
                  <a:cubicBezTo>
                    <a:pt x="212" y="551"/>
                    <a:pt x="237" y="542"/>
                    <a:pt x="250" y="554"/>
                  </a:cubicBezTo>
                  <a:cubicBezTo>
                    <a:pt x="261" y="560"/>
                    <a:pt x="255" y="573"/>
                    <a:pt x="253" y="583"/>
                  </a:cubicBezTo>
                  <a:cubicBezTo>
                    <a:pt x="257" y="583"/>
                    <a:pt x="261" y="583"/>
                    <a:pt x="265" y="583"/>
                  </a:cubicBezTo>
                  <a:cubicBezTo>
                    <a:pt x="268" y="575"/>
                    <a:pt x="271" y="566"/>
                    <a:pt x="280" y="565"/>
                  </a:cubicBezTo>
                  <a:cubicBezTo>
                    <a:pt x="291" y="566"/>
                    <a:pt x="306" y="564"/>
                    <a:pt x="311" y="577"/>
                  </a:cubicBezTo>
                  <a:cubicBezTo>
                    <a:pt x="317" y="585"/>
                    <a:pt x="316" y="599"/>
                    <a:pt x="304" y="600"/>
                  </a:cubicBezTo>
                  <a:cubicBezTo>
                    <a:pt x="300" y="596"/>
                    <a:pt x="297" y="591"/>
                    <a:pt x="293" y="586"/>
                  </a:cubicBezTo>
                  <a:cubicBezTo>
                    <a:pt x="289" y="589"/>
                    <a:pt x="286" y="593"/>
                    <a:pt x="282" y="596"/>
                  </a:cubicBezTo>
                  <a:cubicBezTo>
                    <a:pt x="282" y="604"/>
                    <a:pt x="279" y="615"/>
                    <a:pt x="290" y="617"/>
                  </a:cubicBezTo>
                  <a:cubicBezTo>
                    <a:pt x="291" y="609"/>
                    <a:pt x="291" y="600"/>
                    <a:pt x="291" y="592"/>
                  </a:cubicBezTo>
                  <a:cubicBezTo>
                    <a:pt x="295" y="595"/>
                    <a:pt x="298" y="599"/>
                    <a:pt x="302" y="602"/>
                  </a:cubicBezTo>
                  <a:cubicBezTo>
                    <a:pt x="301" y="612"/>
                    <a:pt x="305" y="621"/>
                    <a:pt x="316" y="620"/>
                  </a:cubicBezTo>
                  <a:cubicBezTo>
                    <a:pt x="318" y="622"/>
                    <a:pt x="322" y="625"/>
                    <a:pt x="324" y="627"/>
                  </a:cubicBezTo>
                  <a:cubicBezTo>
                    <a:pt x="335" y="623"/>
                    <a:pt x="328" y="617"/>
                    <a:pt x="323" y="611"/>
                  </a:cubicBezTo>
                  <a:cubicBezTo>
                    <a:pt x="325" y="597"/>
                    <a:pt x="335" y="587"/>
                    <a:pt x="343" y="576"/>
                  </a:cubicBezTo>
                  <a:cubicBezTo>
                    <a:pt x="343" y="569"/>
                    <a:pt x="339" y="559"/>
                    <a:pt x="347" y="555"/>
                  </a:cubicBezTo>
                  <a:cubicBezTo>
                    <a:pt x="356" y="548"/>
                    <a:pt x="367" y="538"/>
                    <a:pt x="379" y="544"/>
                  </a:cubicBezTo>
                  <a:cubicBezTo>
                    <a:pt x="378" y="528"/>
                    <a:pt x="361" y="537"/>
                    <a:pt x="351" y="537"/>
                  </a:cubicBezTo>
                  <a:cubicBezTo>
                    <a:pt x="340" y="539"/>
                    <a:pt x="334" y="527"/>
                    <a:pt x="330" y="519"/>
                  </a:cubicBezTo>
                  <a:cubicBezTo>
                    <a:pt x="325" y="519"/>
                    <a:pt x="316" y="520"/>
                    <a:pt x="312" y="520"/>
                  </a:cubicBezTo>
                  <a:cubicBezTo>
                    <a:pt x="322" y="528"/>
                    <a:pt x="336" y="534"/>
                    <a:pt x="339" y="548"/>
                  </a:cubicBezTo>
                  <a:cubicBezTo>
                    <a:pt x="337" y="555"/>
                    <a:pt x="330" y="564"/>
                    <a:pt x="322" y="562"/>
                  </a:cubicBezTo>
                  <a:cubicBezTo>
                    <a:pt x="313" y="560"/>
                    <a:pt x="308" y="552"/>
                    <a:pt x="303" y="545"/>
                  </a:cubicBezTo>
                  <a:cubicBezTo>
                    <a:pt x="297" y="550"/>
                    <a:pt x="291" y="554"/>
                    <a:pt x="283" y="552"/>
                  </a:cubicBezTo>
                  <a:cubicBezTo>
                    <a:pt x="278" y="554"/>
                    <a:pt x="273" y="563"/>
                    <a:pt x="267" y="557"/>
                  </a:cubicBezTo>
                  <a:cubicBezTo>
                    <a:pt x="258" y="549"/>
                    <a:pt x="254" y="538"/>
                    <a:pt x="249" y="527"/>
                  </a:cubicBezTo>
                  <a:cubicBezTo>
                    <a:pt x="246" y="531"/>
                    <a:pt x="243" y="535"/>
                    <a:pt x="240" y="538"/>
                  </a:cubicBezTo>
                  <a:cubicBezTo>
                    <a:pt x="236" y="538"/>
                    <a:pt x="231" y="540"/>
                    <a:pt x="227" y="538"/>
                  </a:cubicBezTo>
                  <a:cubicBezTo>
                    <a:pt x="215" y="527"/>
                    <a:pt x="218" y="510"/>
                    <a:pt x="219" y="495"/>
                  </a:cubicBezTo>
                  <a:cubicBezTo>
                    <a:pt x="222" y="491"/>
                    <a:pt x="222" y="480"/>
                    <a:pt x="229" y="485"/>
                  </a:cubicBezTo>
                  <a:cubicBezTo>
                    <a:pt x="233" y="493"/>
                    <a:pt x="237" y="502"/>
                    <a:pt x="243" y="509"/>
                  </a:cubicBezTo>
                  <a:cubicBezTo>
                    <a:pt x="257" y="513"/>
                    <a:pt x="269" y="522"/>
                    <a:pt x="278" y="533"/>
                  </a:cubicBezTo>
                  <a:cubicBezTo>
                    <a:pt x="284" y="527"/>
                    <a:pt x="299" y="520"/>
                    <a:pt x="290" y="510"/>
                  </a:cubicBezTo>
                  <a:cubicBezTo>
                    <a:pt x="271" y="524"/>
                    <a:pt x="241" y="506"/>
                    <a:pt x="245" y="482"/>
                  </a:cubicBezTo>
                  <a:cubicBezTo>
                    <a:pt x="257" y="481"/>
                    <a:pt x="270" y="480"/>
                    <a:pt x="280" y="488"/>
                  </a:cubicBezTo>
                  <a:cubicBezTo>
                    <a:pt x="287" y="492"/>
                    <a:pt x="289" y="501"/>
                    <a:pt x="292" y="508"/>
                  </a:cubicBezTo>
                  <a:cubicBezTo>
                    <a:pt x="299" y="505"/>
                    <a:pt x="300" y="500"/>
                    <a:pt x="295" y="494"/>
                  </a:cubicBezTo>
                  <a:cubicBezTo>
                    <a:pt x="294" y="489"/>
                    <a:pt x="293" y="485"/>
                    <a:pt x="292" y="480"/>
                  </a:cubicBezTo>
                  <a:cubicBezTo>
                    <a:pt x="284" y="473"/>
                    <a:pt x="281" y="463"/>
                    <a:pt x="282" y="452"/>
                  </a:cubicBezTo>
                  <a:cubicBezTo>
                    <a:pt x="289" y="453"/>
                    <a:pt x="296" y="454"/>
                    <a:pt x="300" y="447"/>
                  </a:cubicBezTo>
                  <a:cubicBezTo>
                    <a:pt x="293" y="451"/>
                    <a:pt x="285" y="447"/>
                    <a:pt x="279" y="442"/>
                  </a:cubicBezTo>
                  <a:cubicBezTo>
                    <a:pt x="278" y="448"/>
                    <a:pt x="275" y="453"/>
                    <a:pt x="273" y="458"/>
                  </a:cubicBezTo>
                  <a:cubicBezTo>
                    <a:pt x="272" y="458"/>
                    <a:pt x="268" y="458"/>
                    <a:pt x="267" y="458"/>
                  </a:cubicBezTo>
                  <a:cubicBezTo>
                    <a:pt x="265" y="447"/>
                    <a:pt x="263" y="435"/>
                    <a:pt x="265" y="424"/>
                  </a:cubicBezTo>
                  <a:cubicBezTo>
                    <a:pt x="271" y="417"/>
                    <a:pt x="280" y="417"/>
                    <a:pt x="288" y="418"/>
                  </a:cubicBezTo>
                  <a:cubicBezTo>
                    <a:pt x="287" y="422"/>
                    <a:pt x="284" y="431"/>
                    <a:pt x="283" y="435"/>
                  </a:cubicBezTo>
                  <a:cubicBezTo>
                    <a:pt x="284" y="438"/>
                    <a:pt x="286" y="440"/>
                    <a:pt x="287" y="443"/>
                  </a:cubicBezTo>
                  <a:cubicBezTo>
                    <a:pt x="292" y="435"/>
                    <a:pt x="299" y="428"/>
                    <a:pt x="307" y="423"/>
                  </a:cubicBezTo>
                  <a:cubicBezTo>
                    <a:pt x="318" y="421"/>
                    <a:pt x="330" y="420"/>
                    <a:pt x="342" y="418"/>
                  </a:cubicBezTo>
                  <a:cubicBezTo>
                    <a:pt x="334" y="413"/>
                    <a:pt x="326" y="408"/>
                    <a:pt x="320" y="401"/>
                  </a:cubicBezTo>
                  <a:cubicBezTo>
                    <a:pt x="312" y="408"/>
                    <a:pt x="304" y="418"/>
                    <a:pt x="292" y="414"/>
                  </a:cubicBezTo>
                  <a:cubicBezTo>
                    <a:pt x="286" y="414"/>
                    <a:pt x="283" y="409"/>
                    <a:pt x="278" y="406"/>
                  </a:cubicBezTo>
                  <a:cubicBezTo>
                    <a:pt x="273" y="414"/>
                    <a:pt x="265" y="415"/>
                    <a:pt x="258" y="409"/>
                  </a:cubicBezTo>
                  <a:cubicBezTo>
                    <a:pt x="258" y="431"/>
                    <a:pt x="257" y="452"/>
                    <a:pt x="257" y="473"/>
                  </a:cubicBezTo>
                  <a:cubicBezTo>
                    <a:pt x="249" y="472"/>
                    <a:pt x="242" y="471"/>
                    <a:pt x="234" y="469"/>
                  </a:cubicBezTo>
                  <a:cubicBezTo>
                    <a:pt x="233" y="461"/>
                    <a:pt x="233" y="453"/>
                    <a:pt x="233" y="444"/>
                  </a:cubicBezTo>
                  <a:cubicBezTo>
                    <a:pt x="229" y="448"/>
                    <a:pt x="226" y="452"/>
                    <a:pt x="224" y="456"/>
                  </a:cubicBezTo>
                  <a:cubicBezTo>
                    <a:pt x="198" y="512"/>
                    <a:pt x="180" y="571"/>
                    <a:pt x="174" y="632"/>
                  </a:cubicBezTo>
                  <a:cubicBezTo>
                    <a:pt x="172" y="665"/>
                    <a:pt x="172" y="699"/>
                    <a:pt x="174" y="732"/>
                  </a:cubicBezTo>
                  <a:cubicBezTo>
                    <a:pt x="184" y="837"/>
                    <a:pt x="226" y="938"/>
                    <a:pt x="294" y="1018"/>
                  </a:cubicBezTo>
                  <a:cubicBezTo>
                    <a:pt x="374" y="1115"/>
                    <a:pt x="491" y="1181"/>
                    <a:pt x="616" y="1199"/>
                  </a:cubicBezTo>
                  <a:cubicBezTo>
                    <a:pt x="752" y="1220"/>
                    <a:pt x="897" y="1183"/>
                    <a:pt x="1006" y="1099"/>
                  </a:cubicBezTo>
                  <a:cubicBezTo>
                    <a:pt x="1108" y="1022"/>
                    <a:pt x="1179" y="908"/>
                    <a:pt x="1203" y="784"/>
                  </a:cubicBezTo>
                  <a:cubicBezTo>
                    <a:pt x="1223" y="677"/>
                    <a:pt x="1210" y="564"/>
                    <a:pt x="1164" y="465"/>
                  </a:cubicBezTo>
                  <a:cubicBezTo>
                    <a:pt x="1155" y="465"/>
                    <a:pt x="1146" y="465"/>
                    <a:pt x="1137" y="463"/>
                  </a:cubicBezTo>
                  <a:cubicBezTo>
                    <a:pt x="1141" y="469"/>
                    <a:pt x="1145" y="475"/>
                    <a:pt x="1149" y="481"/>
                  </a:cubicBezTo>
                  <a:cubicBezTo>
                    <a:pt x="1149" y="477"/>
                    <a:pt x="1150" y="470"/>
                    <a:pt x="1151" y="466"/>
                  </a:cubicBezTo>
                  <a:cubicBezTo>
                    <a:pt x="1157" y="472"/>
                    <a:pt x="1159" y="478"/>
                    <a:pt x="1159" y="486"/>
                  </a:cubicBezTo>
                  <a:cubicBezTo>
                    <a:pt x="1150" y="484"/>
                    <a:pt x="1141" y="481"/>
                    <a:pt x="1132" y="481"/>
                  </a:cubicBezTo>
                  <a:cubicBezTo>
                    <a:pt x="1134" y="484"/>
                    <a:pt x="1138" y="490"/>
                    <a:pt x="1140" y="492"/>
                  </a:cubicBezTo>
                  <a:cubicBezTo>
                    <a:pt x="1139" y="495"/>
                    <a:pt x="1139" y="501"/>
                    <a:pt x="1138" y="503"/>
                  </a:cubicBezTo>
                  <a:cubicBezTo>
                    <a:pt x="1125" y="505"/>
                    <a:pt x="1117" y="494"/>
                    <a:pt x="1110" y="486"/>
                  </a:cubicBezTo>
                  <a:cubicBezTo>
                    <a:pt x="1107" y="485"/>
                    <a:pt x="1102" y="485"/>
                    <a:pt x="1100" y="485"/>
                  </a:cubicBezTo>
                  <a:cubicBezTo>
                    <a:pt x="1092" y="477"/>
                    <a:pt x="1092" y="467"/>
                    <a:pt x="1092" y="457"/>
                  </a:cubicBezTo>
                  <a:cubicBezTo>
                    <a:pt x="1082" y="461"/>
                    <a:pt x="1087" y="474"/>
                    <a:pt x="1081" y="481"/>
                  </a:cubicBezTo>
                  <a:cubicBezTo>
                    <a:pt x="1073" y="483"/>
                    <a:pt x="1066" y="483"/>
                    <a:pt x="1059" y="480"/>
                  </a:cubicBezTo>
                  <a:cubicBezTo>
                    <a:pt x="1061" y="474"/>
                    <a:pt x="1066" y="469"/>
                    <a:pt x="1069" y="463"/>
                  </a:cubicBezTo>
                  <a:cubicBezTo>
                    <a:pt x="1062" y="461"/>
                    <a:pt x="1054" y="460"/>
                    <a:pt x="1046" y="457"/>
                  </a:cubicBezTo>
                  <a:cubicBezTo>
                    <a:pt x="1052" y="453"/>
                    <a:pt x="1060" y="452"/>
                    <a:pt x="1066" y="447"/>
                  </a:cubicBezTo>
                  <a:cubicBezTo>
                    <a:pt x="1056" y="443"/>
                    <a:pt x="1042" y="442"/>
                    <a:pt x="1038" y="431"/>
                  </a:cubicBezTo>
                  <a:cubicBezTo>
                    <a:pt x="1035" y="423"/>
                    <a:pt x="1031" y="412"/>
                    <a:pt x="1041" y="408"/>
                  </a:cubicBezTo>
                  <a:cubicBezTo>
                    <a:pt x="1055" y="398"/>
                    <a:pt x="1071" y="410"/>
                    <a:pt x="1083" y="417"/>
                  </a:cubicBezTo>
                  <a:cubicBezTo>
                    <a:pt x="1083" y="418"/>
                    <a:pt x="1083" y="422"/>
                    <a:pt x="1082" y="423"/>
                  </a:cubicBezTo>
                  <a:cubicBezTo>
                    <a:pt x="1083" y="423"/>
                    <a:pt x="1085" y="423"/>
                    <a:pt x="1086" y="423"/>
                  </a:cubicBezTo>
                  <a:cubicBezTo>
                    <a:pt x="1085" y="414"/>
                    <a:pt x="1085" y="414"/>
                    <a:pt x="1085" y="414"/>
                  </a:cubicBezTo>
                  <a:cubicBezTo>
                    <a:pt x="1092" y="420"/>
                    <a:pt x="1099" y="425"/>
                    <a:pt x="1104" y="433"/>
                  </a:cubicBezTo>
                  <a:cubicBezTo>
                    <a:pt x="1106" y="441"/>
                    <a:pt x="1106" y="451"/>
                    <a:pt x="1107" y="460"/>
                  </a:cubicBezTo>
                  <a:cubicBezTo>
                    <a:pt x="1111" y="455"/>
                    <a:pt x="1116" y="449"/>
                    <a:pt x="1121" y="444"/>
                  </a:cubicBezTo>
                  <a:cubicBezTo>
                    <a:pt x="1117" y="439"/>
                    <a:pt x="1113" y="434"/>
                    <a:pt x="1110" y="428"/>
                  </a:cubicBezTo>
                  <a:cubicBezTo>
                    <a:pt x="1110" y="421"/>
                    <a:pt x="1115" y="417"/>
                    <a:pt x="1118" y="411"/>
                  </a:cubicBezTo>
                  <a:cubicBezTo>
                    <a:pt x="1112" y="408"/>
                    <a:pt x="1114" y="401"/>
                    <a:pt x="1114" y="395"/>
                  </a:cubicBezTo>
                  <a:cubicBezTo>
                    <a:pt x="1093" y="395"/>
                    <a:pt x="1073" y="394"/>
                    <a:pt x="1052" y="394"/>
                  </a:cubicBezTo>
                  <a:cubicBezTo>
                    <a:pt x="1047" y="394"/>
                    <a:pt x="1045" y="389"/>
                    <a:pt x="1042" y="386"/>
                  </a:cubicBezTo>
                  <a:cubicBezTo>
                    <a:pt x="1036" y="384"/>
                    <a:pt x="1031" y="382"/>
                    <a:pt x="1026" y="380"/>
                  </a:cubicBezTo>
                  <a:close/>
                  <a:moveTo>
                    <a:pt x="1075" y="387"/>
                  </a:moveTo>
                  <a:cubicBezTo>
                    <a:pt x="1085" y="389"/>
                    <a:pt x="1095" y="389"/>
                    <a:pt x="1105" y="390"/>
                  </a:cubicBezTo>
                  <a:cubicBezTo>
                    <a:pt x="1102" y="378"/>
                    <a:pt x="1081" y="377"/>
                    <a:pt x="1075" y="387"/>
                  </a:cubicBezTo>
                  <a:close/>
                  <a:moveTo>
                    <a:pt x="529" y="416"/>
                  </a:moveTo>
                  <a:cubicBezTo>
                    <a:pt x="530" y="405"/>
                    <a:pt x="530" y="394"/>
                    <a:pt x="531" y="383"/>
                  </a:cubicBezTo>
                  <a:cubicBezTo>
                    <a:pt x="518" y="388"/>
                    <a:pt x="512" y="413"/>
                    <a:pt x="529" y="416"/>
                  </a:cubicBezTo>
                  <a:close/>
                  <a:moveTo>
                    <a:pt x="773" y="386"/>
                  </a:moveTo>
                  <a:cubicBezTo>
                    <a:pt x="775" y="393"/>
                    <a:pt x="779" y="399"/>
                    <a:pt x="784" y="405"/>
                  </a:cubicBezTo>
                  <a:cubicBezTo>
                    <a:pt x="790" y="403"/>
                    <a:pt x="795" y="398"/>
                    <a:pt x="795" y="392"/>
                  </a:cubicBezTo>
                  <a:cubicBezTo>
                    <a:pt x="787" y="390"/>
                    <a:pt x="780" y="387"/>
                    <a:pt x="773" y="386"/>
                  </a:cubicBezTo>
                  <a:close/>
                  <a:moveTo>
                    <a:pt x="911" y="387"/>
                  </a:moveTo>
                  <a:cubicBezTo>
                    <a:pt x="911" y="389"/>
                    <a:pt x="909" y="394"/>
                    <a:pt x="908" y="397"/>
                  </a:cubicBezTo>
                  <a:cubicBezTo>
                    <a:pt x="912" y="399"/>
                    <a:pt x="915" y="401"/>
                    <a:pt x="919" y="404"/>
                  </a:cubicBezTo>
                  <a:cubicBezTo>
                    <a:pt x="908" y="405"/>
                    <a:pt x="899" y="420"/>
                    <a:pt x="888" y="413"/>
                  </a:cubicBezTo>
                  <a:cubicBezTo>
                    <a:pt x="892" y="409"/>
                    <a:pt x="897" y="407"/>
                    <a:pt x="902" y="404"/>
                  </a:cubicBezTo>
                  <a:cubicBezTo>
                    <a:pt x="902" y="400"/>
                    <a:pt x="901" y="396"/>
                    <a:pt x="901" y="392"/>
                  </a:cubicBezTo>
                  <a:cubicBezTo>
                    <a:pt x="896" y="395"/>
                    <a:pt x="893" y="401"/>
                    <a:pt x="894" y="407"/>
                  </a:cubicBezTo>
                  <a:cubicBezTo>
                    <a:pt x="892" y="406"/>
                    <a:pt x="887" y="404"/>
                    <a:pt x="885" y="403"/>
                  </a:cubicBezTo>
                  <a:cubicBezTo>
                    <a:pt x="885" y="398"/>
                    <a:pt x="885" y="393"/>
                    <a:pt x="885" y="389"/>
                  </a:cubicBezTo>
                  <a:cubicBezTo>
                    <a:pt x="879" y="395"/>
                    <a:pt x="874" y="402"/>
                    <a:pt x="876" y="411"/>
                  </a:cubicBezTo>
                  <a:cubicBezTo>
                    <a:pt x="873" y="406"/>
                    <a:pt x="870" y="401"/>
                    <a:pt x="868" y="396"/>
                  </a:cubicBezTo>
                  <a:cubicBezTo>
                    <a:pt x="862" y="398"/>
                    <a:pt x="860" y="404"/>
                    <a:pt x="857" y="408"/>
                  </a:cubicBezTo>
                  <a:cubicBezTo>
                    <a:pt x="862" y="411"/>
                    <a:pt x="867" y="413"/>
                    <a:pt x="872" y="416"/>
                  </a:cubicBezTo>
                  <a:cubicBezTo>
                    <a:pt x="863" y="417"/>
                    <a:pt x="863" y="417"/>
                    <a:pt x="863" y="417"/>
                  </a:cubicBezTo>
                  <a:cubicBezTo>
                    <a:pt x="863" y="428"/>
                    <a:pt x="861" y="443"/>
                    <a:pt x="848" y="444"/>
                  </a:cubicBezTo>
                  <a:cubicBezTo>
                    <a:pt x="838" y="445"/>
                    <a:pt x="842" y="436"/>
                    <a:pt x="842" y="431"/>
                  </a:cubicBezTo>
                  <a:cubicBezTo>
                    <a:pt x="837" y="424"/>
                    <a:pt x="840" y="416"/>
                    <a:pt x="841" y="408"/>
                  </a:cubicBezTo>
                  <a:cubicBezTo>
                    <a:pt x="836" y="412"/>
                    <a:pt x="830" y="415"/>
                    <a:pt x="826" y="420"/>
                  </a:cubicBezTo>
                  <a:cubicBezTo>
                    <a:pt x="829" y="420"/>
                    <a:pt x="833" y="421"/>
                    <a:pt x="836" y="421"/>
                  </a:cubicBezTo>
                  <a:cubicBezTo>
                    <a:pt x="832" y="427"/>
                    <a:pt x="828" y="434"/>
                    <a:pt x="824" y="440"/>
                  </a:cubicBezTo>
                  <a:cubicBezTo>
                    <a:pt x="814" y="447"/>
                    <a:pt x="806" y="436"/>
                    <a:pt x="798" y="432"/>
                  </a:cubicBezTo>
                  <a:cubicBezTo>
                    <a:pt x="797" y="444"/>
                    <a:pt x="804" y="456"/>
                    <a:pt x="803" y="469"/>
                  </a:cubicBezTo>
                  <a:cubicBezTo>
                    <a:pt x="811" y="478"/>
                    <a:pt x="811" y="493"/>
                    <a:pt x="801" y="501"/>
                  </a:cubicBezTo>
                  <a:cubicBezTo>
                    <a:pt x="795" y="504"/>
                    <a:pt x="787" y="503"/>
                    <a:pt x="780" y="504"/>
                  </a:cubicBezTo>
                  <a:cubicBezTo>
                    <a:pt x="785" y="508"/>
                    <a:pt x="790" y="512"/>
                    <a:pt x="795" y="516"/>
                  </a:cubicBezTo>
                  <a:cubicBezTo>
                    <a:pt x="801" y="510"/>
                    <a:pt x="806" y="505"/>
                    <a:pt x="812" y="500"/>
                  </a:cubicBezTo>
                  <a:cubicBezTo>
                    <a:pt x="825" y="510"/>
                    <a:pt x="816" y="526"/>
                    <a:pt x="810" y="537"/>
                  </a:cubicBezTo>
                  <a:cubicBezTo>
                    <a:pt x="802" y="546"/>
                    <a:pt x="790" y="548"/>
                    <a:pt x="780" y="552"/>
                  </a:cubicBezTo>
                  <a:cubicBezTo>
                    <a:pt x="764" y="550"/>
                    <a:pt x="748" y="548"/>
                    <a:pt x="732" y="545"/>
                  </a:cubicBezTo>
                  <a:cubicBezTo>
                    <a:pt x="743" y="552"/>
                    <a:pt x="753" y="559"/>
                    <a:pt x="759" y="571"/>
                  </a:cubicBezTo>
                  <a:cubicBezTo>
                    <a:pt x="775" y="560"/>
                    <a:pt x="798" y="559"/>
                    <a:pt x="809" y="576"/>
                  </a:cubicBezTo>
                  <a:cubicBezTo>
                    <a:pt x="813" y="584"/>
                    <a:pt x="819" y="574"/>
                    <a:pt x="825" y="572"/>
                  </a:cubicBezTo>
                  <a:cubicBezTo>
                    <a:pt x="827" y="574"/>
                    <a:pt x="830" y="577"/>
                    <a:pt x="832" y="580"/>
                  </a:cubicBezTo>
                  <a:cubicBezTo>
                    <a:pt x="834" y="579"/>
                    <a:pt x="839" y="579"/>
                    <a:pt x="842" y="578"/>
                  </a:cubicBezTo>
                  <a:cubicBezTo>
                    <a:pt x="838" y="561"/>
                    <a:pt x="848" y="545"/>
                    <a:pt x="849" y="528"/>
                  </a:cubicBezTo>
                  <a:cubicBezTo>
                    <a:pt x="851" y="523"/>
                    <a:pt x="848" y="515"/>
                    <a:pt x="856" y="514"/>
                  </a:cubicBezTo>
                  <a:cubicBezTo>
                    <a:pt x="863" y="519"/>
                    <a:pt x="871" y="522"/>
                    <a:pt x="879" y="523"/>
                  </a:cubicBezTo>
                  <a:cubicBezTo>
                    <a:pt x="882" y="521"/>
                    <a:pt x="887" y="518"/>
                    <a:pt x="889" y="516"/>
                  </a:cubicBezTo>
                  <a:cubicBezTo>
                    <a:pt x="880" y="505"/>
                    <a:pt x="896" y="498"/>
                    <a:pt x="902" y="489"/>
                  </a:cubicBezTo>
                  <a:cubicBezTo>
                    <a:pt x="894" y="489"/>
                    <a:pt x="887" y="489"/>
                    <a:pt x="880" y="488"/>
                  </a:cubicBezTo>
                  <a:cubicBezTo>
                    <a:pt x="877" y="491"/>
                    <a:pt x="875" y="493"/>
                    <a:pt x="873" y="496"/>
                  </a:cubicBezTo>
                  <a:cubicBezTo>
                    <a:pt x="877" y="495"/>
                    <a:pt x="884" y="494"/>
                    <a:pt x="888" y="494"/>
                  </a:cubicBezTo>
                  <a:cubicBezTo>
                    <a:pt x="885" y="508"/>
                    <a:pt x="867" y="508"/>
                    <a:pt x="860" y="497"/>
                  </a:cubicBezTo>
                  <a:cubicBezTo>
                    <a:pt x="868" y="488"/>
                    <a:pt x="878" y="480"/>
                    <a:pt x="883" y="469"/>
                  </a:cubicBezTo>
                  <a:cubicBezTo>
                    <a:pt x="879" y="470"/>
                    <a:pt x="871" y="472"/>
                    <a:pt x="867" y="474"/>
                  </a:cubicBezTo>
                  <a:cubicBezTo>
                    <a:pt x="861" y="470"/>
                    <a:pt x="852" y="462"/>
                    <a:pt x="858" y="454"/>
                  </a:cubicBezTo>
                  <a:cubicBezTo>
                    <a:pt x="868" y="446"/>
                    <a:pt x="881" y="444"/>
                    <a:pt x="894" y="441"/>
                  </a:cubicBezTo>
                  <a:cubicBezTo>
                    <a:pt x="897" y="438"/>
                    <a:pt x="900" y="434"/>
                    <a:pt x="904" y="430"/>
                  </a:cubicBezTo>
                  <a:cubicBezTo>
                    <a:pt x="916" y="428"/>
                    <a:pt x="928" y="434"/>
                    <a:pt x="938" y="440"/>
                  </a:cubicBezTo>
                  <a:cubicBezTo>
                    <a:pt x="938" y="438"/>
                    <a:pt x="937" y="434"/>
                    <a:pt x="937" y="431"/>
                  </a:cubicBezTo>
                  <a:cubicBezTo>
                    <a:pt x="930" y="425"/>
                    <a:pt x="915" y="419"/>
                    <a:pt x="920" y="406"/>
                  </a:cubicBezTo>
                  <a:cubicBezTo>
                    <a:pt x="919" y="399"/>
                    <a:pt x="919" y="392"/>
                    <a:pt x="919" y="385"/>
                  </a:cubicBezTo>
                  <a:cubicBezTo>
                    <a:pt x="917" y="386"/>
                    <a:pt x="913" y="386"/>
                    <a:pt x="911" y="387"/>
                  </a:cubicBezTo>
                  <a:close/>
                  <a:moveTo>
                    <a:pt x="329" y="389"/>
                  </a:moveTo>
                  <a:cubicBezTo>
                    <a:pt x="326" y="391"/>
                    <a:pt x="326" y="391"/>
                    <a:pt x="326" y="391"/>
                  </a:cubicBezTo>
                  <a:cubicBezTo>
                    <a:pt x="329" y="401"/>
                    <a:pt x="339" y="408"/>
                    <a:pt x="349" y="407"/>
                  </a:cubicBezTo>
                  <a:cubicBezTo>
                    <a:pt x="344" y="400"/>
                    <a:pt x="337" y="393"/>
                    <a:pt x="329" y="389"/>
                  </a:cubicBezTo>
                  <a:close/>
                  <a:moveTo>
                    <a:pt x="637" y="406"/>
                  </a:moveTo>
                  <a:cubicBezTo>
                    <a:pt x="640" y="406"/>
                    <a:pt x="645" y="406"/>
                    <a:pt x="648" y="407"/>
                  </a:cubicBezTo>
                  <a:cubicBezTo>
                    <a:pt x="647" y="400"/>
                    <a:pt x="646" y="394"/>
                    <a:pt x="644" y="388"/>
                  </a:cubicBezTo>
                  <a:cubicBezTo>
                    <a:pt x="639" y="393"/>
                    <a:pt x="637" y="399"/>
                    <a:pt x="637" y="406"/>
                  </a:cubicBezTo>
                  <a:close/>
                  <a:moveTo>
                    <a:pt x="828" y="387"/>
                  </a:moveTo>
                  <a:cubicBezTo>
                    <a:pt x="828" y="395"/>
                    <a:pt x="828" y="402"/>
                    <a:pt x="828" y="409"/>
                  </a:cubicBezTo>
                  <a:cubicBezTo>
                    <a:pt x="832" y="407"/>
                    <a:pt x="835" y="405"/>
                    <a:pt x="839" y="403"/>
                  </a:cubicBezTo>
                  <a:cubicBezTo>
                    <a:pt x="839" y="396"/>
                    <a:pt x="832" y="392"/>
                    <a:pt x="828" y="387"/>
                  </a:cubicBezTo>
                  <a:close/>
                  <a:moveTo>
                    <a:pt x="841" y="389"/>
                  </a:moveTo>
                  <a:cubicBezTo>
                    <a:pt x="840" y="395"/>
                    <a:pt x="848" y="400"/>
                    <a:pt x="853" y="402"/>
                  </a:cubicBezTo>
                  <a:cubicBezTo>
                    <a:pt x="860" y="398"/>
                    <a:pt x="848" y="385"/>
                    <a:pt x="841" y="389"/>
                  </a:cubicBezTo>
                  <a:close/>
                  <a:moveTo>
                    <a:pt x="996" y="390"/>
                  </a:moveTo>
                  <a:cubicBezTo>
                    <a:pt x="991" y="393"/>
                    <a:pt x="997" y="402"/>
                    <a:pt x="1002" y="398"/>
                  </a:cubicBezTo>
                  <a:cubicBezTo>
                    <a:pt x="1008" y="394"/>
                    <a:pt x="1001" y="386"/>
                    <a:pt x="996" y="390"/>
                  </a:cubicBezTo>
                  <a:close/>
                  <a:moveTo>
                    <a:pt x="378" y="392"/>
                  </a:moveTo>
                  <a:cubicBezTo>
                    <a:pt x="374" y="394"/>
                    <a:pt x="369" y="403"/>
                    <a:pt x="376" y="404"/>
                  </a:cubicBezTo>
                  <a:cubicBezTo>
                    <a:pt x="384" y="406"/>
                    <a:pt x="389" y="387"/>
                    <a:pt x="378" y="392"/>
                  </a:cubicBezTo>
                  <a:close/>
                  <a:moveTo>
                    <a:pt x="538" y="417"/>
                  </a:moveTo>
                  <a:cubicBezTo>
                    <a:pt x="548" y="411"/>
                    <a:pt x="545" y="400"/>
                    <a:pt x="542" y="391"/>
                  </a:cubicBezTo>
                  <a:cubicBezTo>
                    <a:pt x="534" y="397"/>
                    <a:pt x="538" y="408"/>
                    <a:pt x="538" y="417"/>
                  </a:cubicBezTo>
                  <a:close/>
                  <a:moveTo>
                    <a:pt x="625" y="388"/>
                  </a:moveTo>
                  <a:cubicBezTo>
                    <a:pt x="626" y="400"/>
                    <a:pt x="614" y="408"/>
                    <a:pt x="605" y="399"/>
                  </a:cubicBezTo>
                  <a:cubicBezTo>
                    <a:pt x="606" y="406"/>
                    <a:pt x="607" y="413"/>
                    <a:pt x="603" y="419"/>
                  </a:cubicBezTo>
                  <a:cubicBezTo>
                    <a:pt x="599" y="416"/>
                    <a:pt x="593" y="411"/>
                    <a:pt x="589" y="409"/>
                  </a:cubicBezTo>
                  <a:cubicBezTo>
                    <a:pt x="590" y="420"/>
                    <a:pt x="601" y="428"/>
                    <a:pt x="599" y="440"/>
                  </a:cubicBezTo>
                  <a:cubicBezTo>
                    <a:pt x="599" y="452"/>
                    <a:pt x="582" y="459"/>
                    <a:pt x="575" y="449"/>
                  </a:cubicBezTo>
                  <a:cubicBezTo>
                    <a:pt x="568" y="443"/>
                    <a:pt x="569" y="434"/>
                    <a:pt x="569" y="426"/>
                  </a:cubicBezTo>
                  <a:cubicBezTo>
                    <a:pt x="561" y="430"/>
                    <a:pt x="553" y="428"/>
                    <a:pt x="547" y="422"/>
                  </a:cubicBezTo>
                  <a:cubicBezTo>
                    <a:pt x="541" y="423"/>
                    <a:pt x="535" y="424"/>
                    <a:pt x="529" y="426"/>
                  </a:cubicBezTo>
                  <a:cubicBezTo>
                    <a:pt x="530" y="436"/>
                    <a:pt x="547" y="432"/>
                    <a:pt x="550" y="443"/>
                  </a:cubicBezTo>
                  <a:cubicBezTo>
                    <a:pt x="552" y="444"/>
                    <a:pt x="556" y="446"/>
                    <a:pt x="558" y="447"/>
                  </a:cubicBezTo>
                  <a:cubicBezTo>
                    <a:pt x="559" y="453"/>
                    <a:pt x="559" y="459"/>
                    <a:pt x="560" y="464"/>
                  </a:cubicBezTo>
                  <a:cubicBezTo>
                    <a:pt x="556" y="470"/>
                    <a:pt x="550" y="476"/>
                    <a:pt x="543" y="479"/>
                  </a:cubicBezTo>
                  <a:cubicBezTo>
                    <a:pt x="540" y="472"/>
                    <a:pt x="538" y="464"/>
                    <a:pt x="538" y="456"/>
                  </a:cubicBezTo>
                  <a:cubicBezTo>
                    <a:pt x="526" y="461"/>
                    <a:pt x="507" y="478"/>
                    <a:pt x="498" y="458"/>
                  </a:cubicBezTo>
                  <a:cubicBezTo>
                    <a:pt x="502" y="458"/>
                    <a:pt x="510" y="459"/>
                    <a:pt x="514" y="459"/>
                  </a:cubicBezTo>
                  <a:cubicBezTo>
                    <a:pt x="508" y="448"/>
                    <a:pt x="494" y="454"/>
                    <a:pt x="485" y="454"/>
                  </a:cubicBezTo>
                  <a:cubicBezTo>
                    <a:pt x="490" y="459"/>
                    <a:pt x="495" y="464"/>
                    <a:pt x="501" y="469"/>
                  </a:cubicBezTo>
                  <a:cubicBezTo>
                    <a:pt x="500" y="472"/>
                    <a:pt x="499" y="474"/>
                    <a:pt x="499" y="477"/>
                  </a:cubicBezTo>
                  <a:cubicBezTo>
                    <a:pt x="515" y="483"/>
                    <a:pt x="508" y="506"/>
                    <a:pt x="522" y="512"/>
                  </a:cubicBezTo>
                  <a:cubicBezTo>
                    <a:pt x="518" y="503"/>
                    <a:pt x="517" y="493"/>
                    <a:pt x="527" y="488"/>
                  </a:cubicBezTo>
                  <a:cubicBezTo>
                    <a:pt x="536" y="505"/>
                    <a:pt x="555" y="517"/>
                    <a:pt x="551" y="538"/>
                  </a:cubicBezTo>
                  <a:cubicBezTo>
                    <a:pt x="546" y="540"/>
                    <a:pt x="541" y="541"/>
                    <a:pt x="537" y="543"/>
                  </a:cubicBezTo>
                  <a:cubicBezTo>
                    <a:pt x="538" y="557"/>
                    <a:pt x="548" y="569"/>
                    <a:pt x="551" y="583"/>
                  </a:cubicBezTo>
                  <a:cubicBezTo>
                    <a:pt x="553" y="591"/>
                    <a:pt x="545" y="591"/>
                    <a:pt x="540" y="592"/>
                  </a:cubicBezTo>
                  <a:cubicBezTo>
                    <a:pt x="536" y="583"/>
                    <a:pt x="536" y="572"/>
                    <a:pt x="527" y="567"/>
                  </a:cubicBezTo>
                  <a:cubicBezTo>
                    <a:pt x="526" y="578"/>
                    <a:pt x="517" y="592"/>
                    <a:pt x="528" y="600"/>
                  </a:cubicBezTo>
                  <a:cubicBezTo>
                    <a:pt x="535" y="607"/>
                    <a:pt x="544" y="598"/>
                    <a:pt x="551" y="598"/>
                  </a:cubicBezTo>
                  <a:cubicBezTo>
                    <a:pt x="555" y="592"/>
                    <a:pt x="559" y="586"/>
                    <a:pt x="563" y="580"/>
                  </a:cubicBezTo>
                  <a:cubicBezTo>
                    <a:pt x="557" y="564"/>
                    <a:pt x="564" y="548"/>
                    <a:pt x="575" y="537"/>
                  </a:cubicBezTo>
                  <a:cubicBezTo>
                    <a:pt x="583" y="537"/>
                    <a:pt x="591" y="538"/>
                    <a:pt x="600" y="538"/>
                  </a:cubicBezTo>
                  <a:cubicBezTo>
                    <a:pt x="601" y="533"/>
                    <a:pt x="602" y="527"/>
                    <a:pt x="603" y="521"/>
                  </a:cubicBezTo>
                  <a:cubicBezTo>
                    <a:pt x="597" y="526"/>
                    <a:pt x="591" y="530"/>
                    <a:pt x="584" y="534"/>
                  </a:cubicBezTo>
                  <a:cubicBezTo>
                    <a:pt x="582" y="527"/>
                    <a:pt x="580" y="521"/>
                    <a:pt x="578" y="514"/>
                  </a:cubicBezTo>
                  <a:cubicBezTo>
                    <a:pt x="574" y="517"/>
                    <a:pt x="571" y="520"/>
                    <a:pt x="568" y="524"/>
                  </a:cubicBezTo>
                  <a:cubicBezTo>
                    <a:pt x="558" y="520"/>
                    <a:pt x="548" y="512"/>
                    <a:pt x="549" y="500"/>
                  </a:cubicBezTo>
                  <a:cubicBezTo>
                    <a:pt x="555" y="484"/>
                    <a:pt x="561" y="469"/>
                    <a:pt x="565" y="453"/>
                  </a:cubicBezTo>
                  <a:cubicBezTo>
                    <a:pt x="567" y="453"/>
                    <a:pt x="569" y="453"/>
                    <a:pt x="570" y="453"/>
                  </a:cubicBezTo>
                  <a:cubicBezTo>
                    <a:pt x="579" y="468"/>
                    <a:pt x="591" y="483"/>
                    <a:pt x="592" y="501"/>
                  </a:cubicBezTo>
                  <a:cubicBezTo>
                    <a:pt x="597" y="498"/>
                    <a:pt x="603" y="496"/>
                    <a:pt x="608" y="493"/>
                  </a:cubicBezTo>
                  <a:cubicBezTo>
                    <a:pt x="611" y="498"/>
                    <a:pt x="614" y="502"/>
                    <a:pt x="618" y="506"/>
                  </a:cubicBezTo>
                  <a:cubicBezTo>
                    <a:pt x="626" y="506"/>
                    <a:pt x="635" y="505"/>
                    <a:pt x="643" y="505"/>
                  </a:cubicBezTo>
                  <a:cubicBezTo>
                    <a:pt x="640" y="489"/>
                    <a:pt x="643" y="473"/>
                    <a:pt x="651" y="460"/>
                  </a:cubicBezTo>
                  <a:cubicBezTo>
                    <a:pt x="651" y="448"/>
                    <a:pt x="644" y="439"/>
                    <a:pt x="640" y="429"/>
                  </a:cubicBezTo>
                  <a:cubicBezTo>
                    <a:pt x="646" y="429"/>
                    <a:pt x="652" y="429"/>
                    <a:pt x="658" y="429"/>
                  </a:cubicBezTo>
                  <a:cubicBezTo>
                    <a:pt x="656" y="424"/>
                    <a:pt x="655" y="419"/>
                    <a:pt x="653" y="414"/>
                  </a:cubicBezTo>
                  <a:cubicBezTo>
                    <a:pt x="647" y="415"/>
                    <a:pt x="640" y="415"/>
                    <a:pt x="634" y="415"/>
                  </a:cubicBezTo>
                  <a:cubicBezTo>
                    <a:pt x="631" y="406"/>
                    <a:pt x="629" y="397"/>
                    <a:pt x="625" y="388"/>
                  </a:cubicBezTo>
                  <a:close/>
                  <a:moveTo>
                    <a:pt x="811" y="406"/>
                  </a:moveTo>
                  <a:cubicBezTo>
                    <a:pt x="815" y="404"/>
                    <a:pt x="821" y="397"/>
                    <a:pt x="820" y="392"/>
                  </a:cubicBezTo>
                  <a:cubicBezTo>
                    <a:pt x="813" y="388"/>
                    <a:pt x="802" y="403"/>
                    <a:pt x="811" y="406"/>
                  </a:cubicBezTo>
                  <a:close/>
                  <a:moveTo>
                    <a:pt x="389" y="402"/>
                  </a:moveTo>
                  <a:cubicBezTo>
                    <a:pt x="393" y="405"/>
                    <a:pt x="397" y="408"/>
                    <a:pt x="402" y="410"/>
                  </a:cubicBezTo>
                  <a:cubicBezTo>
                    <a:pt x="405" y="406"/>
                    <a:pt x="408" y="401"/>
                    <a:pt x="411" y="396"/>
                  </a:cubicBezTo>
                  <a:cubicBezTo>
                    <a:pt x="403" y="397"/>
                    <a:pt x="396" y="399"/>
                    <a:pt x="389" y="402"/>
                  </a:cubicBezTo>
                  <a:close/>
                  <a:moveTo>
                    <a:pt x="970" y="417"/>
                  </a:moveTo>
                  <a:cubicBezTo>
                    <a:pt x="966" y="421"/>
                    <a:pt x="966" y="431"/>
                    <a:pt x="959" y="430"/>
                  </a:cubicBezTo>
                  <a:cubicBezTo>
                    <a:pt x="959" y="424"/>
                    <a:pt x="959" y="417"/>
                    <a:pt x="959" y="411"/>
                  </a:cubicBezTo>
                  <a:cubicBezTo>
                    <a:pt x="955" y="416"/>
                    <a:pt x="950" y="421"/>
                    <a:pt x="946" y="426"/>
                  </a:cubicBezTo>
                  <a:cubicBezTo>
                    <a:pt x="947" y="428"/>
                    <a:pt x="947" y="431"/>
                    <a:pt x="948" y="434"/>
                  </a:cubicBezTo>
                  <a:cubicBezTo>
                    <a:pt x="952" y="435"/>
                    <a:pt x="958" y="437"/>
                    <a:pt x="961" y="437"/>
                  </a:cubicBezTo>
                  <a:cubicBezTo>
                    <a:pt x="974" y="430"/>
                    <a:pt x="979" y="414"/>
                    <a:pt x="991" y="405"/>
                  </a:cubicBezTo>
                  <a:cubicBezTo>
                    <a:pt x="990" y="402"/>
                    <a:pt x="989" y="399"/>
                    <a:pt x="988" y="396"/>
                  </a:cubicBezTo>
                  <a:cubicBezTo>
                    <a:pt x="982" y="404"/>
                    <a:pt x="976" y="410"/>
                    <a:pt x="970" y="417"/>
                  </a:cubicBezTo>
                  <a:close/>
                  <a:moveTo>
                    <a:pt x="492" y="404"/>
                  </a:moveTo>
                  <a:cubicBezTo>
                    <a:pt x="493" y="410"/>
                    <a:pt x="504" y="411"/>
                    <a:pt x="505" y="404"/>
                  </a:cubicBezTo>
                  <a:cubicBezTo>
                    <a:pt x="504" y="397"/>
                    <a:pt x="492" y="397"/>
                    <a:pt x="492" y="404"/>
                  </a:cubicBezTo>
                  <a:close/>
                  <a:moveTo>
                    <a:pt x="932" y="401"/>
                  </a:moveTo>
                  <a:cubicBezTo>
                    <a:pt x="926" y="403"/>
                    <a:pt x="926" y="415"/>
                    <a:pt x="933" y="416"/>
                  </a:cubicBezTo>
                  <a:cubicBezTo>
                    <a:pt x="940" y="415"/>
                    <a:pt x="939" y="402"/>
                    <a:pt x="932" y="401"/>
                  </a:cubicBezTo>
                  <a:close/>
                  <a:moveTo>
                    <a:pt x="413" y="403"/>
                  </a:moveTo>
                  <a:cubicBezTo>
                    <a:pt x="412" y="414"/>
                    <a:pt x="416" y="427"/>
                    <a:pt x="428" y="430"/>
                  </a:cubicBezTo>
                  <a:cubicBezTo>
                    <a:pt x="425" y="420"/>
                    <a:pt x="424" y="407"/>
                    <a:pt x="413" y="403"/>
                  </a:cubicBezTo>
                  <a:close/>
                  <a:moveTo>
                    <a:pt x="464" y="413"/>
                  </a:moveTo>
                  <a:cubicBezTo>
                    <a:pt x="470" y="410"/>
                    <a:pt x="470" y="407"/>
                    <a:pt x="464" y="404"/>
                  </a:cubicBezTo>
                  <a:cubicBezTo>
                    <a:pt x="457" y="407"/>
                    <a:pt x="458" y="410"/>
                    <a:pt x="464" y="413"/>
                  </a:cubicBezTo>
                  <a:close/>
                  <a:moveTo>
                    <a:pt x="816" y="406"/>
                  </a:moveTo>
                  <a:cubicBezTo>
                    <a:pt x="814" y="413"/>
                    <a:pt x="817" y="415"/>
                    <a:pt x="823" y="413"/>
                  </a:cubicBezTo>
                  <a:cubicBezTo>
                    <a:pt x="825" y="406"/>
                    <a:pt x="823" y="404"/>
                    <a:pt x="816" y="406"/>
                  </a:cubicBezTo>
                  <a:close/>
                  <a:moveTo>
                    <a:pt x="432" y="408"/>
                  </a:moveTo>
                  <a:cubicBezTo>
                    <a:pt x="434" y="413"/>
                    <a:pt x="437" y="417"/>
                    <a:pt x="440" y="422"/>
                  </a:cubicBezTo>
                  <a:cubicBezTo>
                    <a:pt x="443" y="419"/>
                    <a:pt x="452" y="419"/>
                    <a:pt x="451" y="413"/>
                  </a:cubicBezTo>
                  <a:cubicBezTo>
                    <a:pt x="446" y="409"/>
                    <a:pt x="438" y="410"/>
                    <a:pt x="432" y="408"/>
                  </a:cubicBezTo>
                  <a:close/>
                  <a:moveTo>
                    <a:pt x="662" y="416"/>
                  </a:moveTo>
                  <a:cubicBezTo>
                    <a:pt x="661" y="423"/>
                    <a:pt x="668" y="426"/>
                    <a:pt x="672" y="431"/>
                  </a:cubicBezTo>
                  <a:cubicBezTo>
                    <a:pt x="673" y="429"/>
                    <a:pt x="677" y="427"/>
                    <a:pt x="679" y="426"/>
                  </a:cubicBezTo>
                  <a:cubicBezTo>
                    <a:pt x="676" y="420"/>
                    <a:pt x="674" y="414"/>
                    <a:pt x="670" y="409"/>
                  </a:cubicBezTo>
                  <a:cubicBezTo>
                    <a:pt x="665" y="408"/>
                    <a:pt x="663" y="412"/>
                    <a:pt x="662" y="416"/>
                  </a:cubicBezTo>
                  <a:close/>
                  <a:moveTo>
                    <a:pt x="753" y="432"/>
                  </a:moveTo>
                  <a:cubicBezTo>
                    <a:pt x="761" y="427"/>
                    <a:pt x="769" y="421"/>
                    <a:pt x="775" y="413"/>
                  </a:cubicBezTo>
                  <a:cubicBezTo>
                    <a:pt x="765" y="407"/>
                    <a:pt x="752" y="422"/>
                    <a:pt x="753" y="432"/>
                  </a:cubicBezTo>
                  <a:close/>
                  <a:moveTo>
                    <a:pt x="358" y="414"/>
                  </a:moveTo>
                  <a:cubicBezTo>
                    <a:pt x="343" y="419"/>
                    <a:pt x="368" y="434"/>
                    <a:pt x="368" y="421"/>
                  </a:cubicBezTo>
                  <a:cubicBezTo>
                    <a:pt x="366" y="417"/>
                    <a:pt x="363" y="411"/>
                    <a:pt x="358" y="414"/>
                  </a:cubicBezTo>
                  <a:close/>
                  <a:moveTo>
                    <a:pt x="377" y="424"/>
                  </a:moveTo>
                  <a:cubicBezTo>
                    <a:pt x="388" y="433"/>
                    <a:pt x="406" y="438"/>
                    <a:pt x="411" y="453"/>
                  </a:cubicBezTo>
                  <a:cubicBezTo>
                    <a:pt x="405" y="461"/>
                    <a:pt x="388" y="463"/>
                    <a:pt x="384" y="452"/>
                  </a:cubicBezTo>
                  <a:cubicBezTo>
                    <a:pt x="379" y="445"/>
                    <a:pt x="377" y="426"/>
                    <a:pt x="365" y="435"/>
                  </a:cubicBezTo>
                  <a:cubicBezTo>
                    <a:pt x="374" y="449"/>
                    <a:pt x="383" y="463"/>
                    <a:pt x="393" y="476"/>
                  </a:cubicBezTo>
                  <a:cubicBezTo>
                    <a:pt x="395" y="472"/>
                    <a:pt x="398" y="468"/>
                    <a:pt x="400" y="465"/>
                  </a:cubicBezTo>
                  <a:cubicBezTo>
                    <a:pt x="404" y="465"/>
                    <a:pt x="408" y="465"/>
                    <a:pt x="412" y="465"/>
                  </a:cubicBezTo>
                  <a:cubicBezTo>
                    <a:pt x="414" y="458"/>
                    <a:pt x="420" y="451"/>
                    <a:pt x="426" y="446"/>
                  </a:cubicBezTo>
                  <a:cubicBezTo>
                    <a:pt x="434" y="446"/>
                    <a:pt x="443" y="447"/>
                    <a:pt x="451" y="447"/>
                  </a:cubicBezTo>
                  <a:cubicBezTo>
                    <a:pt x="453" y="438"/>
                    <a:pt x="457" y="429"/>
                    <a:pt x="463" y="420"/>
                  </a:cubicBezTo>
                  <a:cubicBezTo>
                    <a:pt x="455" y="424"/>
                    <a:pt x="447" y="428"/>
                    <a:pt x="439" y="431"/>
                  </a:cubicBezTo>
                  <a:cubicBezTo>
                    <a:pt x="429" y="440"/>
                    <a:pt x="417" y="436"/>
                    <a:pt x="405" y="434"/>
                  </a:cubicBezTo>
                  <a:cubicBezTo>
                    <a:pt x="395" y="431"/>
                    <a:pt x="389" y="420"/>
                    <a:pt x="382" y="413"/>
                  </a:cubicBezTo>
                  <a:cubicBezTo>
                    <a:pt x="376" y="409"/>
                    <a:pt x="372" y="421"/>
                    <a:pt x="377" y="424"/>
                  </a:cubicBezTo>
                  <a:close/>
                  <a:moveTo>
                    <a:pt x="498" y="414"/>
                  </a:moveTo>
                  <a:cubicBezTo>
                    <a:pt x="498" y="416"/>
                    <a:pt x="498" y="420"/>
                    <a:pt x="499" y="423"/>
                  </a:cubicBezTo>
                  <a:cubicBezTo>
                    <a:pt x="502" y="422"/>
                    <a:pt x="506" y="421"/>
                    <a:pt x="509" y="420"/>
                  </a:cubicBezTo>
                  <a:cubicBezTo>
                    <a:pt x="508" y="414"/>
                    <a:pt x="502" y="415"/>
                    <a:pt x="498" y="414"/>
                  </a:cubicBezTo>
                  <a:close/>
                  <a:moveTo>
                    <a:pt x="774" y="430"/>
                  </a:moveTo>
                  <a:cubicBezTo>
                    <a:pt x="779" y="433"/>
                    <a:pt x="785" y="437"/>
                    <a:pt x="791" y="440"/>
                  </a:cubicBezTo>
                  <a:cubicBezTo>
                    <a:pt x="790" y="430"/>
                    <a:pt x="790" y="420"/>
                    <a:pt x="791" y="411"/>
                  </a:cubicBezTo>
                  <a:cubicBezTo>
                    <a:pt x="783" y="416"/>
                    <a:pt x="778" y="423"/>
                    <a:pt x="774" y="430"/>
                  </a:cubicBezTo>
                  <a:close/>
                  <a:moveTo>
                    <a:pt x="800" y="411"/>
                  </a:moveTo>
                  <a:cubicBezTo>
                    <a:pt x="800" y="422"/>
                    <a:pt x="810" y="432"/>
                    <a:pt x="821" y="433"/>
                  </a:cubicBezTo>
                  <a:cubicBezTo>
                    <a:pt x="816" y="424"/>
                    <a:pt x="809" y="416"/>
                    <a:pt x="800" y="411"/>
                  </a:cubicBezTo>
                  <a:close/>
                  <a:moveTo>
                    <a:pt x="1043" y="422"/>
                  </a:moveTo>
                  <a:cubicBezTo>
                    <a:pt x="1052" y="422"/>
                    <a:pt x="1061" y="423"/>
                    <a:pt x="1070" y="425"/>
                  </a:cubicBezTo>
                  <a:cubicBezTo>
                    <a:pt x="1066" y="414"/>
                    <a:pt x="1046" y="406"/>
                    <a:pt x="1043" y="422"/>
                  </a:cubicBezTo>
                  <a:close/>
                  <a:moveTo>
                    <a:pt x="579" y="416"/>
                  </a:moveTo>
                  <a:cubicBezTo>
                    <a:pt x="578" y="426"/>
                    <a:pt x="576" y="436"/>
                    <a:pt x="580" y="446"/>
                  </a:cubicBezTo>
                  <a:cubicBezTo>
                    <a:pt x="583" y="444"/>
                    <a:pt x="588" y="441"/>
                    <a:pt x="591" y="440"/>
                  </a:cubicBezTo>
                  <a:cubicBezTo>
                    <a:pt x="592" y="430"/>
                    <a:pt x="586" y="422"/>
                    <a:pt x="579" y="416"/>
                  </a:cubicBezTo>
                  <a:close/>
                  <a:moveTo>
                    <a:pt x="690" y="416"/>
                  </a:moveTo>
                  <a:cubicBezTo>
                    <a:pt x="689" y="425"/>
                    <a:pt x="688" y="434"/>
                    <a:pt x="692" y="443"/>
                  </a:cubicBezTo>
                  <a:cubicBezTo>
                    <a:pt x="694" y="442"/>
                    <a:pt x="698" y="440"/>
                    <a:pt x="699" y="439"/>
                  </a:cubicBezTo>
                  <a:cubicBezTo>
                    <a:pt x="697" y="431"/>
                    <a:pt x="695" y="423"/>
                    <a:pt x="690" y="416"/>
                  </a:cubicBezTo>
                  <a:close/>
                  <a:moveTo>
                    <a:pt x="709" y="418"/>
                  </a:moveTo>
                  <a:cubicBezTo>
                    <a:pt x="707" y="425"/>
                    <a:pt x="709" y="427"/>
                    <a:pt x="716" y="424"/>
                  </a:cubicBezTo>
                  <a:cubicBezTo>
                    <a:pt x="718" y="417"/>
                    <a:pt x="716" y="415"/>
                    <a:pt x="709" y="418"/>
                  </a:cubicBezTo>
                  <a:close/>
                  <a:moveTo>
                    <a:pt x="1120" y="417"/>
                  </a:moveTo>
                  <a:cubicBezTo>
                    <a:pt x="1118" y="423"/>
                    <a:pt x="1120" y="424"/>
                    <a:pt x="1126" y="422"/>
                  </a:cubicBezTo>
                  <a:cubicBezTo>
                    <a:pt x="1127" y="416"/>
                    <a:pt x="1125" y="415"/>
                    <a:pt x="1120" y="417"/>
                  </a:cubicBezTo>
                  <a:close/>
                  <a:moveTo>
                    <a:pt x="734" y="420"/>
                  </a:moveTo>
                  <a:cubicBezTo>
                    <a:pt x="733" y="426"/>
                    <a:pt x="733" y="433"/>
                    <a:pt x="733" y="440"/>
                  </a:cubicBezTo>
                  <a:cubicBezTo>
                    <a:pt x="738" y="441"/>
                    <a:pt x="744" y="443"/>
                    <a:pt x="750" y="443"/>
                  </a:cubicBezTo>
                  <a:cubicBezTo>
                    <a:pt x="748" y="433"/>
                    <a:pt x="743" y="425"/>
                    <a:pt x="734" y="420"/>
                  </a:cubicBezTo>
                  <a:close/>
                  <a:moveTo>
                    <a:pt x="851" y="422"/>
                  </a:moveTo>
                  <a:cubicBezTo>
                    <a:pt x="848" y="426"/>
                    <a:pt x="845" y="435"/>
                    <a:pt x="852" y="437"/>
                  </a:cubicBezTo>
                  <a:cubicBezTo>
                    <a:pt x="860" y="436"/>
                    <a:pt x="860" y="418"/>
                    <a:pt x="851" y="422"/>
                  </a:cubicBezTo>
                  <a:close/>
                  <a:moveTo>
                    <a:pt x="1133" y="420"/>
                  </a:moveTo>
                  <a:cubicBezTo>
                    <a:pt x="1125" y="422"/>
                    <a:pt x="1131" y="432"/>
                    <a:pt x="1137" y="429"/>
                  </a:cubicBezTo>
                  <a:cubicBezTo>
                    <a:pt x="1145" y="428"/>
                    <a:pt x="1139" y="418"/>
                    <a:pt x="1133" y="420"/>
                  </a:cubicBezTo>
                  <a:close/>
                  <a:moveTo>
                    <a:pt x="238" y="431"/>
                  </a:moveTo>
                  <a:cubicBezTo>
                    <a:pt x="239" y="442"/>
                    <a:pt x="240" y="452"/>
                    <a:pt x="242" y="463"/>
                  </a:cubicBezTo>
                  <a:cubicBezTo>
                    <a:pt x="243" y="462"/>
                    <a:pt x="247" y="461"/>
                    <a:pt x="249" y="461"/>
                  </a:cubicBezTo>
                  <a:cubicBezTo>
                    <a:pt x="249" y="449"/>
                    <a:pt x="250" y="437"/>
                    <a:pt x="251" y="425"/>
                  </a:cubicBezTo>
                  <a:cubicBezTo>
                    <a:pt x="246" y="427"/>
                    <a:pt x="242" y="429"/>
                    <a:pt x="238" y="431"/>
                  </a:cubicBezTo>
                  <a:close/>
                  <a:moveTo>
                    <a:pt x="271" y="429"/>
                  </a:moveTo>
                  <a:cubicBezTo>
                    <a:pt x="270" y="435"/>
                    <a:pt x="272" y="437"/>
                    <a:pt x="277" y="434"/>
                  </a:cubicBezTo>
                  <a:cubicBezTo>
                    <a:pt x="279" y="429"/>
                    <a:pt x="277" y="427"/>
                    <a:pt x="271" y="429"/>
                  </a:cubicBezTo>
                  <a:close/>
                  <a:moveTo>
                    <a:pt x="325" y="429"/>
                  </a:moveTo>
                  <a:cubicBezTo>
                    <a:pt x="323" y="434"/>
                    <a:pt x="323" y="439"/>
                    <a:pt x="326" y="444"/>
                  </a:cubicBezTo>
                  <a:cubicBezTo>
                    <a:pt x="332" y="440"/>
                    <a:pt x="336" y="434"/>
                    <a:pt x="340" y="429"/>
                  </a:cubicBezTo>
                  <a:cubicBezTo>
                    <a:pt x="335" y="429"/>
                    <a:pt x="330" y="429"/>
                    <a:pt x="325" y="429"/>
                  </a:cubicBezTo>
                  <a:close/>
                  <a:moveTo>
                    <a:pt x="465" y="456"/>
                  </a:moveTo>
                  <a:cubicBezTo>
                    <a:pt x="469" y="447"/>
                    <a:pt x="473" y="438"/>
                    <a:pt x="475" y="428"/>
                  </a:cubicBezTo>
                  <a:cubicBezTo>
                    <a:pt x="463" y="431"/>
                    <a:pt x="457" y="446"/>
                    <a:pt x="465" y="456"/>
                  </a:cubicBezTo>
                  <a:close/>
                  <a:moveTo>
                    <a:pt x="483" y="428"/>
                  </a:moveTo>
                  <a:cubicBezTo>
                    <a:pt x="482" y="434"/>
                    <a:pt x="482" y="439"/>
                    <a:pt x="481" y="445"/>
                  </a:cubicBezTo>
                  <a:cubicBezTo>
                    <a:pt x="488" y="445"/>
                    <a:pt x="495" y="445"/>
                    <a:pt x="502" y="444"/>
                  </a:cubicBezTo>
                  <a:cubicBezTo>
                    <a:pt x="498" y="437"/>
                    <a:pt x="491" y="432"/>
                    <a:pt x="483" y="428"/>
                  </a:cubicBezTo>
                  <a:close/>
                  <a:moveTo>
                    <a:pt x="716" y="434"/>
                  </a:moveTo>
                  <a:cubicBezTo>
                    <a:pt x="713" y="435"/>
                    <a:pt x="710" y="436"/>
                    <a:pt x="708" y="436"/>
                  </a:cubicBezTo>
                  <a:cubicBezTo>
                    <a:pt x="705" y="441"/>
                    <a:pt x="704" y="447"/>
                    <a:pt x="700" y="451"/>
                  </a:cubicBezTo>
                  <a:cubicBezTo>
                    <a:pt x="690" y="453"/>
                    <a:pt x="684" y="444"/>
                    <a:pt x="679" y="438"/>
                  </a:cubicBezTo>
                  <a:cubicBezTo>
                    <a:pt x="678" y="439"/>
                    <a:pt x="671" y="438"/>
                    <a:pt x="674" y="441"/>
                  </a:cubicBezTo>
                  <a:cubicBezTo>
                    <a:pt x="681" y="450"/>
                    <a:pt x="695" y="458"/>
                    <a:pt x="690" y="471"/>
                  </a:cubicBezTo>
                  <a:cubicBezTo>
                    <a:pt x="685" y="482"/>
                    <a:pt x="671" y="478"/>
                    <a:pt x="661" y="478"/>
                  </a:cubicBezTo>
                  <a:cubicBezTo>
                    <a:pt x="667" y="488"/>
                    <a:pt x="674" y="499"/>
                    <a:pt x="675" y="512"/>
                  </a:cubicBezTo>
                  <a:cubicBezTo>
                    <a:pt x="676" y="523"/>
                    <a:pt x="662" y="522"/>
                    <a:pt x="655" y="522"/>
                  </a:cubicBezTo>
                  <a:cubicBezTo>
                    <a:pt x="650" y="531"/>
                    <a:pt x="641" y="532"/>
                    <a:pt x="632" y="531"/>
                  </a:cubicBezTo>
                  <a:cubicBezTo>
                    <a:pt x="636" y="541"/>
                    <a:pt x="637" y="553"/>
                    <a:pt x="629" y="562"/>
                  </a:cubicBezTo>
                  <a:cubicBezTo>
                    <a:pt x="621" y="568"/>
                    <a:pt x="612" y="563"/>
                    <a:pt x="603" y="562"/>
                  </a:cubicBezTo>
                  <a:cubicBezTo>
                    <a:pt x="601" y="568"/>
                    <a:pt x="599" y="575"/>
                    <a:pt x="596" y="581"/>
                  </a:cubicBezTo>
                  <a:cubicBezTo>
                    <a:pt x="589" y="582"/>
                    <a:pt x="581" y="583"/>
                    <a:pt x="573" y="584"/>
                  </a:cubicBezTo>
                  <a:cubicBezTo>
                    <a:pt x="573" y="585"/>
                    <a:pt x="572" y="588"/>
                    <a:pt x="572" y="590"/>
                  </a:cubicBezTo>
                  <a:cubicBezTo>
                    <a:pt x="579" y="590"/>
                    <a:pt x="584" y="595"/>
                    <a:pt x="588" y="600"/>
                  </a:cubicBezTo>
                  <a:cubicBezTo>
                    <a:pt x="596" y="592"/>
                    <a:pt x="600" y="580"/>
                    <a:pt x="611" y="576"/>
                  </a:cubicBezTo>
                  <a:cubicBezTo>
                    <a:pt x="627" y="586"/>
                    <a:pt x="619" y="606"/>
                    <a:pt x="615" y="620"/>
                  </a:cubicBezTo>
                  <a:cubicBezTo>
                    <a:pt x="610" y="636"/>
                    <a:pt x="591" y="638"/>
                    <a:pt x="579" y="648"/>
                  </a:cubicBezTo>
                  <a:cubicBezTo>
                    <a:pt x="572" y="653"/>
                    <a:pt x="563" y="649"/>
                    <a:pt x="556" y="647"/>
                  </a:cubicBezTo>
                  <a:cubicBezTo>
                    <a:pt x="543" y="651"/>
                    <a:pt x="528" y="649"/>
                    <a:pt x="515" y="648"/>
                  </a:cubicBezTo>
                  <a:cubicBezTo>
                    <a:pt x="529" y="654"/>
                    <a:pt x="543" y="662"/>
                    <a:pt x="549" y="677"/>
                  </a:cubicBezTo>
                  <a:cubicBezTo>
                    <a:pt x="555" y="674"/>
                    <a:pt x="560" y="670"/>
                    <a:pt x="565" y="667"/>
                  </a:cubicBezTo>
                  <a:cubicBezTo>
                    <a:pt x="567" y="666"/>
                    <a:pt x="572" y="666"/>
                    <a:pt x="574" y="665"/>
                  </a:cubicBezTo>
                  <a:cubicBezTo>
                    <a:pt x="591" y="656"/>
                    <a:pt x="614" y="667"/>
                    <a:pt x="624" y="683"/>
                  </a:cubicBezTo>
                  <a:cubicBezTo>
                    <a:pt x="627" y="678"/>
                    <a:pt x="630" y="672"/>
                    <a:pt x="635" y="668"/>
                  </a:cubicBezTo>
                  <a:cubicBezTo>
                    <a:pt x="642" y="671"/>
                    <a:pt x="649" y="679"/>
                    <a:pt x="657" y="678"/>
                  </a:cubicBezTo>
                  <a:cubicBezTo>
                    <a:pt x="660" y="668"/>
                    <a:pt x="656" y="658"/>
                    <a:pt x="658" y="648"/>
                  </a:cubicBezTo>
                  <a:cubicBezTo>
                    <a:pt x="663" y="630"/>
                    <a:pt x="663" y="611"/>
                    <a:pt x="662" y="592"/>
                  </a:cubicBezTo>
                  <a:cubicBezTo>
                    <a:pt x="666" y="578"/>
                    <a:pt x="679" y="591"/>
                    <a:pt x="685" y="596"/>
                  </a:cubicBezTo>
                  <a:cubicBezTo>
                    <a:pt x="691" y="589"/>
                    <a:pt x="694" y="580"/>
                    <a:pt x="694" y="570"/>
                  </a:cubicBezTo>
                  <a:cubicBezTo>
                    <a:pt x="686" y="574"/>
                    <a:pt x="677" y="583"/>
                    <a:pt x="667" y="577"/>
                  </a:cubicBezTo>
                  <a:cubicBezTo>
                    <a:pt x="655" y="573"/>
                    <a:pt x="653" y="559"/>
                    <a:pt x="652" y="548"/>
                  </a:cubicBezTo>
                  <a:cubicBezTo>
                    <a:pt x="655" y="546"/>
                    <a:pt x="658" y="545"/>
                    <a:pt x="661" y="543"/>
                  </a:cubicBezTo>
                  <a:cubicBezTo>
                    <a:pt x="661" y="527"/>
                    <a:pt x="681" y="523"/>
                    <a:pt x="693" y="529"/>
                  </a:cubicBezTo>
                  <a:cubicBezTo>
                    <a:pt x="696" y="526"/>
                    <a:pt x="699" y="523"/>
                    <a:pt x="703" y="520"/>
                  </a:cubicBezTo>
                  <a:cubicBezTo>
                    <a:pt x="696" y="514"/>
                    <a:pt x="681" y="508"/>
                    <a:pt x="686" y="496"/>
                  </a:cubicBezTo>
                  <a:cubicBezTo>
                    <a:pt x="688" y="480"/>
                    <a:pt x="706" y="478"/>
                    <a:pt x="716" y="469"/>
                  </a:cubicBezTo>
                  <a:cubicBezTo>
                    <a:pt x="722" y="474"/>
                    <a:pt x="728" y="479"/>
                    <a:pt x="733" y="484"/>
                  </a:cubicBezTo>
                  <a:cubicBezTo>
                    <a:pt x="739" y="483"/>
                    <a:pt x="743" y="479"/>
                    <a:pt x="746" y="473"/>
                  </a:cubicBezTo>
                  <a:cubicBezTo>
                    <a:pt x="743" y="467"/>
                    <a:pt x="742" y="460"/>
                    <a:pt x="742" y="452"/>
                  </a:cubicBezTo>
                  <a:cubicBezTo>
                    <a:pt x="735" y="450"/>
                    <a:pt x="728" y="446"/>
                    <a:pt x="723" y="441"/>
                  </a:cubicBezTo>
                  <a:cubicBezTo>
                    <a:pt x="723" y="438"/>
                    <a:pt x="723" y="431"/>
                    <a:pt x="723" y="428"/>
                  </a:cubicBezTo>
                  <a:cubicBezTo>
                    <a:pt x="721" y="430"/>
                    <a:pt x="718" y="433"/>
                    <a:pt x="716" y="434"/>
                  </a:cubicBezTo>
                  <a:close/>
                  <a:moveTo>
                    <a:pt x="1008" y="428"/>
                  </a:moveTo>
                  <a:cubicBezTo>
                    <a:pt x="1004" y="433"/>
                    <a:pt x="1012" y="444"/>
                    <a:pt x="1018" y="440"/>
                  </a:cubicBezTo>
                  <a:cubicBezTo>
                    <a:pt x="1021" y="434"/>
                    <a:pt x="1014" y="425"/>
                    <a:pt x="1008" y="428"/>
                  </a:cubicBezTo>
                  <a:close/>
                  <a:moveTo>
                    <a:pt x="1053" y="428"/>
                  </a:moveTo>
                  <a:cubicBezTo>
                    <a:pt x="1049" y="433"/>
                    <a:pt x="1059" y="441"/>
                    <a:pt x="1063" y="435"/>
                  </a:cubicBezTo>
                  <a:cubicBezTo>
                    <a:pt x="1067" y="429"/>
                    <a:pt x="1057" y="423"/>
                    <a:pt x="1053" y="428"/>
                  </a:cubicBezTo>
                  <a:close/>
                  <a:moveTo>
                    <a:pt x="315" y="457"/>
                  </a:moveTo>
                  <a:cubicBezTo>
                    <a:pt x="315" y="449"/>
                    <a:pt x="315" y="440"/>
                    <a:pt x="312" y="432"/>
                  </a:cubicBezTo>
                  <a:cubicBezTo>
                    <a:pt x="299" y="433"/>
                    <a:pt x="306" y="454"/>
                    <a:pt x="315" y="457"/>
                  </a:cubicBezTo>
                  <a:close/>
                  <a:moveTo>
                    <a:pt x="504" y="433"/>
                  </a:moveTo>
                  <a:cubicBezTo>
                    <a:pt x="507" y="438"/>
                    <a:pt x="510" y="443"/>
                    <a:pt x="513" y="449"/>
                  </a:cubicBezTo>
                  <a:cubicBezTo>
                    <a:pt x="516" y="444"/>
                    <a:pt x="518" y="440"/>
                    <a:pt x="521" y="436"/>
                  </a:cubicBezTo>
                  <a:cubicBezTo>
                    <a:pt x="515" y="435"/>
                    <a:pt x="510" y="434"/>
                    <a:pt x="504" y="433"/>
                  </a:cubicBezTo>
                  <a:close/>
                  <a:moveTo>
                    <a:pt x="1089" y="432"/>
                  </a:moveTo>
                  <a:cubicBezTo>
                    <a:pt x="1085" y="438"/>
                    <a:pt x="1094" y="443"/>
                    <a:pt x="1098" y="438"/>
                  </a:cubicBezTo>
                  <a:cubicBezTo>
                    <a:pt x="1102" y="433"/>
                    <a:pt x="1093" y="427"/>
                    <a:pt x="1089" y="432"/>
                  </a:cubicBezTo>
                  <a:close/>
                  <a:moveTo>
                    <a:pt x="1124" y="439"/>
                  </a:moveTo>
                  <a:cubicBezTo>
                    <a:pt x="1128" y="442"/>
                    <a:pt x="1134" y="445"/>
                    <a:pt x="1139" y="448"/>
                  </a:cubicBezTo>
                  <a:cubicBezTo>
                    <a:pt x="1139" y="443"/>
                    <a:pt x="1139" y="438"/>
                    <a:pt x="1137" y="433"/>
                  </a:cubicBezTo>
                  <a:cubicBezTo>
                    <a:pt x="1132" y="435"/>
                    <a:pt x="1125" y="432"/>
                    <a:pt x="1124" y="439"/>
                  </a:cubicBezTo>
                  <a:close/>
                  <a:moveTo>
                    <a:pt x="350" y="440"/>
                  </a:moveTo>
                  <a:cubicBezTo>
                    <a:pt x="346" y="446"/>
                    <a:pt x="356" y="452"/>
                    <a:pt x="360" y="447"/>
                  </a:cubicBezTo>
                  <a:cubicBezTo>
                    <a:pt x="365" y="441"/>
                    <a:pt x="354" y="435"/>
                    <a:pt x="350" y="440"/>
                  </a:cubicBezTo>
                  <a:close/>
                  <a:moveTo>
                    <a:pt x="525" y="453"/>
                  </a:moveTo>
                  <a:cubicBezTo>
                    <a:pt x="530" y="450"/>
                    <a:pt x="536" y="446"/>
                    <a:pt x="541" y="441"/>
                  </a:cubicBezTo>
                  <a:cubicBezTo>
                    <a:pt x="532" y="440"/>
                    <a:pt x="524" y="443"/>
                    <a:pt x="525" y="453"/>
                  </a:cubicBezTo>
                  <a:close/>
                  <a:moveTo>
                    <a:pt x="772" y="439"/>
                  </a:moveTo>
                  <a:cubicBezTo>
                    <a:pt x="774" y="446"/>
                    <a:pt x="776" y="453"/>
                    <a:pt x="778" y="460"/>
                  </a:cubicBezTo>
                  <a:cubicBezTo>
                    <a:pt x="776" y="464"/>
                    <a:pt x="768" y="468"/>
                    <a:pt x="771" y="473"/>
                  </a:cubicBezTo>
                  <a:cubicBezTo>
                    <a:pt x="777" y="480"/>
                    <a:pt x="772" y="486"/>
                    <a:pt x="766" y="491"/>
                  </a:cubicBezTo>
                  <a:cubicBezTo>
                    <a:pt x="766" y="497"/>
                    <a:pt x="769" y="506"/>
                    <a:pt x="760" y="507"/>
                  </a:cubicBezTo>
                  <a:cubicBezTo>
                    <a:pt x="757" y="500"/>
                    <a:pt x="755" y="492"/>
                    <a:pt x="750" y="486"/>
                  </a:cubicBezTo>
                  <a:cubicBezTo>
                    <a:pt x="747" y="495"/>
                    <a:pt x="742" y="507"/>
                    <a:pt x="751" y="515"/>
                  </a:cubicBezTo>
                  <a:cubicBezTo>
                    <a:pt x="756" y="515"/>
                    <a:pt x="761" y="514"/>
                    <a:pt x="766" y="513"/>
                  </a:cubicBezTo>
                  <a:cubicBezTo>
                    <a:pt x="771" y="507"/>
                    <a:pt x="778" y="501"/>
                    <a:pt x="777" y="492"/>
                  </a:cubicBezTo>
                  <a:cubicBezTo>
                    <a:pt x="777" y="483"/>
                    <a:pt x="783" y="476"/>
                    <a:pt x="788" y="469"/>
                  </a:cubicBezTo>
                  <a:cubicBezTo>
                    <a:pt x="784" y="463"/>
                    <a:pt x="782" y="457"/>
                    <a:pt x="780" y="450"/>
                  </a:cubicBezTo>
                  <a:cubicBezTo>
                    <a:pt x="785" y="453"/>
                    <a:pt x="790" y="456"/>
                    <a:pt x="794" y="458"/>
                  </a:cubicBezTo>
                  <a:cubicBezTo>
                    <a:pt x="794" y="457"/>
                    <a:pt x="794" y="453"/>
                    <a:pt x="793" y="451"/>
                  </a:cubicBezTo>
                  <a:cubicBezTo>
                    <a:pt x="786" y="447"/>
                    <a:pt x="779" y="443"/>
                    <a:pt x="772" y="439"/>
                  </a:cubicBezTo>
                  <a:close/>
                  <a:moveTo>
                    <a:pt x="900" y="443"/>
                  </a:moveTo>
                  <a:cubicBezTo>
                    <a:pt x="906" y="456"/>
                    <a:pt x="921" y="452"/>
                    <a:pt x="928" y="443"/>
                  </a:cubicBezTo>
                  <a:cubicBezTo>
                    <a:pt x="919" y="441"/>
                    <a:pt x="908" y="436"/>
                    <a:pt x="900" y="443"/>
                  </a:cubicBezTo>
                  <a:close/>
                  <a:moveTo>
                    <a:pt x="957" y="464"/>
                  </a:moveTo>
                  <a:cubicBezTo>
                    <a:pt x="970" y="464"/>
                    <a:pt x="971" y="449"/>
                    <a:pt x="974" y="440"/>
                  </a:cubicBezTo>
                  <a:cubicBezTo>
                    <a:pt x="962" y="441"/>
                    <a:pt x="961" y="455"/>
                    <a:pt x="957" y="464"/>
                  </a:cubicBezTo>
                  <a:close/>
                  <a:moveTo>
                    <a:pt x="390" y="444"/>
                  </a:moveTo>
                  <a:cubicBezTo>
                    <a:pt x="387" y="448"/>
                    <a:pt x="394" y="455"/>
                    <a:pt x="398" y="451"/>
                  </a:cubicBezTo>
                  <a:cubicBezTo>
                    <a:pt x="401" y="447"/>
                    <a:pt x="394" y="440"/>
                    <a:pt x="390" y="444"/>
                  </a:cubicBezTo>
                  <a:close/>
                  <a:moveTo>
                    <a:pt x="657" y="445"/>
                  </a:moveTo>
                  <a:cubicBezTo>
                    <a:pt x="659" y="451"/>
                    <a:pt x="660" y="458"/>
                    <a:pt x="664" y="464"/>
                  </a:cubicBezTo>
                  <a:cubicBezTo>
                    <a:pt x="669" y="469"/>
                    <a:pt x="680" y="474"/>
                    <a:pt x="682" y="464"/>
                  </a:cubicBezTo>
                  <a:cubicBezTo>
                    <a:pt x="676" y="455"/>
                    <a:pt x="667" y="450"/>
                    <a:pt x="657" y="445"/>
                  </a:cubicBezTo>
                  <a:close/>
                  <a:moveTo>
                    <a:pt x="938" y="454"/>
                  </a:moveTo>
                  <a:cubicBezTo>
                    <a:pt x="947" y="459"/>
                    <a:pt x="951" y="452"/>
                    <a:pt x="953" y="444"/>
                  </a:cubicBezTo>
                  <a:cubicBezTo>
                    <a:pt x="948" y="446"/>
                    <a:pt x="931" y="444"/>
                    <a:pt x="938" y="454"/>
                  </a:cubicBezTo>
                  <a:close/>
                  <a:moveTo>
                    <a:pt x="1065" y="458"/>
                  </a:moveTo>
                  <a:cubicBezTo>
                    <a:pt x="1070" y="458"/>
                    <a:pt x="1076" y="458"/>
                    <a:pt x="1081" y="458"/>
                  </a:cubicBezTo>
                  <a:cubicBezTo>
                    <a:pt x="1086" y="453"/>
                    <a:pt x="1081" y="447"/>
                    <a:pt x="1078" y="442"/>
                  </a:cubicBezTo>
                  <a:cubicBezTo>
                    <a:pt x="1075" y="448"/>
                    <a:pt x="1069" y="452"/>
                    <a:pt x="1065" y="458"/>
                  </a:cubicBezTo>
                  <a:close/>
                  <a:moveTo>
                    <a:pt x="1088" y="445"/>
                  </a:moveTo>
                  <a:cubicBezTo>
                    <a:pt x="1091" y="451"/>
                    <a:pt x="1095" y="455"/>
                    <a:pt x="1101" y="458"/>
                  </a:cubicBezTo>
                  <a:cubicBezTo>
                    <a:pt x="1102" y="448"/>
                    <a:pt x="1096" y="444"/>
                    <a:pt x="1088" y="445"/>
                  </a:cubicBezTo>
                  <a:close/>
                  <a:moveTo>
                    <a:pt x="317" y="465"/>
                  </a:moveTo>
                  <a:cubicBezTo>
                    <a:pt x="314" y="471"/>
                    <a:pt x="323" y="473"/>
                    <a:pt x="327" y="476"/>
                  </a:cubicBezTo>
                  <a:cubicBezTo>
                    <a:pt x="326" y="471"/>
                    <a:pt x="325" y="466"/>
                    <a:pt x="324" y="462"/>
                  </a:cubicBezTo>
                  <a:cubicBezTo>
                    <a:pt x="330" y="459"/>
                    <a:pt x="337" y="455"/>
                    <a:pt x="336" y="447"/>
                  </a:cubicBezTo>
                  <a:cubicBezTo>
                    <a:pt x="328" y="451"/>
                    <a:pt x="320" y="456"/>
                    <a:pt x="317" y="465"/>
                  </a:cubicBezTo>
                  <a:close/>
                  <a:moveTo>
                    <a:pt x="1116" y="465"/>
                  </a:moveTo>
                  <a:cubicBezTo>
                    <a:pt x="1123" y="462"/>
                    <a:pt x="1128" y="455"/>
                    <a:pt x="1132" y="448"/>
                  </a:cubicBezTo>
                  <a:cubicBezTo>
                    <a:pt x="1123" y="449"/>
                    <a:pt x="1115" y="456"/>
                    <a:pt x="1116" y="465"/>
                  </a:cubicBezTo>
                  <a:close/>
                  <a:moveTo>
                    <a:pt x="864" y="463"/>
                  </a:moveTo>
                  <a:cubicBezTo>
                    <a:pt x="873" y="463"/>
                    <a:pt x="882" y="461"/>
                    <a:pt x="890" y="457"/>
                  </a:cubicBezTo>
                  <a:cubicBezTo>
                    <a:pt x="889" y="454"/>
                    <a:pt x="887" y="452"/>
                    <a:pt x="886" y="450"/>
                  </a:cubicBezTo>
                  <a:cubicBezTo>
                    <a:pt x="878" y="453"/>
                    <a:pt x="868" y="454"/>
                    <a:pt x="864" y="463"/>
                  </a:cubicBezTo>
                  <a:close/>
                  <a:moveTo>
                    <a:pt x="300" y="457"/>
                  </a:moveTo>
                  <a:cubicBezTo>
                    <a:pt x="291" y="462"/>
                    <a:pt x="310" y="473"/>
                    <a:pt x="312" y="464"/>
                  </a:cubicBezTo>
                  <a:cubicBezTo>
                    <a:pt x="311" y="459"/>
                    <a:pt x="305" y="456"/>
                    <a:pt x="300" y="457"/>
                  </a:cubicBezTo>
                  <a:close/>
                  <a:moveTo>
                    <a:pt x="443" y="454"/>
                  </a:moveTo>
                  <a:cubicBezTo>
                    <a:pt x="445" y="460"/>
                    <a:pt x="446" y="466"/>
                    <a:pt x="449" y="470"/>
                  </a:cubicBezTo>
                  <a:cubicBezTo>
                    <a:pt x="455" y="473"/>
                    <a:pt x="462" y="470"/>
                    <a:pt x="468" y="469"/>
                  </a:cubicBezTo>
                  <a:cubicBezTo>
                    <a:pt x="462" y="461"/>
                    <a:pt x="453" y="456"/>
                    <a:pt x="443" y="454"/>
                  </a:cubicBezTo>
                  <a:close/>
                  <a:moveTo>
                    <a:pt x="548" y="458"/>
                  </a:moveTo>
                  <a:cubicBezTo>
                    <a:pt x="548" y="458"/>
                    <a:pt x="548" y="458"/>
                    <a:pt x="548" y="458"/>
                  </a:cubicBezTo>
                  <a:moveTo>
                    <a:pt x="900" y="456"/>
                  </a:moveTo>
                  <a:cubicBezTo>
                    <a:pt x="896" y="465"/>
                    <a:pt x="891" y="473"/>
                    <a:pt x="886" y="481"/>
                  </a:cubicBezTo>
                  <a:cubicBezTo>
                    <a:pt x="892" y="481"/>
                    <a:pt x="899" y="481"/>
                    <a:pt x="906" y="481"/>
                  </a:cubicBezTo>
                  <a:cubicBezTo>
                    <a:pt x="905" y="473"/>
                    <a:pt x="903" y="464"/>
                    <a:pt x="900" y="456"/>
                  </a:cubicBezTo>
                  <a:close/>
                  <a:moveTo>
                    <a:pt x="424" y="473"/>
                  </a:moveTo>
                  <a:cubicBezTo>
                    <a:pt x="426" y="471"/>
                    <a:pt x="428" y="467"/>
                    <a:pt x="429" y="465"/>
                  </a:cubicBezTo>
                  <a:cubicBezTo>
                    <a:pt x="424" y="453"/>
                    <a:pt x="412" y="472"/>
                    <a:pt x="424" y="473"/>
                  </a:cubicBezTo>
                  <a:close/>
                  <a:moveTo>
                    <a:pt x="913" y="463"/>
                  </a:moveTo>
                  <a:cubicBezTo>
                    <a:pt x="913" y="473"/>
                    <a:pt x="916" y="481"/>
                    <a:pt x="919" y="490"/>
                  </a:cubicBezTo>
                  <a:cubicBezTo>
                    <a:pt x="921" y="490"/>
                    <a:pt x="924" y="489"/>
                    <a:pt x="926" y="489"/>
                  </a:cubicBezTo>
                  <a:cubicBezTo>
                    <a:pt x="926" y="478"/>
                    <a:pt x="921" y="469"/>
                    <a:pt x="913" y="463"/>
                  </a:cubicBezTo>
                  <a:close/>
                  <a:moveTo>
                    <a:pt x="1096" y="465"/>
                  </a:moveTo>
                  <a:cubicBezTo>
                    <a:pt x="1098" y="468"/>
                    <a:pt x="1101" y="475"/>
                    <a:pt x="1103" y="478"/>
                  </a:cubicBezTo>
                  <a:cubicBezTo>
                    <a:pt x="1108" y="483"/>
                    <a:pt x="1114" y="474"/>
                    <a:pt x="1109" y="470"/>
                  </a:cubicBezTo>
                  <a:cubicBezTo>
                    <a:pt x="1107" y="465"/>
                    <a:pt x="1101" y="466"/>
                    <a:pt x="1096" y="465"/>
                  </a:cubicBezTo>
                  <a:close/>
                  <a:moveTo>
                    <a:pt x="1129" y="464"/>
                  </a:moveTo>
                  <a:cubicBezTo>
                    <a:pt x="1124" y="468"/>
                    <a:pt x="1118" y="471"/>
                    <a:pt x="1117" y="477"/>
                  </a:cubicBezTo>
                  <a:cubicBezTo>
                    <a:pt x="1124" y="476"/>
                    <a:pt x="1131" y="476"/>
                    <a:pt x="1138" y="475"/>
                  </a:cubicBezTo>
                  <a:cubicBezTo>
                    <a:pt x="1135" y="471"/>
                    <a:pt x="1132" y="467"/>
                    <a:pt x="1129" y="464"/>
                  </a:cubicBezTo>
                  <a:close/>
                  <a:moveTo>
                    <a:pt x="426" y="488"/>
                  </a:moveTo>
                  <a:cubicBezTo>
                    <a:pt x="433" y="489"/>
                    <a:pt x="440" y="490"/>
                    <a:pt x="446" y="494"/>
                  </a:cubicBezTo>
                  <a:cubicBezTo>
                    <a:pt x="447" y="507"/>
                    <a:pt x="453" y="521"/>
                    <a:pt x="443" y="532"/>
                  </a:cubicBezTo>
                  <a:cubicBezTo>
                    <a:pt x="438" y="538"/>
                    <a:pt x="433" y="545"/>
                    <a:pt x="426" y="550"/>
                  </a:cubicBezTo>
                  <a:cubicBezTo>
                    <a:pt x="412" y="554"/>
                    <a:pt x="397" y="559"/>
                    <a:pt x="383" y="564"/>
                  </a:cubicBezTo>
                  <a:cubicBezTo>
                    <a:pt x="395" y="565"/>
                    <a:pt x="408" y="567"/>
                    <a:pt x="417" y="575"/>
                  </a:cubicBezTo>
                  <a:cubicBezTo>
                    <a:pt x="424" y="568"/>
                    <a:pt x="430" y="560"/>
                    <a:pt x="439" y="555"/>
                  </a:cubicBezTo>
                  <a:cubicBezTo>
                    <a:pt x="449" y="551"/>
                    <a:pt x="460" y="554"/>
                    <a:pt x="469" y="557"/>
                  </a:cubicBezTo>
                  <a:cubicBezTo>
                    <a:pt x="471" y="554"/>
                    <a:pt x="474" y="550"/>
                    <a:pt x="476" y="547"/>
                  </a:cubicBezTo>
                  <a:cubicBezTo>
                    <a:pt x="482" y="548"/>
                    <a:pt x="488" y="549"/>
                    <a:pt x="495" y="550"/>
                  </a:cubicBezTo>
                  <a:cubicBezTo>
                    <a:pt x="485" y="529"/>
                    <a:pt x="488" y="503"/>
                    <a:pt x="470" y="486"/>
                  </a:cubicBezTo>
                  <a:cubicBezTo>
                    <a:pt x="466" y="477"/>
                    <a:pt x="455" y="482"/>
                    <a:pt x="447" y="481"/>
                  </a:cubicBezTo>
                  <a:cubicBezTo>
                    <a:pt x="444" y="477"/>
                    <a:pt x="441" y="473"/>
                    <a:pt x="438" y="469"/>
                  </a:cubicBezTo>
                  <a:cubicBezTo>
                    <a:pt x="434" y="475"/>
                    <a:pt x="430" y="481"/>
                    <a:pt x="426" y="488"/>
                  </a:cubicBezTo>
                  <a:close/>
                  <a:moveTo>
                    <a:pt x="1009" y="499"/>
                  </a:moveTo>
                  <a:cubicBezTo>
                    <a:pt x="1012" y="501"/>
                    <a:pt x="1015" y="502"/>
                    <a:pt x="1019" y="503"/>
                  </a:cubicBezTo>
                  <a:cubicBezTo>
                    <a:pt x="1027" y="493"/>
                    <a:pt x="1037" y="482"/>
                    <a:pt x="1034" y="468"/>
                  </a:cubicBezTo>
                  <a:cubicBezTo>
                    <a:pt x="1024" y="477"/>
                    <a:pt x="1018" y="489"/>
                    <a:pt x="1009" y="499"/>
                  </a:cubicBezTo>
                  <a:close/>
                  <a:moveTo>
                    <a:pt x="1073" y="469"/>
                  </a:moveTo>
                  <a:cubicBezTo>
                    <a:pt x="1072" y="470"/>
                    <a:pt x="1070" y="472"/>
                    <a:pt x="1068" y="474"/>
                  </a:cubicBezTo>
                  <a:cubicBezTo>
                    <a:pt x="1071" y="488"/>
                    <a:pt x="1088" y="466"/>
                    <a:pt x="1073" y="469"/>
                  </a:cubicBezTo>
                  <a:close/>
                  <a:moveTo>
                    <a:pt x="304" y="489"/>
                  </a:moveTo>
                  <a:cubicBezTo>
                    <a:pt x="310" y="489"/>
                    <a:pt x="315" y="478"/>
                    <a:pt x="308" y="475"/>
                  </a:cubicBezTo>
                  <a:cubicBezTo>
                    <a:pt x="301" y="474"/>
                    <a:pt x="297" y="486"/>
                    <a:pt x="304" y="489"/>
                  </a:cubicBezTo>
                  <a:close/>
                  <a:moveTo>
                    <a:pt x="345" y="476"/>
                  </a:moveTo>
                  <a:cubicBezTo>
                    <a:pt x="347" y="482"/>
                    <a:pt x="349" y="487"/>
                    <a:pt x="352" y="492"/>
                  </a:cubicBezTo>
                  <a:cubicBezTo>
                    <a:pt x="358" y="492"/>
                    <a:pt x="360" y="490"/>
                    <a:pt x="359" y="484"/>
                  </a:cubicBezTo>
                  <a:cubicBezTo>
                    <a:pt x="358" y="477"/>
                    <a:pt x="350" y="478"/>
                    <a:pt x="345" y="476"/>
                  </a:cubicBezTo>
                  <a:close/>
                  <a:moveTo>
                    <a:pt x="381" y="479"/>
                  </a:moveTo>
                  <a:cubicBezTo>
                    <a:pt x="377" y="481"/>
                    <a:pt x="378" y="485"/>
                    <a:pt x="379" y="489"/>
                  </a:cubicBezTo>
                  <a:cubicBezTo>
                    <a:pt x="381" y="498"/>
                    <a:pt x="397" y="498"/>
                    <a:pt x="397" y="488"/>
                  </a:cubicBezTo>
                  <a:cubicBezTo>
                    <a:pt x="393" y="483"/>
                    <a:pt x="387" y="480"/>
                    <a:pt x="381" y="479"/>
                  </a:cubicBezTo>
                  <a:close/>
                  <a:moveTo>
                    <a:pt x="560" y="504"/>
                  </a:moveTo>
                  <a:cubicBezTo>
                    <a:pt x="560" y="510"/>
                    <a:pt x="568" y="511"/>
                    <a:pt x="572" y="515"/>
                  </a:cubicBezTo>
                  <a:cubicBezTo>
                    <a:pt x="569" y="505"/>
                    <a:pt x="566" y="491"/>
                    <a:pt x="581" y="489"/>
                  </a:cubicBezTo>
                  <a:cubicBezTo>
                    <a:pt x="577" y="485"/>
                    <a:pt x="573" y="480"/>
                    <a:pt x="570" y="476"/>
                  </a:cubicBezTo>
                  <a:cubicBezTo>
                    <a:pt x="566" y="485"/>
                    <a:pt x="561" y="494"/>
                    <a:pt x="560" y="504"/>
                  </a:cubicBezTo>
                  <a:close/>
                  <a:moveTo>
                    <a:pt x="317" y="480"/>
                  </a:moveTo>
                  <a:cubicBezTo>
                    <a:pt x="317" y="486"/>
                    <a:pt x="318" y="496"/>
                    <a:pt x="327" y="494"/>
                  </a:cubicBezTo>
                  <a:cubicBezTo>
                    <a:pt x="329" y="487"/>
                    <a:pt x="322" y="483"/>
                    <a:pt x="317" y="480"/>
                  </a:cubicBezTo>
                  <a:close/>
                  <a:moveTo>
                    <a:pt x="786" y="490"/>
                  </a:moveTo>
                  <a:cubicBezTo>
                    <a:pt x="787" y="496"/>
                    <a:pt x="794" y="492"/>
                    <a:pt x="798" y="492"/>
                  </a:cubicBezTo>
                  <a:cubicBezTo>
                    <a:pt x="798" y="489"/>
                    <a:pt x="798" y="482"/>
                    <a:pt x="799" y="479"/>
                  </a:cubicBezTo>
                  <a:cubicBezTo>
                    <a:pt x="793" y="480"/>
                    <a:pt x="788" y="484"/>
                    <a:pt x="786" y="490"/>
                  </a:cubicBezTo>
                  <a:close/>
                  <a:moveTo>
                    <a:pt x="719" y="485"/>
                  </a:moveTo>
                  <a:cubicBezTo>
                    <a:pt x="710" y="492"/>
                    <a:pt x="721" y="499"/>
                    <a:pt x="728" y="500"/>
                  </a:cubicBezTo>
                  <a:cubicBezTo>
                    <a:pt x="726" y="494"/>
                    <a:pt x="723" y="489"/>
                    <a:pt x="719" y="485"/>
                  </a:cubicBezTo>
                  <a:close/>
                  <a:moveTo>
                    <a:pt x="1120" y="485"/>
                  </a:moveTo>
                  <a:cubicBezTo>
                    <a:pt x="1119" y="490"/>
                    <a:pt x="1126" y="497"/>
                    <a:pt x="1131" y="496"/>
                  </a:cubicBezTo>
                  <a:cubicBezTo>
                    <a:pt x="1133" y="490"/>
                    <a:pt x="1125" y="483"/>
                    <a:pt x="1120" y="485"/>
                  </a:cubicBezTo>
                  <a:close/>
                  <a:moveTo>
                    <a:pt x="255" y="488"/>
                  </a:moveTo>
                  <a:cubicBezTo>
                    <a:pt x="254" y="504"/>
                    <a:pt x="271" y="509"/>
                    <a:pt x="283" y="504"/>
                  </a:cubicBezTo>
                  <a:cubicBezTo>
                    <a:pt x="277" y="493"/>
                    <a:pt x="266" y="490"/>
                    <a:pt x="255" y="488"/>
                  </a:cubicBezTo>
                  <a:close/>
                  <a:moveTo>
                    <a:pt x="650" y="488"/>
                  </a:moveTo>
                  <a:cubicBezTo>
                    <a:pt x="653" y="498"/>
                    <a:pt x="653" y="513"/>
                    <a:pt x="667" y="511"/>
                  </a:cubicBezTo>
                  <a:cubicBezTo>
                    <a:pt x="662" y="504"/>
                    <a:pt x="661" y="489"/>
                    <a:pt x="650" y="488"/>
                  </a:cubicBezTo>
                  <a:close/>
                  <a:moveTo>
                    <a:pt x="693" y="500"/>
                  </a:moveTo>
                  <a:cubicBezTo>
                    <a:pt x="700" y="506"/>
                    <a:pt x="707" y="511"/>
                    <a:pt x="716" y="511"/>
                  </a:cubicBezTo>
                  <a:cubicBezTo>
                    <a:pt x="713" y="507"/>
                    <a:pt x="710" y="503"/>
                    <a:pt x="707" y="499"/>
                  </a:cubicBezTo>
                  <a:cubicBezTo>
                    <a:pt x="707" y="496"/>
                    <a:pt x="705" y="490"/>
                    <a:pt x="705" y="487"/>
                  </a:cubicBezTo>
                  <a:cubicBezTo>
                    <a:pt x="700" y="491"/>
                    <a:pt x="697" y="496"/>
                    <a:pt x="693" y="500"/>
                  </a:cubicBezTo>
                  <a:close/>
                  <a:moveTo>
                    <a:pt x="921" y="506"/>
                  </a:moveTo>
                  <a:cubicBezTo>
                    <a:pt x="925" y="507"/>
                    <a:pt x="930" y="507"/>
                    <a:pt x="935" y="507"/>
                  </a:cubicBezTo>
                  <a:cubicBezTo>
                    <a:pt x="939" y="503"/>
                    <a:pt x="941" y="498"/>
                    <a:pt x="944" y="492"/>
                  </a:cubicBezTo>
                  <a:cubicBezTo>
                    <a:pt x="935" y="492"/>
                    <a:pt x="921" y="494"/>
                    <a:pt x="921" y="506"/>
                  </a:cubicBezTo>
                  <a:close/>
                  <a:moveTo>
                    <a:pt x="320" y="503"/>
                  </a:moveTo>
                  <a:cubicBezTo>
                    <a:pt x="323" y="506"/>
                    <a:pt x="325" y="509"/>
                    <a:pt x="328" y="511"/>
                  </a:cubicBezTo>
                  <a:cubicBezTo>
                    <a:pt x="330" y="509"/>
                    <a:pt x="334" y="504"/>
                    <a:pt x="335" y="502"/>
                  </a:cubicBezTo>
                  <a:cubicBezTo>
                    <a:pt x="345" y="505"/>
                    <a:pt x="354" y="509"/>
                    <a:pt x="363" y="513"/>
                  </a:cubicBezTo>
                  <a:cubicBezTo>
                    <a:pt x="363" y="508"/>
                    <a:pt x="362" y="503"/>
                    <a:pt x="362" y="497"/>
                  </a:cubicBezTo>
                  <a:cubicBezTo>
                    <a:pt x="359" y="499"/>
                    <a:pt x="356" y="500"/>
                    <a:pt x="353" y="502"/>
                  </a:cubicBezTo>
                  <a:cubicBezTo>
                    <a:pt x="351" y="500"/>
                    <a:pt x="347" y="496"/>
                    <a:pt x="345" y="494"/>
                  </a:cubicBezTo>
                  <a:cubicBezTo>
                    <a:pt x="337" y="497"/>
                    <a:pt x="329" y="501"/>
                    <a:pt x="320" y="503"/>
                  </a:cubicBezTo>
                  <a:close/>
                  <a:moveTo>
                    <a:pt x="393" y="503"/>
                  </a:moveTo>
                  <a:cubicBezTo>
                    <a:pt x="393" y="507"/>
                    <a:pt x="393" y="514"/>
                    <a:pt x="393" y="518"/>
                  </a:cubicBezTo>
                  <a:cubicBezTo>
                    <a:pt x="385" y="514"/>
                    <a:pt x="379" y="507"/>
                    <a:pt x="372" y="501"/>
                  </a:cubicBezTo>
                  <a:cubicBezTo>
                    <a:pt x="373" y="510"/>
                    <a:pt x="375" y="518"/>
                    <a:pt x="377" y="527"/>
                  </a:cubicBezTo>
                  <a:cubicBezTo>
                    <a:pt x="380" y="527"/>
                    <a:pt x="385" y="527"/>
                    <a:pt x="388" y="527"/>
                  </a:cubicBezTo>
                  <a:cubicBezTo>
                    <a:pt x="391" y="524"/>
                    <a:pt x="395" y="521"/>
                    <a:pt x="399" y="518"/>
                  </a:cubicBezTo>
                  <a:cubicBezTo>
                    <a:pt x="400" y="513"/>
                    <a:pt x="401" y="508"/>
                    <a:pt x="402" y="502"/>
                  </a:cubicBezTo>
                  <a:cubicBezTo>
                    <a:pt x="399" y="503"/>
                    <a:pt x="396" y="503"/>
                    <a:pt x="393" y="503"/>
                  </a:cubicBezTo>
                  <a:close/>
                  <a:moveTo>
                    <a:pt x="407" y="505"/>
                  </a:moveTo>
                  <a:cubicBezTo>
                    <a:pt x="413" y="507"/>
                    <a:pt x="420" y="509"/>
                    <a:pt x="426" y="511"/>
                  </a:cubicBezTo>
                  <a:cubicBezTo>
                    <a:pt x="426" y="508"/>
                    <a:pt x="426" y="504"/>
                    <a:pt x="427" y="502"/>
                  </a:cubicBezTo>
                  <a:cubicBezTo>
                    <a:pt x="420" y="502"/>
                    <a:pt x="413" y="503"/>
                    <a:pt x="407" y="505"/>
                  </a:cubicBezTo>
                  <a:close/>
                  <a:moveTo>
                    <a:pt x="493" y="504"/>
                  </a:moveTo>
                  <a:cubicBezTo>
                    <a:pt x="495" y="513"/>
                    <a:pt x="496" y="522"/>
                    <a:pt x="498" y="531"/>
                  </a:cubicBezTo>
                  <a:cubicBezTo>
                    <a:pt x="502" y="529"/>
                    <a:pt x="508" y="526"/>
                    <a:pt x="511" y="524"/>
                  </a:cubicBezTo>
                  <a:cubicBezTo>
                    <a:pt x="508" y="516"/>
                    <a:pt x="506" y="508"/>
                    <a:pt x="503" y="500"/>
                  </a:cubicBezTo>
                  <a:cubicBezTo>
                    <a:pt x="499" y="501"/>
                    <a:pt x="496" y="502"/>
                    <a:pt x="493" y="504"/>
                  </a:cubicBezTo>
                  <a:close/>
                  <a:moveTo>
                    <a:pt x="226" y="504"/>
                  </a:moveTo>
                  <a:cubicBezTo>
                    <a:pt x="226" y="513"/>
                    <a:pt x="226" y="522"/>
                    <a:pt x="229" y="531"/>
                  </a:cubicBezTo>
                  <a:cubicBezTo>
                    <a:pt x="232" y="531"/>
                    <a:pt x="236" y="530"/>
                    <a:pt x="238" y="530"/>
                  </a:cubicBezTo>
                  <a:cubicBezTo>
                    <a:pt x="240" y="520"/>
                    <a:pt x="237" y="508"/>
                    <a:pt x="226" y="504"/>
                  </a:cubicBezTo>
                  <a:close/>
                  <a:moveTo>
                    <a:pt x="1057" y="528"/>
                  </a:moveTo>
                  <a:cubicBezTo>
                    <a:pt x="1064" y="526"/>
                    <a:pt x="1068" y="521"/>
                    <a:pt x="1073" y="517"/>
                  </a:cubicBezTo>
                  <a:cubicBezTo>
                    <a:pt x="1075" y="518"/>
                    <a:pt x="1080" y="519"/>
                    <a:pt x="1082" y="520"/>
                  </a:cubicBezTo>
                  <a:cubicBezTo>
                    <a:pt x="1083" y="516"/>
                    <a:pt x="1085" y="508"/>
                    <a:pt x="1087" y="504"/>
                  </a:cubicBezTo>
                  <a:cubicBezTo>
                    <a:pt x="1075" y="509"/>
                    <a:pt x="1060" y="514"/>
                    <a:pt x="1057" y="528"/>
                  </a:cubicBezTo>
                  <a:close/>
                  <a:moveTo>
                    <a:pt x="967" y="532"/>
                  </a:moveTo>
                  <a:cubicBezTo>
                    <a:pt x="974" y="526"/>
                    <a:pt x="979" y="518"/>
                    <a:pt x="983" y="509"/>
                  </a:cubicBezTo>
                  <a:cubicBezTo>
                    <a:pt x="974" y="513"/>
                    <a:pt x="962" y="520"/>
                    <a:pt x="967" y="532"/>
                  </a:cubicBezTo>
                  <a:close/>
                  <a:moveTo>
                    <a:pt x="1025" y="518"/>
                  </a:moveTo>
                  <a:cubicBezTo>
                    <a:pt x="1025" y="522"/>
                    <a:pt x="1029" y="525"/>
                    <a:pt x="1031" y="528"/>
                  </a:cubicBezTo>
                  <a:cubicBezTo>
                    <a:pt x="1035" y="522"/>
                    <a:pt x="1038" y="516"/>
                    <a:pt x="1038" y="508"/>
                  </a:cubicBezTo>
                  <a:cubicBezTo>
                    <a:pt x="1034" y="511"/>
                    <a:pt x="1029" y="513"/>
                    <a:pt x="1025" y="518"/>
                  </a:cubicBezTo>
                  <a:close/>
                  <a:moveTo>
                    <a:pt x="341" y="513"/>
                  </a:moveTo>
                  <a:cubicBezTo>
                    <a:pt x="340" y="523"/>
                    <a:pt x="347" y="528"/>
                    <a:pt x="357" y="527"/>
                  </a:cubicBezTo>
                  <a:cubicBezTo>
                    <a:pt x="353" y="521"/>
                    <a:pt x="348" y="516"/>
                    <a:pt x="341" y="513"/>
                  </a:cubicBezTo>
                  <a:close/>
                  <a:moveTo>
                    <a:pt x="433" y="512"/>
                  </a:moveTo>
                  <a:cubicBezTo>
                    <a:pt x="431" y="519"/>
                    <a:pt x="433" y="522"/>
                    <a:pt x="439" y="520"/>
                  </a:cubicBezTo>
                  <a:cubicBezTo>
                    <a:pt x="441" y="513"/>
                    <a:pt x="439" y="510"/>
                    <a:pt x="433" y="512"/>
                  </a:cubicBezTo>
                  <a:close/>
                  <a:moveTo>
                    <a:pt x="636" y="514"/>
                  </a:moveTo>
                  <a:cubicBezTo>
                    <a:pt x="630" y="518"/>
                    <a:pt x="638" y="527"/>
                    <a:pt x="644" y="523"/>
                  </a:cubicBezTo>
                  <a:cubicBezTo>
                    <a:pt x="650" y="519"/>
                    <a:pt x="642" y="510"/>
                    <a:pt x="636" y="514"/>
                  </a:cubicBezTo>
                  <a:close/>
                  <a:moveTo>
                    <a:pt x="721" y="516"/>
                  </a:moveTo>
                  <a:cubicBezTo>
                    <a:pt x="727" y="520"/>
                    <a:pt x="733" y="524"/>
                    <a:pt x="739" y="527"/>
                  </a:cubicBezTo>
                  <a:cubicBezTo>
                    <a:pt x="739" y="523"/>
                    <a:pt x="738" y="518"/>
                    <a:pt x="737" y="514"/>
                  </a:cubicBezTo>
                  <a:cubicBezTo>
                    <a:pt x="732" y="513"/>
                    <a:pt x="726" y="515"/>
                    <a:pt x="721" y="516"/>
                  </a:cubicBezTo>
                  <a:close/>
                  <a:moveTo>
                    <a:pt x="775" y="516"/>
                  </a:moveTo>
                  <a:cubicBezTo>
                    <a:pt x="774" y="524"/>
                    <a:pt x="775" y="533"/>
                    <a:pt x="775" y="542"/>
                  </a:cubicBezTo>
                  <a:cubicBezTo>
                    <a:pt x="776" y="542"/>
                    <a:pt x="779" y="542"/>
                    <a:pt x="781" y="542"/>
                  </a:cubicBezTo>
                  <a:cubicBezTo>
                    <a:pt x="782" y="539"/>
                    <a:pt x="785" y="535"/>
                    <a:pt x="786" y="532"/>
                  </a:cubicBezTo>
                  <a:cubicBezTo>
                    <a:pt x="785" y="526"/>
                    <a:pt x="783" y="520"/>
                    <a:pt x="781" y="514"/>
                  </a:cubicBezTo>
                  <a:cubicBezTo>
                    <a:pt x="780" y="514"/>
                    <a:pt x="776" y="515"/>
                    <a:pt x="775" y="516"/>
                  </a:cubicBezTo>
                  <a:close/>
                  <a:moveTo>
                    <a:pt x="889" y="527"/>
                  </a:moveTo>
                  <a:cubicBezTo>
                    <a:pt x="898" y="535"/>
                    <a:pt x="911" y="522"/>
                    <a:pt x="907" y="512"/>
                  </a:cubicBezTo>
                  <a:cubicBezTo>
                    <a:pt x="900" y="517"/>
                    <a:pt x="894" y="522"/>
                    <a:pt x="889" y="527"/>
                  </a:cubicBezTo>
                  <a:close/>
                  <a:moveTo>
                    <a:pt x="989" y="527"/>
                  </a:moveTo>
                  <a:cubicBezTo>
                    <a:pt x="992" y="528"/>
                    <a:pt x="995" y="529"/>
                    <a:pt x="998" y="531"/>
                  </a:cubicBezTo>
                  <a:cubicBezTo>
                    <a:pt x="1004" y="526"/>
                    <a:pt x="1008" y="520"/>
                    <a:pt x="1008" y="512"/>
                  </a:cubicBezTo>
                  <a:cubicBezTo>
                    <a:pt x="1000" y="515"/>
                    <a:pt x="989" y="517"/>
                    <a:pt x="989" y="527"/>
                  </a:cubicBezTo>
                  <a:close/>
                  <a:moveTo>
                    <a:pt x="408" y="514"/>
                  </a:moveTo>
                  <a:cubicBezTo>
                    <a:pt x="410" y="524"/>
                    <a:pt x="412" y="534"/>
                    <a:pt x="420" y="540"/>
                  </a:cubicBezTo>
                  <a:cubicBezTo>
                    <a:pt x="426" y="540"/>
                    <a:pt x="425" y="534"/>
                    <a:pt x="427" y="531"/>
                  </a:cubicBezTo>
                  <a:cubicBezTo>
                    <a:pt x="421" y="524"/>
                    <a:pt x="416" y="518"/>
                    <a:pt x="408" y="514"/>
                  </a:cubicBezTo>
                  <a:close/>
                  <a:moveTo>
                    <a:pt x="530" y="516"/>
                  </a:moveTo>
                  <a:cubicBezTo>
                    <a:pt x="530" y="522"/>
                    <a:pt x="530" y="528"/>
                    <a:pt x="530" y="534"/>
                  </a:cubicBezTo>
                  <a:cubicBezTo>
                    <a:pt x="534" y="534"/>
                    <a:pt x="538" y="533"/>
                    <a:pt x="541" y="533"/>
                  </a:cubicBezTo>
                  <a:cubicBezTo>
                    <a:pt x="544" y="525"/>
                    <a:pt x="537" y="518"/>
                    <a:pt x="530" y="516"/>
                  </a:cubicBezTo>
                  <a:close/>
                  <a:moveTo>
                    <a:pt x="614" y="524"/>
                  </a:moveTo>
                  <a:cubicBezTo>
                    <a:pt x="611" y="532"/>
                    <a:pt x="608" y="540"/>
                    <a:pt x="609" y="548"/>
                  </a:cubicBezTo>
                  <a:cubicBezTo>
                    <a:pt x="611" y="555"/>
                    <a:pt x="621" y="558"/>
                    <a:pt x="625" y="550"/>
                  </a:cubicBezTo>
                  <a:cubicBezTo>
                    <a:pt x="627" y="540"/>
                    <a:pt x="619" y="532"/>
                    <a:pt x="614" y="524"/>
                  </a:cubicBezTo>
                  <a:close/>
                  <a:moveTo>
                    <a:pt x="744" y="538"/>
                  </a:moveTo>
                  <a:cubicBezTo>
                    <a:pt x="749" y="538"/>
                    <a:pt x="754" y="539"/>
                    <a:pt x="759" y="539"/>
                  </a:cubicBezTo>
                  <a:cubicBezTo>
                    <a:pt x="761" y="534"/>
                    <a:pt x="761" y="529"/>
                    <a:pt x="762" y="524"/>
                  </a:cubicBezTo>
                  <a:cubicBezTo>
                    <a:pt x="755" y="526"/>
                    <a:pt x="743" y="527"/>
                    <a:pt x="744" y="538"/>
                  </a:cubicBezTo>
                  <a:close/>
                  <a:moveTo>
                    <a:pt x="260" y="526"/>
                  </a:moveTo>
                  <a:cubicBezTo>
                    <a:pt x="261" y="535"/>
                    <a:pt x="266" y="543"/>
                    <a:pt x="270" y="551"/>
                  </a:cubicBezTo>
                  <a:cubicBezTo>
                    <a:pt x="271" y="549"/>
                    <a:pt x="274" y="546"/>
                    <a:pt x="275" y="544"/>
                  </a:cubicBezTo>
                  <a:cubicBezTo>
                    <a:pt x="270" y="537"/>
                    <a:pt x="266" y="531"/>
                    <a:pt x="260" y="526"/>
                  </a:cubicBezTo>
                  <a:close/>
                  <a:moveTo>
                    <a:pt x="306" y="529"/>
                  </a:moveTo>
                  <a:cubicBezTo>
                    <a:pt x="310" y="539"/>
                    <a:pt x="314" y="550"/>
                    <a:pt x="325" y="555"/>
                  </a:cubicBezTo>
                  <a:cubicBezTo>
                    <a:pt x="336" y="541"/>
                    <a:pt x="317" y="532"/>
                    <a:pt x="306" y="529"/>
                  </a:cubicBezTo>
                  <a:close/>
                  <a:moveTo>
                    <a:pt x="707" y="531"/>
                  </a:moveTo>
                  <a:cubicBezTo>
                    <a:pt x="703" y="534"/>
                    <a:pt x="704" y="538"/>
                    <a:pt x="708" y="541"/>
                  </a:cubicBezTo>
                  <a:cubicBezTo>
                    <a:pt x="716" y="552"/>
                    <a:pt x="728" y="537"/>
                    <a:pt x="733" y="530"/>
                  </a:cubicBezTo>
                  <a:cubicBezTo>
                    <a:pt x="724" y="530"/>
                    <a:pt x="715" y="529"/>
                    <a:pt x="707" y="531"/>
                  </a:cubicBezTo>
                  <a:close/>
                  <a:moveTo>
                    <a:pt x="860" y="532"/>
                  </a:moveTo>
                  <a:cubicBezTo>
                    <a:pt x="857" y="544"/>
                    <a:pt x="855" y="556"/>
                    <a:pt x="849" y="567"/>
                  </a:cubicBezTo>
                  <a:cubicBezTo>
                    <a:pt x="854" y="567"/>
                    <a:pt x="859" y="567"/>
                    <a:pt x="865" y="567"/>
                  </a:cubicBezTo>
                  <a:cubicBezTo>
                    <a:pt x="867" y="557"/>
                    <a:pt x="869" y="546"/>
                    <a:pt x="869" y="535"/>
                  </a:cubicBezTo>
                  <a:cubicBezTo>
                    <a:pt x="869" y="529"/>
                    <a:pt x="863" y="528"/>
                    <a:pt x="860" y="532"/>
                  </a:cubicBezTo>
                  <a:close/>
                  <a:moveTo>
                    <a:pt x="387" y="552"/>
                  </a:moveTo>
                  <a:cubicBezTo>
                    <a:pt x="392" y="550"/>
                    <a:pt x="398" y="549"/>
                    <a:pt x="402" y="547"/>
                  </a:cubicBezTo>
                  <a:cubicBezTo>
                    <a:pt x="404" y="542"/>
                    <a:pt x="401" y="537"/>
                    <a:pt x="400" y="531"/>
                  </a:cubicBezTo>
                  <a:cubicBezTo>
                    <a:pt x="393" y="536"/>
                    <a:pt x="388" y="543"/>
                    <a:pt x="387" y="552"/>
                  </a:cubicBezTo>
                  <a:close/>
                  <a:moveTo>
                    <a:pt x="1153" y="563"/>
                  </a:moveTo>
                  <a:cubicBezTo>
                    <a:pt x="1156" y="555"/>
                    <a:pt x="1160" y="545"/>
                    <a:pt x="1156" y="536"/>
                  </a:cubicBezTo>
                  <a:cubicBezTo>
                    <a:pt x="1145" y="540"/>
                    <a:pt x="1141" y="558"/>
                    <a:pt x="1153" y="563"/>
                  </a:cubicBezTo>
                  <a:close/>
                  <a:moveTo>
                    <a:pt x="504" y="568"/>
                  </a:moveTo>
                  <a:cubicBezTo>
                    <a:pt x="508" y="565"/>
                    <a:pt x="512" y="562"/>
                    <a:pt x="515" y="559"/>
                  </a:cubicBezTo>
                  <a:cubicBezTo>
                    <a:pt x="518" y="552"/>
                    <a:pt x="514" y="546"/>
                    <a:pt x="511" y="540"/>
                  </a:cubicBezTo>
                  <a:cubicBezTo>
                    <a:pt x="502" y="546"/>
                    <a:pt x="499" y="558"/>
                    <a:pt x="504" y="568"/>
                  </a:cubicBezTo>
                  <a:close/>
                  <a:moveTo>
                    <a:pt x="585" y="548"/>
                  </a:moveTo>
                  <a:cubicBezTo>
                    <a:pt x="579" y="554"/>
                    <a:pt x="573" y="563"/>
                    <a:pt x="578" y="573"/>
                  </a:cubicBezTo>
                  <a:cubicBezTo>
                    <a:pt x="582" y="569"/>
                    <a:pt x="587" y="567"/>
                    <a:pt x="589" y="562"/>
                  </a:cubicBezTo>
                  <a:cubicBezTo>
                    <a:pt x="591" y="557"/>
                    <a:pt x="587" y="552"/>
                    <a:pt x="585" y="548"/>
                  </a:cubicBezTo>
                  <a:close/>
                  <a:moveTo>
                    <a:pt x="353" y="567"/>
                  </a:moveTo>
                  <a:cubicBezTo>
                    <a:pt x="363" y="580"/>
                    <a:pt x="379" y="562"/>
                    <a:pt x="375" y="549"/>
                  </a:cubicBezTo>
                  <a:cubicBezTo>
                    <a:pt x="367" y="555"/>
                    <a:pt x="354" y="557"/>
                    <a:pt x="353" y="567"/>
                  </a:cubicBezTo>
                  <a:close/>
                  <a:moveTo>
                    <a:pt x="681" y="554"/>
                  </a:moveTo>
                  <a:cubicBezTo>
                    <a:pt x="681" y="557"/>
                    <a:pt x="681" y="562"/>
                    <a:pt x="681" y="564"/>
                  </a:cubicBezTo>
                  <a:cubicBezTo>
                    <a:pt x="686" y="561"/>
                    <a:pt x="691" y="558"/>
                    <a:pt x="696" y="554"/>
                  </a:cubicBezTo>
                  <a:cubicBezTo>
                    <a:pt x="691" y="554"/>
                    <a:pt x="686" y="554"/>
                    <a:pt x="681" y="554"/>
                  </a:cubicBezTo>
                  <a:close/>
                  <a:moveTo>
                    <a:pt x="706" y="553"/>
                  </a:moveTo>
                  <a:cubicBezTo>
                    <a:pt x="708" y="563"/>
                    <a:pt x="704" y="572"/>
                    <a:pt x="703" y="582"/>
                  </a:cubicBezTo>
                  <a:cubicBezTo>
                    <a:pt x="710" y="580"/>
                    <a:pt x="717" y="579"/>
                    <a:pt x="723" y="577"/>
                  </a:cubicBezTo>
                  <a:cubicBezTo>
                    <a:pt x="719" y="567"/>
                    <a:pt x="716" y="557"/>
                    <a:pt x="706" y="553"/>
                  </a:cubicBezTo>
                  <a:close/>
                  <a:moveTo>
                    <a:pt x="921" y="584"/>
                  </a:moveTo>
                  <a:cubicBezTo>
                    <a:pt x="925" y="578"/>
                    <a:pt x="928" y="572"/>
                    <a:pt x="932" y="566"/>
                  </a:cubicBezTo>
                  <a:cubicBezTo>
                    <a:pt x="935" y="567"/>
                    <a:pt x="940" y="567"/>
                    <a:pt x="943" y="567"/>
                  </a:cubicBezTo>
                  <a:cubicBezTo>
                    <a:pt x="941" y="563"/>
                    <a:pt x="944" y="553"/>
                    <a:pt x="937" y="552"/>
                  </a:cubicBezTo>
                  <a:cubicBezTo>
                    <a:pt x="929" y="561"/>
                    <a:pt x="910" y="571"/>
                    <a:pt x="921" y="584"/>
                  </a:cubicBezTo>
                  <a:close/>
                  <a:moveTo>
                    <a:pt x="222" y="563"/>
                  </a:moveTo>
                  <a:cubicBezTo>
                    <a:pt x="222" y="569"/>
                    <a:pt x="222" y="575"/>
                    <a:pt x="222" y="581"/>
                  </a:cubicBezTo>
                  <a:cubicBezTo>
                    <a:pt x="233" y="582"/>
                    <a:pt x="250" y="579"/>
                    <a:pt x="247" y="564"/>
                  </a:cubicBezTo>
                  <a:cubicBezTo>
                    <a:pt x="245" y="552"/>
                    <a:pt x="229" y="558"/>
                    <a:pt x="222" y="563"/>
                  </a:cubicBezTo>
                  <a:close/>
                  <a:moveTo>
                    <a:pt x="724" y="557"/>
                  </a:moveTo>
                  <a:cubicBezTo>
                    <a:pt x="731" y="566"/>
                    <a:pt x="739" y="575"/>
                    <a:pt x="747" y="583"/>
                  </a:cubicBezTo>
                  <a:cubicBezTo>
                    <a:pt x="748" y="581"/>
                    <a:pt x="750" y="578"/>
                    <a:pt x="751" y="576"/>
                  </a:cubicBezTo>
                  <a:cubicBezTo>
                    <a:pt x="744" y="568"/>
                    <a:pt x="737" y="556"/>
                    <a:pt x="724" y="557"/>
                  </a:cubicBezTo>
                  <a:close/>
                  <a:moveTo>
                    <a:pt x="974" y="578"/>
                  </a:moveTo>
                  <a:cubicBezTo>
                    <a:pt x="987" y="584"/>
                    <a:pt x="1008" y="567"/>
                    <a:pt x="994" y="554"/>
                  </a:cubicBezTo>
                  <a:cubicBezTo>
                    <a:pt x="987" y="561"/>
                    <a:pt x="970" y="565"/>
                    <a:pt x="974" y="578"/>
                  </a:cubicBezTo>
                  <a:close/>
                  <a:moveTo>
                    <a:pt x="454" y="564"/>
                  </a:moveTo>
                  <a:cubicBezTo>
                    <a:pt x="451" y="570"/>
                    <a:pt x="461" y="577"/>
                    <a:pt x="466" y="572"/>
                  </a:cubicBezTo>
                  <a:cubicBezTo>
                    <a:pt x="467" y="567"/>
                    <a:pt x="458" y="560"/>
                    <a:pt x="454" y="564"/>
                  </a:cubicBezTo>
                  <a:close/>
                  <a:moveTo>
                    <a:pt x="1030" y="563"/>
                  </a:moveTo>
                  <a:cubicBezTo>
                    <a:pt x="1029" y="573"/>
                    <a:pt x="1026" y="595"/>
                    <a:pt x="1044" y="591"/>
                  </a:cubicBezTo>
                  <a:cubicBezTo>
                    <a:pt x="1044" y="580"/>
                    <a:pt x="1039" y="569"/>
                    <a:pt x="1030" y="563"/>
                  </a:cubicBezTo>
                  <a:close/>
                  <a:moveTo>
                    <a:pt x="1062" y="587"/>
                  </a:moveTo>
                  <a:cubicBezTo>
                    <a:pt x="1070" y="580"/>
                    <a:pt x="1075" y="571"/>
                    <a:pt x="1079" y="561"/>
                  </a:cubicBezTo>
                  <a:cubicBezTo>
                    <a:pt x="1068" y="564"/>
                    <a:pt x="1047" y="576"/>
                    <a:pt x="1062" y="587"/>
                  </a:cubicBezTo>
                  <a:close/>
                  <a:moveTo>
                    <a:pt x="481" y="567"/>
                  </a:moveTo>
                  <a:cubicBezTo>
                    <a:pt x="482" y="572"/>
                    <a:pt x="482" y="578"/>
                    <a:pt x="482" y="583"/>
                  </a:cubicBezTo>
                  <a:cubicBezTo>
                    <a:pt x="484" y="583"/>
                    <a:pt x="489" y="582"/>
                    <a:pt x="491" y="582"/>
                  </a:cubicBezTo>
                  <a:cubicBezTo>
                    <a:pt x="493" y="575"/>
                    <a:pt x="487" y="570"/>
                    <a:pt x="481" y="567"/>
                  </a:cubicBezTo>
                  <a:close/>
                  <a:moveTo>
                    <a:pt x="886" y="571"/>
                  </a:moveTo>
                  <a:cubicBezTo>
                    <a:pt x="882" y="573"/>
                    <a:pt x="879" y="577"/>
                    <a:pt x="878" y="582"/>
                  </a:cubicBezTo>
                  <a:cubicBezTo>
                    <a:pt x="881" y="589"/>
                    <a:pt x="894" y="590"/>
                    <a:pt x="891" y="580"/>
                  </a:cubicBezTo>
                  <a:cubicBezTo>
                    <a:pt x="890" y="577"/>
                    <a:pt x="892" y="566"/>
                    <a:pt x="886" y="571"/>
                  </a:cubicBezTo>
                  <a:close/>
                  <a:moveTo>
                    <a:pt x="1092" y="568"/>
                  </a:moveTo>
                  <a:cubicBezTo>
                    <a:pt x="1090" y="575"/>
                    <a:pt x="1092" y="577"/>
                    <a:pt x="1099" y="575"/>
                  </a:cubicBezTo>
                  <a:cubicBezTo>
                    <a:pt x="1100" y="569"/>
                    <a:pt x="1098" y="566"/>
                    <a:pt x="1092" y="568"/>
                  </a:cubicBezTo>
                  <a:close/>
                  <a:moveTo>
                    <a:pt x="281" y="573"/>
                  </a:moveTo>
                  <a:cubicBezTo>
                    <a:pt x="275" y="574"/>
                    <a:pt x="271" y="584"/>
                    <a:pt x="278" y="585"/>
                  </a:cubicBezTo>
                  <a:cubicBezTo>
                    <a:pt x="286" y="586"/>
                    <a:pt x="291" y="570"/>
                    <a:pt x="281" y="573"/>
                  </a:cubicBezTo>
                  <a:close/>
                  <a:moveTo>
                    <a:pt x="384" y="580"/>
                  </a:moveTo>
                  <a:cubicBezTo>
                    <a:pt x="394" y="584"/>
                    <a:pt x="405" y="591"/>
                    <a:pt x="416" y="589"/>
                  </a:cubicBezTo>
                  <a:cubicBezTo>
                    <a:pt x="410" y="583"/>
                    <a:pt x="404" y="577"/>
                    <a:pt x="396" y="575"/>
                  </a:cubicBezTo>
                  <a:cubicBezTo>
                    <a:pt x="391" y="575"/>
                    <a:pt x="383" y="572"/>
                    <a:pt x="384" y="580"/>
                  </a:cubicBezTo>
                  <a:close/>
                  <a:moveTo>
                    <a:pt x="429" y="576"/>
                  </a:moveTo>
                  <a:cubicBezTo>
                    <a:pt x="422" y="583"/>
                    <a:pt x="421" y="594"/>
                    <a:pt x="422" y="603"/>
                  </a:cubicBezTo>
                  <a:cubicBezTo>
                    <a:pt x="429" y="600"/>
                    <a:pt x="435" y="596"/>
                    <a:pt x="442" y="592"/>
                  </a:cubicBezTo>
                  <a:cubicBezTo>
                    <a:pt x="438" y="587"/>
                    <a:pt x="438" y="576"/>
                    <a:pt x="429" y="576"/>
                  </a:cubicBezTo>
                  <a:close/>
                  <a:moveTo>
                    <a:pt x="449" y="578"/>
                  </a:moveTo>
                  <a:cubicBezTo>
                    <a:pt x="449" y="584"/>
                    <a:pt x="452" y="590"/>
                    <a:pt x="450" y="596"/>
                  </a:cubicBezTo>
                  <a:cubicBezTo>
                    <a:pt x="446" y="602"/>
                    <a:pt x="439" y="605"/>
                    <a:pt x="433" y="610"/>
                  </a:cubicBezTo>
                  <a:cubicBezTo>
                    <a:pt x="440" y="619"/>
                    <a:pt x="438" y="631"/>
                    <a:pt x="438" y="641"/>
                  </a:cubicBezTo>
                  <a:cubicBezTo>
                    <a:pt x="430" y="648"/>
                    <a:pt x="420" y="652"/>
                    <a:pt x="411" y="657"/>
                  </a:cubicBezTo>
                  <a:cubicBezTo>
                    <a:pt x="414" y="661"/>
                    <a:pt x="418" y="665"/>
                    <a:pt x="422" y="668"/>
                  </a:cubicBezTo>
                  <a:cubicBezTo>
                    <a:pt x="432" y="657"/>
                    <a:pt x="445" y="650"/>
                    <a:pt x="458" y="643"/>
                  </a:cubicBezTo>
                  <a:cubicBezTo>
                    <a:pt x="459" y="637"/>
                    <a:pt x="460" y="632"/>
                    <a:pt x="459" y="627"/>
                  </a:cubicBezTo>
                  <a:cubicBezTo>
                    <a:pt x="473" y="614"/>
                    <a:pt x="496" y="609"/>
                    <a:pt x="513" y="619"/>
                  </a:cubicBezTo>
                  <a:cubicBezTo>
                    <a:pt x="524" y="620"/>
                    <a:pt x="513" y="609"/>
                    <a:pt x="512" y="605"/>
                  </a:cubicBezTo>
                  <a:cubicBezTo>
                    <a:pt x="494" y="604"/>
                    <a:pt x="477" y="599"/>
                    <a:pt x="466" y="584"/>
                  </a:cubicBezTo>
                  <a:cubicBezTo>
                    <a:pt x="461" y="582"/>
                    <a:pt x="455" y="580"/>
                    <a:pt x="449" y="578"/>
                  </a:cubicBezTo>
                  <a:close/>
                  <a:moveTo>
                    <a:pt x="753" y="598"/>
                  </a:moveTo>
                  <a:cubicBezTo>
                    <a:pt x="759" y="598"/>
                    <a:pt x="765" y="598"/>
                    <a:pt x="771" y="598"/>
                  </a:cubicBezTo>
                  <a:cubicBezTo>
                    <a:pt x="773" y="591"/>
                    <a:pt x="774" y="584"/>
                    <a:pt x="774" y="577"/>
                  </a:cubicBezTo>
                  <a:cubicBezTo>
                    <a:pt x="764" y="578"/>
                    <a:pt x="751" y="587"/>
                    <a:pt x="753" y="598"/>
                  </a:cubicBezTo>
                  <a:close/>
                  <a:moveTo>
                    <a:pt x="792" y="578"/>
                  </a:moveTo>
                  <a:cubicBezTo>
                    <a:pt x="795" y="583"/>
                    <a:pt x="799" y="587"/>
                    <a:pt x="802" y="592"/>
                  </a:cubicBezTo>
                  <a:cubicBezTo>
                    <a:pt x="802" y="588"/>
                    <a:pt x="802" y="583"/>
                    <a:pt x="802" y="579"/>
                  </a:cubicBezTo>
                  <a:cubicBezTo>
                    <a:pt x="799" y="579"/>
                    <a:pt x="794" y="578"/>
                    <a:pt x="792" y="578"/>
                  </a:cubicBezTo>
                  <a:close/>
                  <a:moveTo>
                    <a:pt x="362" y="583"/>
                  </a:moveTo>
                  <a:cubicBezTo>
                    <a:pt x="362" y="587"/>
                    <a:pt x="366" y="589"/>
                    <a:pt x="369" y="593"/>
                  </a:cubicBezTo>
                  <a:cubicBezTo>
                    <a:pt x="370" y="598"/>
                    <a:pt x="367" y="608"/>
                    <a:pt x="375" y="608"/>
                  </a:cubicBezTo>
                  <a:cubicBezTo>
                    <a:pt x="380" y="604"/>
                    <a:pt x="385" y="599"/>
                    <a:pt x="389" y="594"/>
                  </a:cubicBezTo>
                  <a:cubicBezTo>
                    <a:pt x="380" y="590"/>
                    <a:pt x="373" y="580"/>
                    <a:pt x="362" y="583"/>
                  </a:cubicBezTo>
                  <a:close/>
                  <a:moveTo>
                    <a:pt x="837" y="602"/>
                  </a:moveTo>
                  <a:cubicBezTo>
                    <a:pt x="843" y="602"/>
                    <a:pt x="849" y="602"/>
                    <a:pt x="854" y="601"/>
                  </a:cubicBezTo>
                  <a:cubicBezTo>
                    <a:pt x="861" y="597"/>
                    <a:pt x="860" y="584"/>
                    <a:pt x="852" y="582"/>
                  </a:cubicBezTo>
                  <a:cubicBezTo>
                    <a:pt x="844" y="586"/>
                    <a:pt x="841" y="594"/>
                    <a:pt x="837" y="602"/>
                  </a:cubicBezTo>
                  <a:close/>
                  <a:moveTo>
                    <a:pt x="902" y="577"/>
                  </a:moveTo>
                  <a:cubicBezTo>
                    <a:pt x="901" y="583"/>
                    <a:pt x="899" y="589"/>
                    <a:pt x="897" y="596"/>
                  </a:cubicBezTo>
                  <a:cubicBezTo>
                    <a:pt x="913" y="601"/>
                    <a:pt x="921" y="615"/>
                    <a:pt x="929" y="627"/>
                  </a:cubicBezTo>
                  <a:cubicBezTo>
                    <a:pt x="937" y="621"/>
                    <a:pt x="943" y="613"/>
                    <a:pt x="949" y="605"/>
                  </a:cubicBezTo>
                  <a:cubicBezTo>
                    <a:pt x="942" y="606"/>
                    <a:pt x="934" y="609"/>
                    <a:pt x="927" y="609"/>
                  </a:cubicBezTo>
                  <a:cubicBezTo>
                    <a:pt x="925" y="602"/>
                    <a:pt x="928" y="595"/>
                    <a:pt x="930" y="588"/>
                  </a:cubicBezTo>
                  <a:cubicBezTo>
                    <a:pt x="921" y="592"/>
                    <a:pt x="913" y="592"/>
                    <a:pt x="909" y="582"/>
                  </a:cubicBezTo>
                  <a:cubicBezTo>
                    <a:pt x="907" y="581"/>
                    <a:pt x="904" y="578"/>
                    <a:pt x="902" y="577"/>
                  </a:cubicBezTo>
                  <a:close/>
                  <a:moveTo>
                    <a:pt x="240" y="587"/>
                  </a:moveTo>
                  <a:cubicBezTo>
                    <a:pt x="249" y="599"/>
                    <a:pt x="259" y="612"/>
                    <a:pt x="263" y="628"/>
                  </a:cubicBezTo>
                  <a:cubicBezTo>
                    <a:pt x="262" y="640"/>
                    <a:pt x="245" y="632"/>
                    <a:pt x="239" y="629"/>
                  </a:cubicBezTo>
                  <a:cubicBezTo>
                    <a:pt x="235" y="616"/>
                    <a:pt x="237" y="602"/>
                    <a:pt x="238" y="589"/>
                  </a:cubicBezTo>
                  <a:cubicBezTo>
                    <a:pt x="235" y="589"/>
                    <a:pt x="228" y="590"/>
                    <a:pt x="225" y="590"/>
                  </a:cubicBezTo>
                  <a:cubicBezTo>
                    <a:pt x="227" y="608"/>
                    <a:pt x="232" y="625"/>
                    <a:pt x="231" y="642"/>
                  </a:cubicBezTo>
                  <a:cubicBezTo>
                    <a:pt x="236" y="643"/>
                    <a:pt x="241" y="641"/>
                    <a:pt x="245" y="637"/>
                  </a:cubicBezTo>
                  <a:cubicBezTo>
                    <a:pt x="249" y="640"/>
                    <a:pt x="252" y="643"/>
                    <a:pt x="255" y="646"/>
                  </a:cubicBezTo>
                  <a:cubicBezTo>
                    <a:pt x="261" y="638"/>
                    <a:pt x="270" y="635"/>
                    <a:pt x="280" y="634"/>
                  </a:cubicBezTo>
                  <a:cubicBezTo>
                    <a:pt x="288" y="638"/>
                    <a:pt x="295" y="643"/>
                    <a:pt x="303" y="647"/>
                  </a:cubicBezTo>
                  <a:cubicBezTo>
                    <a:pt x="309" y="640"/>
                    <a:pt x="316" y="634"/>
                    <a:pt x="323" y="628"/>
                  </a:cubicBezTo>
                  <a:cubicBezTo>
                    <a:pt x="310" y="627"/>
                    <a:pt x="298" y="627"/>
                    <a:pt x="285" y="626"/>
                  </a:cubicBezTo>
                  <a:cubicBezTo>
                    <a:pt x="278" y="622"/>
                    <a:pt x="271" y="617"/>
                    <a:pt x="264" y="612"/>
                  </a:cubicBezTo>
                  <a:cubicBezTo>
                    <a:pt x="258" y="604"/>
                    <a:pt x="256" y="594"/>
                    <a:pt x="252" y="585"/>
                  </a:cubicBezTo>
                  <a:cubicBezTo>
                    <a:pt x="249" y="585"/>
                    <a:pt x="243" y="586"/>
                    <a:pt x="240" y="587"/>
                  </a:cubicBezTo>
                  <a:close/>
                  <a:moveTo>
                    <a:pt x="333" y="609"/>
                  </a:moveTo>
                  <a:cubicBezTo>
                    <a:pt x="335" y="609"/>
                    <a:pt x="340" y="610"/>
                    <a:pt x="342" y="610"/>
                  </a:cubicBezTo>
                  <a:cubicBezTo>
                    <a:pt x="347" y="602"/>
                    <a:pt x="354" y="594"/>
                    <a:pt x="350" y="584"/>
                  </a:cubicBezTo>
                  <a:cubicBezTo>
                    <a:pt x="343" y="591"/>
                    <a:pt x="337" y="600"/>
                    <a:pt x="333" y="609"/>
                  </a:cubicBezTo>
                  <a:close/>
                  <a:moveTo>
                    <a:pt x="702" y="592"/>
                  </a:moveTo>
                  <a:cubicBezTo>
                    <a:pt x="701" y="593"/>
                    <a:pt x="700" y="596"/>
                    <a:pt x="700" y="598"/>
                  </a:cubicBezTo>
                  <a:cubicBezTo>
                    <a:pt x="703" y="597"/>
                    <a:pt x="709" y="597"/>
                    <a:pt x="712" y="596"/>
                  </a:cubicBezTo>
                  <a:cubicBezTo>
                    <a:pt x="711" y="603"/>
                    <a:pt x="708" y="608"/>
                    <a:pt x="704" y="613"/>
                  </a:cubicBezTo>
                  <a:cubicBezTo>
                    <a:pt x="703" y="624"/>
                    <a:pt x="703" y="635"/>
                    <a:pt x="703" y="647"/>
                  </a:cubicBezTo>
                  <a:cubicBezTo>
                    <a:pt x="704" y="646"/>
                    <a:pt x="707" y="645"/>
                    <a:pt x="709" y="645"/>
                  </a:cubicBezTo>
                  <a:cubicBezTo>
                    <a:pt x="707" y="633"/>
                    <a:pt x="711" y="621"/>
                    <a:pt x="723" y="617"/>
                  </a:cubicBezTo>
                  <a:cubicBezTo>
                    <a:pt x="720" y="615"/>
                    <a:pt x="717" y="612"/>
                    <a:pt x="714" y="609"/>
                  </a:cubicBezTo>
                  <a:cubicBezTo>
                    <a:pt x="718" y="602"/>
                    <a:pt x="722" y="594"/>
                    <a:pt x="723" y="586"/>
                  </a:cubicBezTo>
                  <a:cubicBezTo>
                    <a:pt x="716" y="588"/>
                    <a:pt x="709" y="590"/>
                    <a:pt x="702" y="592"/>
                  </a:cubicBezTo>
                  <a:close/>
                  <a:moveTo>
                    <a:pt x="813" y="609"/>
                  </a:moveTo>
                  <a:cubicBezTo>
                    <a:pt x="816" y="609"/>
                    <a:pt x="820" y="610"/>
                    <a:pt x="822" y="610"/>
                  </a:cubicBezTo>
                  <a:cubicBezTo>
                    <a:pt x="825" y="601"/>
                    <a:pt x="826" y="593"/>
                    <a:pt x="826" y="584"/>
                  </a:cubicBezTo>
                  <a:cubicBezTo>
                    <a:pt x="819" y="591"/>
                    <a:pt x="814" y="599"/>
                    <a:pt x="813" y="609"/>
                  </a:cubicBezTo>
                  <a:close/>
                  <a:moveTo>
                    <a:pt x="208" y="589"/>
                  </a:moveTo>
                  <a:cubicBezTo>
                    <a:pt x="208" y="602"/>
                    <a:pt x="203" y="627"/>
                    <a:pt x="223" y="628"/>
                  </a:cubicBezTo>
                  <a:cubicBezTo>
                    <a:pt x="220" y="616"/>
                    <a:pt x="218" y="604"/>
                    <a:pt x="217" y="591"/>
                  </a:cubicBezTo>
                  <a:cubicBezTo>
                    <a:pt x="215" y="591"/>
                    <a:pt x="210" y="589"/>
                    <a:pt x="208" y="589"/>
                  </a:cubicBezTo>
                  <a:close/>
                  <a:moveTo>
                    <a:pt x="265" y="594"/>
                  </a:moveTo>
                  <a:cubicBezTo>
                    <a:pt x="263" y="600"/>
                    <a:pt x="265" y="602"/>
                    <a:pt x="270" y="601"/>
                  </a:cubicBezTo>
                  <a:cubicBezTo>
                    <a:pt x="272" y="595"/>
                    <a:pt x="270" y="593"/>
                    <a:pt x="265" y="594"/>
                  </a:cubicBezTo>
                  <a:close/>
                  <a:moveTo>
                    <a:pt x="870" y="591"/>
                  </a:moveTo>
                  <a:cubicBezTo>
                    <a:pt x="869" y="595"/>
                    <a:pt x="867" y="602"/>
                    <a:pt x="866" y="605"/>
                  </a:cubicBezTo>
                  <a:cubicBezTo>
                    <a:pt x="875" y="616"/>
                    <a:pt x="881" y="629"/>
                    <a:pt x="879" y="644"/>
                  </a:cubicBezTo>
                  <a:cubicBezTo>
                    <a:pt x="868" y="659"/>
                    <a:pt x="847" y="676"/>
                    <a:pt x="828" y="667"/>
                  </a:cubicBezTo>
                  <a:cubicBezTo>
                    <a:pt x="829" y="671"/>
                    <a:pt x="830" y="679"/>
                    <a:pt x="831" y="683"/>
                  </a:cubicBezTo>
                  <a:cubicBezTo>
                    <a:pt x="842" y="686"/>
                    <a:pt x="853" y="689"/>
                    <a:pt x="864" y="692"/>
                  </a:cubicBezTo>
                  <a:cubicBezTo>
                    <a:pt x="866" y="672"/>
                    <a:pt x="875" y="651"/>
                    <a:pt x="894" y="641"/>
                  </a:cubicBezTo>
                  <a:cubicBezTo>
                    <a:pt x="896" y="626"/>
                    <a:pt x="898" y="611"/>
                    <a:pt x="890" y="598"/>
                  </a:cubicBezTo>
                  <a:cubicBezTo>
                    <a:pt x="883" y="597"/>
                    <a:pt x="876" y="594"/>
                    <a:pt x="870" y="591"/>
                  </a:cubicBezTo>
                  <a:close/>
                  <a:moveTo>
                    <a:pt x="568" y="638"/>
                  </a:moveTo>
                  <a:cubicBezTo>
                    <a:pt x="587" y="629"/>
                    <a:pt x="576" y="608"/>
                    <a:pt x="569" y="595"/>
                  </a:cubicBezTo>
                  <a:cubicBezTo>
                    <a:pt x="560" y="608"/>
                    <a:pt x="566" y="624"/>
                    <a:pt x="568" y="638"/>
                  </a:cubicBezTo>
                  <a:close/>
                  <a:moveTo>
                    <a:pt x="1000" y="616"/>
                  </a:moveTo>
                  <a:cubicBezTo>
                    <a:pt x="1003" y="618"/>
                    <a:pt x="1005" y="624"/>
                    <a:pt x="1009" y="622"/>
                  </a:cubicBezTo>
                  <a:cubicBezTo>
                    <a:pt x="1011" y="613"/>
                    <a:pt x="1011" y="604"/>
                    <a:pt x="1011" y="595"/>
                  </a:cubicBezTo>
                  <a:cubicBezTo>
                    <a:pt x="1006" y="601"/>
                    <a:pt x="1003" y="609"/>
                    <a:pt x="1000" y="616"/>
                  </a:cubicBezTo>
                  <a:close/>
                  <a:moveTo>
                    <a:pt x="380" y="616"/>
                  </a:moveTo>
                  <a:cubicBezTo>
                    <a:pt x="385" y="620"/>
                    <a:pt x="390" y="625"/>
                    <a:pt x="395" y="629"/>
                  </a:cubicBezTo>
                  <a:cubicBezTo>
                    <a:pt x="395" y="621"/>
                    <a:pt x="395" y="612"/>
                    <a:pt x="395" y="604"/>
                  </a:cubicBezTo>
                  <a:cubicBezTo>
                    <a:pt x="390" y="608"/>
                    <a:pt x="385" y="612"/>
                    <a:pt x="380" y="616"/>
                  </a:cubicBezTo>
                  <a:close/>
                  <a:moveTo>
                    <a:pt x="757" y="608"/>
                  </a:moveTo>
                  <a:cubicBezTo>
                    <a:pt x="759" y="625"/>
                    <a:pt x="748" y="643"/>
                    <a:pt x="730" y="644"/>
                  </a:cubicBezTo>
                  <a:cubicBezTo>
                    <a:pt x="733" y="650"/>
                    <a:pt x="739" y="656"/>
                    <a:pt x="740" y="664"/>
                  </a:cubicBezTo>
                  <a:cubicBezTo>
                    <a:pt x="743" y="675"/>
                    <a:pt x="736" y="685"/>
                    <a:pt x="730" y="694"/>
                  </a:cubicBezTo>
                  <a:cubicBezTo>
                    <a:pt x="720" y="693"/>
                    <a:pt x="708" y="693"/>
                    <a:pt x="700" y="686"/>
                  </a:cubicBezTo>
                  <a:cubicBezTo>
                    <a:pt x="703" y="711"/>
                    <a:pt x="676" y="725"/>
                    <a:pt x="655" y="718"/>
                  </a:cubicBezTo>
                  <a:cubicBezTo>
                    <a:pt x="653" y="721"/>
                    <a:pt x="651" y="725"/>
                    <a:pt x="649" y="729"/>
                  </a:cubicBezTo>
                  <a:cubicBezTo>
                    <a:pt x="640" y="731"/>
                    <a:pt x="632" y="733"/>
                    <a:pt x="623" y="734"/>
                  </a:cubicBezTo>
                  <a:cubicBezTo>
                    <a:pt x="618" y="727"/>
                    <a:pt x="613" y="719"/>
                    <a:pt x="613" y="710"/>
                  </a:cubicBezTo>
                  <a:cubicBezTo>
                    <a:pt x="609" y="709"/>
                    <a:pt x="605" y="709"/>
                    <a:pt x="601" y="709"/>
                  </a:cubicBezTo>
                  <a:cubicBezTo>
                    <a:pt x="596" y="704"/>
                    <a:pt x="591" y="699"/>
                    <a:pt x="586" y="695"/>
                  </a:cubicBezTo>
                  <a:cubicBezTo>
                    <a:pt x="585" y="702"/>
                    <a:pt x="588" y="712"/>
                    <a:pt x="581" y="717"/>
                  </a:cubicBezTo>
                  <a:cubicBezTo>
                    <a:pt x="574" y="724"/>
                    <a:pt x="563" y="725"/>
                    <a:pt x="553" y="726"/>
                  </a:cubicBezTo>
                  <a:cubicBezTo>
                    <a:pt x="555" y="733"/>
                    <a:pt x="555" y="741"/>
                    <a:pt x="555" y="748"/>
                  </a:cubicBezTo>
                  <a:cubicBezTo>
                    <a:pt x="565" y="747"/>
                    <a:pt x="575" y="749"/>
                    <a:pt x="584" y="754"/>
                  </a:cubicBezTo>
                  <a:cubicBezTo>
                    <a:pt x="593" y="755"/>
                    <a:pt x="590" y="744"/>
                    <a:pt x="592" y="739"/>
                  </a:cubicBezTo>
                  <a:cubicBezTo>
                    <a:pt x="596" y="742"/>
                    <a:pt x="600" y="745"/>
                    <a:pt x="605" y="747"/>
                  </a:cubicBezTo>
                  <a:cubicBezTo>
                    <a:pt x="617" y="749"/>
                    <a:pt x="631" y="746"/>
                    <a:pt x="640" y="756"/>
                  </a:cubicBezTo>
                  <a:cubicBezTo>
                    <a:pt x="654" y="769"/>
                    <a:pt x="663" y="786"/>
                    <a:pt x="676" y="801"/>
                  </a:cubicBezTo>
                  <a:cubicBezTo>
                    <a:pt x="667" y="822"/>
                    <a:pt x="691" y="838"/>
                    <a:pt x="687" y="860"/>
                  </a:cubicBezTo>
                  <a:cubicBezTo>
                    <a:pt x="684" y="888"/>
                    <a:pt x="700" y="918"/>
                    <a:pt x="687" y="946"/>
                  </a:cubicBezTo>
                  <a:cubicBezTo>
                    <a:pt x="695" y="949"/>
                    <a:pt x="705" y="954"/>
                    <a:pt x="713" y="948"/>
                  </a:cubicBezTo>
                  <a:cubicBezTo>
                    <a:pt x="720" y="942"/>
                    <a:pt x="729" y="947"/>
                    <a:pt x="737" y="947"/>
                  </a:cubicBezTo>
                  <a:cubicBezTo>
                    <a:pt x="737" y="937"/>
                    <a:pt x="734" y="927"/>
                    <a:pt x="736" y="916"/>
                  </a:cubicBezTo>
                  <a:cubicBezTo>
                    <a:pt x="740" y="893"/>
                    <a:pt x="734" y="869"/>
                    <a:pt x="743" y="847"/>
                  </a:cubicBezTo>
                  <a:cubicBezTo>
                    <a:pt x="751" y="828"/>
                    <a:pt x="754" y="808"/>
                    <a:pt x="763" y="790"/>
                  </a:cubicBezTo>
                  <a:cubicBezTo>
                    <a:pt x="767" y="782"/>
                    <a:pt x="768" y="774"/>
                    <a:pt x="770" y="766"/>
                  </a:cubicBezTo>
                  <a:cubicBezTo>
                    <a:pt x="771" y="756"/>
                    <a:pt x="782" y="750"/>
                    <a:pt x="789" y="744"/>
                  </a:cubicBezTo>
                  <a:cubicBezTo>
                    <a:pt x="787" y="737"/>
                    <a:pt x="785" y="729"/>
                    <a:pt x="787" y="722"/>
                  </a:cubicBezTo>
                  <a:cubicBezTo>
                    <a:pt x="792" y="712"/>
                    <a:pt x="800" y="704"/>
                    <a:pt x="806" y="694"/>
                  </a:cubicBezTo>
                  <a:cubicBezTo>
                    <a:pt x="798" y="697"/>
                    <a:pt x="790" y="700"/>
                    <a:pt x="781" y="703"/>
                  </a:cubicBezTo>
                  <a:cubicBezTo>
                    <a:pt x="771" y="696"/>
                    <a:pt x="777" y="683"/>
                    <a:pt x="778" y="674"/>
                  </a:cubicBezTo>
                  <a:cubicBezTo>
                    <a:pt x="773" y="677"/>
                    <a:pt x="768" y="679"/>
                    <a:pt x="763" y="682"/>
                  </a:cubicBezTo>
                  <a:cubicBezTo>
                    <a:pt x="757" y="678"/>
                    <a:pt x="752" y="673"/>
                    <a:pt x="746" y="668"/>
                  </a:cubicBezTo>
                  <a:cubicBezTo>
                    <a:pt x="747" y="660"/>
                    <a:pt x="744" y="649"/>
                    <a:pt x="750" y="642"/>
                  </a:cubicBezTo>
                  <a:cubicBezTo>
                    <a:pt x="759" y="629"/>
                    <a:pt x="770" y="618"/>
                    <a:pt x="780" y="605"/>
                  </a:cubicBezTo>
                  <a:cubicBezTo>
                    <a:pt x="773" y="606"/>
                    <a:pt x="765" y="607"/>
                    <a:pt x="757" y="608"/>
                  </a:cubicBezTo>
                  <a:close/>
                  <a:moveTo>
                    <a:pt x="797" y="601"/>
                  </a:moveTo>
                  <a:cubicBezTo>
                    <a:pt x="798" y="622"/>
                    <a:pt x="810" y="643"/>
                    <a:pt x="801" y="663"/>
                  </a:cubicBezTo>
                  <a:cubicBezTo>
                    <a:pt x="809" y="664"/>
                    <a:pt x="818" y="665"/>
                    <a:pt x="827" y="666"/>
                  </a:cubicBezTo>
                  <a:cubicBezTo>
                    <a:pt x="823" y="658"/>
                    <a:pt x="819" y="649"/>
                    <a:pt x="821" y="640"/>
                  </a:cubicBezTo>
                  <a:cubicBezTo>
                    <a:pt x="824" y="628"/>
                    <a:pt x="835" y="621"/>
                    <a:pt x="845" y="614"/>
                  </a:cubicBezTo>
                  <a:cubicBezTo>
                    <a:pt x="834" y="603"/>
                    <a:pt x="828" y="623"/>
                    <a:pt x="816" y="620"/>
                  </a:cubicBezTo>
                  <a:cubicBezTo>
                    <a:pt x="805" y="622"/>
                    <a:pt x="805" y="608"/>
                    <a:pt x="803" y="601"/>
                  </a:cubicBezTo>
                  <a:lnTo>
                    <a:pt x="797" y="601"/>
                  </a:lnTo>
                  <a:close/>
                  <a:moveTo>
                    <a:pt x="357" y="604"/>
                  </a:moveTo>
                  <a:cubicBezTo>
                    <a:pt x="354" y="612"/>
                    <a:pt x="349" y="620"/>
                    <a:pt x="340" y="621"/>
                  </a:cubicBezTo>
                  <a:cubicBezTo>
                    <a:pt x="346" y="627"/>
                    <a:pt x="348" y="635"/>
                    <a:pt x="348" y="644"/>
                  </a:cubicBezTo>
                  <a:cubicBezTo>
                    <a:pt x="361" y="636"/>
                    <a:pt x="369" y="615"/>
                    <a:pt x="357" y="604"/>
                  </a:cubicBezTo>
                  <a:close/>
                  <a:moveTo>
                    <a:pt x="678" y="607"/>
                  </a:moveTo>
                  <a:cubicBezTo>
                    <a:pt x="675" y="624"/>
                    <a:pt x="676" y="642"/>
                    <a:pt x="670" y="658"/>
                  </a:cubicBezTo>
                  <a:cubicBezTo>
                    <a:pt x="676" y="657"/>
                    <a:pt x="686" y="660"/>
                    <a:pt x="689" y="652"/>
                  </a:cubicBezTo>
                  <a:cubicBezTo>
                    <a:pt x="691" y="640"/>
                    <a:pt x="690" y="628"/>
                    <a:pt x="690" y="616"/>
                  </a:cubicBezTo>
                  <a:cubicBezTo>
                    <a:pt x="691" y="609"/>
                    <a:pt x="682" y="609"/>
                    <a:pt x="678" y="607"/>
                  </a:cubicBezTo>
                  <a:close/>
                  <a:moveTo>
                    <a:pt x="244" y="614"/>
                  </a:moveTo>
                  <a:cubicBezTo>
                    <a:pt x="240" y="618"/>
                    <a:pt x="246" y="626"/>
                    <a:pt x="252" y="623"/>
                  </a:cubicBezTo>
                  <a:cubicBezTo>
                    <a:pt x="256" y="619"/>
                    <a:pt x="249" y="610"/>
                    <a:pt x="244" y="614"/>
                  </a:cubicBezTo>
                  <a:close/>
                  <a:moveTo>
                    <a:pt x="739" y="613"/>
                  </a:moveTo>
                  <a:cubicBezTo>
                    <a:pt x="736" y="618"/>
                    <a:pt x="732" y="624"/>
                    <a:pt x="729" y="630"/>
                  </a:cubicBezTo>
                  <a:cubicBezTo>
                    <a:pt x="740" y="638"/>
                    <a:pt x="754" y="612"/>
                    <a:pt x="739" y="613"/>
                  </a:cubicBezTo>
                  <a:close/>
                  <a:moveTo>
                    <a:pt x="941" y="632"/>
                  </a:moveTo>
                  <a:cubicBezTo>
                    <a:pt x="942" y="636"/>
                    <a:pt x="944" y="640"/>
                    <a:pt x="945" y="644"/>
                  </a:cubicBezTo>
                  <a:cubicBezTo>
                    <a:pt x="963" y="645"/>
                    <a:pt x="959" y="624"/>
                    <a:pt x="958" y="612"/>
                  </a:cubicBezTo>
                  <a:cubicBezTo>
                    <a:pt x="952" y="619"/>
                    <a:pt x="946" y="625"/>
                    <a:pt x="941" y="632"/>
                  </a:cubicBezTo>
                  <a:close/>
                  <a:moveTo>
                    <a:pt x="524" y="634"/>
                  </a:moveTo>
                  <a:cubicBezTo>
                    <a:pt x="531" y="635"/>
                    <a:pt x="539" y="635"/>
                    <a:pt x="546" y="635"/>
                  </a:cubicBezTo>
                  <a:cubicBezTo>
                    <a:pt x="546" y="628"/>
                    <a:pt x="546" y="621"/>
                    <a:pt x="546" y="615"/>
                  </a:cubicBezTo>
                  <a:cubicBezTo>
                    <a:pt x="536" y="618"/>
                    <a:pt x="527" y="624"/>
                    <a:pt x="524" y="634"/>
                  </a:cubicBezTo>
                  <a:close/>
                  <a:moveTo>
                    <a:pt x="978" y="616"/>
                  </a:moveTo>
                  <a:cubicBezTo>
                    <a:pt x="975" y="621"/>
                    <a:pt x="983" y="628"/>
                    <a:pt x="987" y="623"/>
                  </a:cubicBezTo>
                  <a:cubicBezTo>
                    <a:pt x="991" y="618"/>
                    <a:pt x="982" y="611"/>
                    <a:pt x="978" y="616"/>
                  </a:cubicBezTo>
                  <a:close/>
                  <a:moveTo>
                    <a:pt x="835" y="653"/>
                  </a:moveTo>
                  <a:cubicBezTo>
                    <a:pt x="844" y="659"/>
                    <a:pt x="856" y="650"/>
                    <a:pt x="862" y="642"/>
                  </a:cubicBezTo>
                  <a:cubicBezTo>
                    <a:pt x="869" y="636"/>
                    <a:pt x="863" y="627"/>
                    <a:pt x="860" y="620"/>
                  </a:cubicBezTo>
                  <a:cubicBezTo>
                    <a:pt x="850" y="628"/>
                    <a:pt x="830" y="636"/>
                    <a:pt x="835" y="653"/>
                  </a:cubicBezTo>
                  <a:close/>
                  <a:moveTo>
                    <a:pt x="758" y="656"/>
                  </a:moveTo>
                  <a:cubicBezTo>
                    <a:pt x="761" y="661"/>
                    <a:pt x="765" y="666"/>
                    <a:pt x="769" y="670"/>
                  </a:cubicBezTo>
                  <a:cubicBezTo>
                    <a:pt x="771" y="663"/>
                    <a:pt x="772" y="654"/>
                    <a:pt x="776" y="648"/>
                  </a:cubicBezTo>
                  <a:cubicBezTo>
                    <a:pt x="780" y="642"/>
                    <a:pt x="787" y="646"/>
                    <a:pt x="792" y="647"/>
                  </a:cubicBezTo>
                  <a:cubicBezTo>
                    <a:pt x="790" y="639"/>
                    <a:pt x="787" y="631"/>
                    <a:pt x="785" y="623"/>
                  </a:cubicBezTo>
                  <a:cubicBezTo>
                    <a:pt x="775" y="633"/>
                    <a:pt x="766" y="645"/>
                    <a:pt x="758" y="656"/>
                  </a:cubicBezTo>
                  <a:close/>
                  <a:moveTo>
                    <a:pt x="472" y="633"/>
                  </a:moveTo>
                  <a:cubicBezTo>
                    <a:pt x="473" y="641"/>
                    <a:pt x="479" y="646"/>
                    <a:pt x="484" y="651"/>
                  </a:cubicBezTo>
                  <a:cubicBezTo>
                    <a:pt x="495" y="646"/>
                    <a:pt x="505" y="639"/>
                    <a:pt x="508" y="626"/>
                  </a:cubicBezTo>
                  <a:cubicBezTo>
                    <a:pt x="495" y="627"/>
                    <a:pt x="483" y="628"/>
                    <a:pt x="472" y="633"/>
                  </a:cubicBezTo>
                  <a:close/>
                  <a:moveTo>
                    <a:pt x="927" y="663"/>
                  </a:moveTo>
                  <a:cubicBezTo>
                    <a:pt x="931" y="648"/>
                    <a:pt x="918" y="636"/>
                    <a:pt x="910" y="625"/>
                  </a:cubicBezTo>
                  <a:cubicBezTo>
                    <a:pt x="903" y="639"/>
                    <a:pt x="907" y="665"/>
                    <a:pt x="927" y="663"/>
                  </a:cubicBezTo>
                  <a:close/>
                  <a:moveTo>
                    <a:pt x="332" y="632"/>
                  </a:moveTo>
                  <a:cubicBezTo>
                    <a:pt x="328" y="636"/>
                    <a:pt x="334" y="645"/>
                    <a:pt x="339" y="642"/>
                  </a:cubicBezTo>
                  <a:cubicBezTo>
                    <a:pt x="343" y="638"/>
                    <a:pt x="337" y="629"/>
                    <a:pt x="332" y="632"/>
                  </a:cubicBezTo>
                  <a:close/>
                  <a:moveTo>
                    <a:pt x="214" y="653"/>
                  </a:moveTo>
                  <a:cubicBezTo>
                    <a:pt x="217" y="656"/>
                    <a:pt x="220" y="659"/>
                    <a:pt x="222" y="661"/>
                  </a:cubicBezTo>
                  <a:cubicBezTo>
                    <a:pt x="225" y="662"/>
                    <a:pt x="229" y="662"/>
                    <a:pt x="232" y="662"/>
                  </a:cubicBezTo>
                  <a:cubicBezTo>
                    <a:pt x="230" y="654"/>
                    <a:pt x="228" y="645"/>
                    <a:pt x="220" y="641"/>
                  </a:cubicBezTo>
                  <a:cubicBezTo>
                    <a:pt x="214" y="643"/>
                    <a:pt x="215" y="649"/>
                    <a:pt x="214" y="653"/>
                  </a:cubicBezTo>
                  <a:close/>
                  <a:moveTo>
                    <a:pt x="374" y="640"/>
                  </a:moveTo>
                  <a:cubicBezTo>
                    <a:pt x="370" y="645"/>
                    <a:pt x="377" y="656"/>
                    <a:pt x="382" y="650"/>
                  </a:cubicBezTo>
                  <a:cubicBezTo>
                    <a:pt x="388" y="644"/>
                    <a:pt x="380" y="633"/>
                    <a:pt x="374" y="640"/>
                  </a:cubicBezTo>
                  <a:close/>
                  <a:moveTo>
                    <a:pt x="269" y="646"/>
                  </a:moveTo>
                  <a:cubicBezTo>
                    <a:pt x="264" y="646"/>
                    <a:pt x="260" y="654"/>
                    <a:pt x="264" y="658"/>
                  </a:cubicBezTo>
                  <a:cubicBezTo>
                    <a:pt x="270" y="661"/>
                    <a:pt x="278" y="647"/>
                    <a:pt x="269" y="646"/>
                  </a:cubicBezTo>
                  <a:close/>
                  <a:moveTo>
                    <a:pt x="309" y="659"/>
                  </a:moveTo>
                  <a:cubicBezTo>
                    <a:pt x="319" y="661"/>
                    <a:pt x="324" y="652"/>
                    <a:pt x="325" y="643"/>
                  </a:cubicBezTo>
                  <a:cubicBezTo>
                    <a:pt x="316" y="645"/>
                    <a:pt x="312" y="652"/>
                    <a:pt x="309" y="659"/>
                  </a:cubicBezTo>
                  <a:close/>
                  <a:moveTo>
                    <a:pt x="359" y="646"/>
                  </a:moveTo>
                  <a:cubicBezTo>
                    <a:pt x="357" y="651"/>
                    <a:pt x="355" y="656"/>
                    <a:pt x="354" y="661"/>
                  </a:cubicBezTo>
                  <a:cubicBezTo>
                    <a:pt x="351" y="662"/>
                    <a:pt x="346" y="663"/>
                    <a:pt x="343" y="663"/>
                  </a:cubicBezTo>
                  <a:cubicBezTo>
                    <a:pt x="352" y="668"/>
                    <a:pt x="363" y="663"/>
                    <a:pt x="372" y="661"/>
                  </a:cubicBezTo>
                  <a:cubicBezTo>
                    <a:pt x="370" y="655"/>
                    <a:pt x="368" y="650"/>
                    <a:pt x="365" y="645"/>
                  </a:cubicBezTo>
                  <a:cubicBezTo>
                    <a:pt x="364" y="645"/>
                    <a:pt x="360" y="645"/>
                    <a:pt x="359" y="646"/>
                  </a:cubicBezTo>
                  <a:close/>
                  <a:moveTo>
                    <a:pt x="242" y="648"/>
                  </a:moveTo>
                  <a:cubicBezTo>
                    <a:pt x="243" y="657"/>
                    <a:pt x="244" y="665"/>
                    <a:pt x="246" y="674"/>
                  </a:cubicBezTo>
                  <a:cubicBezTo>
                    <a:pt x="248" y="674"/>
                    <a:pt x="252" y="673"/>
                    <a:pt x="254" y="673"/>
                  </a:cubicBezTo>
                  <a:cubicBezTo>
                    <a:pt x="253" y="664"/>
                    <a:pt x="250" y="654"/>
                    <a:pt x="242" y="648"/>
                  </a:cubicBezTo>
                  <a:close/>
                  <a:moveTo>
                    <a:pt x="290" y="652"/>
                  </a:moveTo>
                  <a:cubicBezTo>
                    <a:pt x="290" y="658"/>
                    <a:pt x="290" y="664"/>
                    <a:pt x="290" y="670"/>
                  </a:cubicBezTo>
                  <a:cubicBezTo>
                    <a:pt x="296" y="672"/>
                    <a:pt x="302" y="674"/>
                    <a:pt x="308" y="675"/>
                  </a:cubicBezTo>
                  <a:cubicBezTo>
                    <a:pt x="307" y="664"/>
                    <a:pt x="301" y="655"/>
                    <a:pt x="290" y="652"/>
                  </a:cubicBezTo>
                  <a:close/>
                  <a:moveTo>
                    <a:pt x="717" y="657"/>
                  </a:moveTo>
                  <a:cubicBezTo>
                    <a:pt x="713" y="662"/>
                    <a:pt x="708" y="668"/>
                    <a:pt x="710" y="674"/>
                  </a:cubicBezTo>
                  <a:cubicBezTo>
                    <a:pt x="713" y="678"/>
                    <a:pt x="717" y="680"/>
                    <a:pt x="721" y="683"/>
                  </a:cubicBezTo>
                  <a:cubicBezTo>
                    <a:pt x="727" y="676"/>
                    <a:pt x="729" y="658"/>
                    <a:pt x="717" y="657"/>
                  </a:cubicBezTo>
                  <a:close/>
                  <a:moveTo>
                    <a:pt x="263" y="668"/>
                  </a:moveTo>
                  <a:cubicBezTo>
                    <a:pt x="262" y="672"/>
                    <a:pt x="262" y="676"/>
                    <a:pt x="261" y="680"/>
                  </a:cubicBezTo>
                  <a:cubicBezTo>
                    <a:pt x="266" y="678"/>
                    <a:pt x="270" y="675"/>
                    <a:pt x="273" y="672"/>
                  </a:cubicBezTo>
                  <a:cubicBezTo>
                    <a:pt x="282" y="682"/>
                    <a:pt x="270" y="692"/>
                    <a:pt x="274" y="703"/>
                  </a:cubicBezTo>
                  <a:cubicBezTo>
                    <a:pt x="284" y="705"/>
                    <a:pt x="281" y="688"/>
                    <a:pt x="288" y="684"/>
                  </a:cubicBezTo>
                  <a:cubicBezTo>
                    <a:pt x="287" y="691"/>
                    <a:pt x="286" y="698"/>
                    <a:pt x="286" y="705"/>
                  </a:cubicBezTo>
                  <a:cubicBezTo>
                    <a:pt x="297" y="701"/>
                    <a:pt x="291" y="689"/>
                    <a:pt x="290" y="680"/>
                  </a:cubicBezTo>
                  <a:cubicBezTo>
                    <a:pt x="287" y="678"/>
                    <a:pt x="285" y="675"/>
                    <a:pt x="282" y="673"/>
                  </a:cubicBezTo>
                  <a:cubicBezTo>
                    <a:pt x="282" y="668"/>
                    <a:pt x="282" y="664"/>
                    <a:pt x="282" y="659"/>
                  </a:cubicBezTo>
                  <a:cubicBezTo>
                    <a:pt x="276" y="663"/>
                    <a:pt x="270" y="667"/>
                    <a:pt x="263" y="668"/>
                  </a:cubicBezTo>
                  <a:close/>
                  <a:moveTo>
                    <a:pt x="432" y="684"/>
                  </a:moveTo>
                  <a:cubicBezTo>
                    <a:pt x="444" y="687"/>
                    <a:pt x="452" y="674"/>
                    <a:pt x="461" y="668"/>
                  </a:cubicBezTo>
                  <a:cubicBezTo>
                    <a:pt x="461" y="666"/>
                    <a:pt x="462" y="663"/>
                    <a:pt x="462" y="661"/>
                  </a:cubicBezTo>
                  <a:cubicBezTo>
                    <a:pt x="449" y="661"/>
                    <a:pt x="434" y="671"/>
                    <a:pt x="432" y="684"/>
                  </a:cubicBezTo>
                  <a:close/>
                  <a:moveTo>
                    <a:pt x="505" y="661"/>
                  </a:moveTo>
                  <a:cubicBezTo>
                    <a:pt x="508" y="677"/>
                    <a:pt x="527" y="682"/>
                    <a:pt x="535" y="694"/>
                  </a:cubicBezTo>
                  <a:cubicBezTo>
                    <a:pt x="537" y="691"/>
                    <a:pt x="541" y="687"/>
                    <a:pt x="537" y="683"/>
                  </a:cubicBezTo>
                  <a:cubicBezTo>
                    <a:pt x="530" y="671"/>
                    <a:pt x="518" y="665"/>
                    <a:pt x="505" y="661"/>
                  </a:cubicBezTo>
                  <a:close/>
                  <a:moveTo>
                    <a:pt x="400" y="663"/>
                  </a:moveTo>
                  <a:cubicBezTo>
                    <a:pt x="397" y="672"/>
                    <a:pt x="397" y="682"/>
                    <a:pt x="400" y="692"/>
                  </a:cubicBezTo>
                  <a:cubicBezTo>
                    <a:pt x="404" y="688"/>
                    <a:pt x="408" y="684"/>
                    <a:pt x="411" y="680"/>
                  </a:cubicBezTo>
                  <a:cubicBezTo>
                    <a:pt x="413" y="672"/>
                    <a:pt x="406" y="666"/>
                    <a:pt x="400" y="663"/>
                  </a:cubicBezTo>
                  <a:close/>
                  <a:moveTo>
                    <a:pt x="474" y="662"/>
                  </a:moveTo>
                  <a:cubicBezTo>
                    <a:pt x="486" y="673"/>
                    <a:pt x="478" y="686"/>
                    <a:pt x="477" y="699"/>
                  </a:cubicBezTo>
                  <a:cubicBezTo>
                    <a:pt x="487" y="696"/>
                    <a:pt x="496" y="692"/>
                    <a:pt x="505" y="688"/>
                  </a:cubicBezTo>
                  <a:cubicBezTo>
                    <a:pt x="499" y="682"/>
                    <a:pt x="494" y="674"/>
                    <a:pt x="490" y="666"/>
                  </a:cubicBezTo>
                  <a:cubicBezTo>
                    <a:pt x="485" y="664"/>
                    <a:pt x="480" y="663"/>
                    <a:pt x="474" y="662"/>
                  </a:cubicBezTo>
                  <a:close/>
                  <a:moveTo>
                    <a:pt x="359" y="674"/>
                  </a:moveTo>
                  <a:cubicBezTo>
                    <a:pt x="368" y="682"/>
                    <a:pt x="384" y="682"/>
                    <a:pt x="391" y="671"/>
                  </a:cubicBezTo>
                  <a:cubicBezTo>
                    <a:pt x="380" y="670"/>
                    <a:pt x="370" y="672"/>
                    <a:pt x="359" y="674"/>
                  </a:cubicBezTo>
                  <a:close/>
                  <a:moveTo>
                    <a:pt x="334" y="674"/>
                  </a:moveTo>
                  <a:cubicBezTo>
                    <a:pt x="338" y="682"/>
                    <a:pt x="337" y="694"/>
                    <a:pt x="348" y="698"/>
                  </a:cubicBezTo>
                  <a:cubicBezTo>
                    <a:pt x="346" y="693"/>
                    <a:pt x="345" y="689"/>
                    <a:pt x="343" y="684"/>
                  </a:cubicBezTo>
                  <a:cubicBezTo>
                    <a:pt x="344" y="682"/>
                    <a:pt x="346" y="678"/>
                    <a:pt x="347" y="676"/>
                  </a:cubicBezTo>
                  <a:cubicBezTo>
                    <a:pt x="343" y="675"/>
                    <a:pt x="338" y="675"/>
                    <a:pt x="334" y="674"/>
                  </a:cubicBezTo>
                  <a:close/>
                  <a:moveTo>
                    <a:pt x="881" y="678"/>
                  </a:moveTo>
                  <a:cubicBezTo>
                    <a:pt x="876" y="690"/>
                    <a:pt x="875" y="704"/>
                    <a:pt x="885" y="713"/>
                  </a:cubicBezTo>
                  <a:cubicBezTo>
                    <a:pt x="889" y="701"/>
                    <a:pt x="887" y="688"/>
                    <a:pt x="887" y="676"/>
                  </a:cubicBezTo>
                  <a:cubicBezTo>
                    <a:pt x="885" y="676"/>
                    <a:pt x="882" y="677"/>
                    <a:pt x="881" y="678"/>
                  </a:cubicBezTo>
                  <a:close/>
                  <a:moveTo>
                    <a:pt x="596" y="681"/>
                  </a:moveTo>
                  <a:cubicBezTo>
                    <a:pt x="600" y="687"/>
                    <a:pt x="605" y="693"/>
                    <a:pt x="611" y="696"/>
                  </a:cubicBezTo>
                  <a:cubicBezTo>
                    <a:pt x="609" y="689"/>
                    <a:pt x="606" y="676"/>
                    <a:pt x="596" y="681"/>
                  </a:cubicBezTo>
                  <a:close/>
                  <a:moveTo>
                    <a:pt x="661" y="707"/>
                  </a:moveTo>
                  <a:cubicBezTo>
                    <a:pt x="670" y="705"/>
                    <a:pt x="680" y="704"/>
                    <a:pt x="685" y="696"/>
                  </a:cubicBezTo>
                  <a:cubicBezTo>
                    <a:pt x="684" y="690"/>
                    <a:pt x="682" y="684"/>
                    <a:pt x="681" y="677"/>
                  </a:cubicBezTo>
                  <a:cubicBezTo>
                    <a:pt x="667" y="680"/>
                    <a:pt x="659" y="694"/>
                    <a:pt x="661" y="707"/>
                  </a:cubicBezTo>
                  <a:close/>
                  <a:moveTo>
                    <a:pt x="458" y="708"/>
                  </a:moveTo>
                  <a:cubicBezTo>
                    <a:pt x="460" y="707"/>
                    <a:pt x="465" y="707"/>
                    <a:pt x="467" y="706"/>
                  </a:cubicBezTo>
                  <a:cubicBezTo>
                    <a:pt x="465" y="699"/>
                    <a:pt x="463" y="691"/>
                    <a:pt x="461" y="684"/>
                  </a:cubicBezTo>
                  <a:cubicBezTo>
                    <a:pt x="455" y="691"/>
                    <a:pt x="459" y="700"/>
                    <a:pt x="458" y="708"/>
                  </a:cubicBezTo>
                  <a:close/>
                  <a:moveTo>
                    <a:pt x="566" y="684"/>
                  </a:moveTo>
                  <a:cubicBezTo>
                    <a:pt x="555" y="689"/>
                    <a:pt x="543" y="700"/>
                    <a:pt x="546" y="714"/>
                  </a:cubicBezTo>
                  <a:cubicBezTo>
                    <a:pt x="555" y="712"/>
                    <a:pt x="573" y="714"/>
                    <a:pt x="571" y="700"/>
                  </a:cubicBezTo>
                  <a:cubicBezTo>
                    <a:pt x="570" y="695"/>
                    <a:pt x="572" y="685"/>
                    <a:pt x="566" y="684"/>
                  </a:cubicBezTo>
                  <a:close/>
                  <a:moveTo>
                    <a:pt x="311" y="695"/>
                  </a:moveTo>
                  <a:cubicBezTo>
                    <a:pt x="313" y="701"/>
                    <a:pt x="317" y="704"/>
                    <a:pt x="322" y="708"/>
                  </a:cubicBezTo>
                  <a:cubicBezTo>
                    <a:pt x="321" y="702"/>
                    <a:pt x="321" y="696"/>
                    <a:pt x="320" y="689"/>
                  </a:cubicBezTo>
                  <a:cubicBezTo>
                    <a:pt x="317" y="691"/>
                    <a:pt x="313" y="691"/>
                    <a:pt x="311" y="695"/>
                  </a:cubicBezTo>
                  <a:close/>
                  <a:moveTo>
                    <a:pt x="639" y="685"/>
                  </a:moveTo>
                  <a:cubicBezTo>
                    <a:pt x="633" y="695"/>
                    <a:pt x="627" y="706"/>
                    <a:pt x="628" y="719"/>
                  </a:cubicBezTo>
                  <a:cubicBezTo>
                    <a:pt x="631" y="719"/>
                    <a:pt x="636" y="718"/>
                    <a:pt x="639" y="718"/>
                  </a:cubicBezTo>
                  <a:cubicBezTo>
                    <a:pt x="641" y="707"/>
                    <a:pt x="643" y="695"/>
                    <a:pt x="639" y="685"/>
                  </a:cubicBezTo>
                  <a:close/>
                  <a:moveTo>
                    <a:pt x="235" y="700"/>
                  </a:moveTo>
                  <a:cubicBezTo>
                    <a:pt x="237" y="705"/>
                    <a:pt x="241" y="709"/>
                    <a:pt x="246" y="711"/>
                  </a:cubicBezTo>
                  <a:cubicBezTo>
                    <a:pt x="245" y="707"/>
                    <a:pt x="249" y="701"/>
                    <a:pt x="244" y="698"/>
                  </a:cubicBezTo>
                  <a:cubicBezTo>
                    <a:pt x="242" y="698"/>
                    <a:pt x="237" y="699"/>
                    <a:pt x="235" y="700"/>
                  </a:cubicBezTo>
                  <a:close/>
                  <a:moveTo>
                    <a:pt x="437" y="721"/>
                  </a:moveTo>
                  <a:cubicBezTo>
                    <a:pt x="444" y="715"/>
                    <a:pt x="450" y="706"/>
                    <a:pt x="451" y="697"/>
                  </a:cubicBezTo>
                  <a:cubicBezTo>
                    <a:pt x="439" y="698"/>
                    <a:pt x="436" y="711"/>
                    <a:pt x="437" y="721"/>
                  </a:cubicBezTo>
                  <a:close/>
                  <a:moveTo>
                    <a:pt x="359" y="723"/>
                  </a:moveTo>
                  <a:cubicBezTo>
                    <a:pt x="362" y="720"/>
                    <a:pt x="365" y="716"/>
                    <a:pt x="368" y="712"/>
                  </a:cubicBezTo>
                  <a:cubicBezTo>
                    <a:pt x="365" y="708"/>
                    <a:pt x="362" y="704"/>
                    <a:pt x="359" y="700"/>
                  </a:cubicBezTo>
                  <a:cubicBezTo>
                    <a:pt x="353" y="707"/>
                    <a:pt x="356" y="716"/>
                    <a:pt x="359" y="723"/>
                  </a:cubicBezTo>
                  <a:close/>
                  <a:moveTo>
                    <a:pt x="417" y="700"/>
                  </a:moveTo>
                  <a:cubicBezTo>
                    <a:pt x="409" y="703"/>
                    <a:pt x="416" y="714"/>
                    <a:pt x="423" y="709"/>
                  </a:cubicBezTo>
                  <a:cubicBezTo>
                    <a:pt x="431" y="705"/>
                    <a:pt x="424" y="694"/>
                    <a:pt x="417" y="700"/>
                  </a:cubicBezTo>
                  <a:close/>
                  <a:moveTo>
                    <a:pt x="845" y="703"/>
                  </a:moveTo>
                  <a:cubicBezTo>
                    <a:pt x="847" y="707"/>
                    <a:pt x="849" y="710"/>
                    <a:pt x="851" y="713"/>
                  </a:cubicBezTo>
                  <a:cubicBezTo>
                    <a:pt x="853" y="713"/>
                    <a:pt x="857" y="713"/>
                    <a:pt x="859" y="713"/>
                  </a:cubicBezTo>
                  <a:cubicBezTo>
                    <a:pt x="859" y="705"/>
                    <a:pt x="853" y="701"/>
                    <a:pt x="845" y="703"/>
                  </a:cubicBezTo>
                  <a:close/>
                  <a:moveTo>
                    <a:pt x="255" y="722"/>
                  </a:moveTo>
                  <a:cubicBezTo>
                    <a:pt x="264" y="722"/>
                    <a:pt x="268" y="711"/>
                    <a:pt x="268" y="704"/>
                  </a:cubicBezTo>
                  <a:cubicBezTo>
                    <a:pt x="263" y="709"/>
                    <a:pt x="252" y="713"/>
                    <a:pt x="255" y="722"/>
                  </a:cubicBezTo>
                  <a:close/>
                  <a:moveTo>
                    <a:pt x="338" y="705"/>
                  </a:moveTo>
                  <a:cubicBezTo>
                    <a:pt x="333" y="711"/>
                    <a:pt x="342" y="718"/>
                    <a:pt x="346" y="712"/>
                  </a:cubicBezTo>
                  <a:cubicBezTo>
                    <a:pt x="351" y="706"/>
                    <a:pt x="342" y="698"/>
                    <a:pt x="338" y="705"/>
                  </a:cubicBezTo>
                  <a:close/>
                  <a:moveTo>
                    <a:pt x="801" y="727"/>
                  </a:moveTo>
                  <a:cubicBezTo>
                    <a:pt x="796" y="738"/>
                    <a:pt x="813" y="751"/>
                    <a:pt x="820" y="739"/>
                  </a:cubicBezTo>
                  <a:cubicBezTo>
                    <a:pt x="826" y="728"/>
                    <a:pt x="819" y="715"/>
                    <a:pt x="819" y="704"/>
                  </a:cubicBezTo>
                  <a:cubicBezTo>
                    <a:pt x="812" y="711"/>
                    <a:pt x="805" y="718"/>
                    <a:pt x="801" y="727"/>
                  </a:cubicBezTo>
                  <a:close/>
                  <a:moveTo>
                    <a:pt x="1266" y="738"/>
                  </a:moveTo>
                  <a:cubicBezTo>
                    <a:pt x="1269" y="734"/>
                    <a:pt x="1271" y="731"/>
                    <a:pt x="1274" y="728"/>
                  </a:cubicBezTo>
                  <a:cubicBezTo>
                    <a:pt x="1282" y="734"/>
                    <a:pt x="1289" y="741"/>
                    <a:pt x="1296" y="749"/>
                  </a:cubicBezTo>
                  <a:cubicBezTo>
                    <a:pt x="1287" y="755"/>
                    <a:pt x="1278" y="762"/>
                    <a:pt x="1270" y="768"/>
                  </a:cubicBezTo>
                  <a:cubicBezTo>
                    <a:pt x="1268" y="765"/>
                    <a:pt x="1265" y="759"/>
                    <a:pt x="1263" y="756"/>
                  </a:cubicBezTo>
                  <a:cubicBezTo>
                    <a:pt x="1262" y="771"/>
                    <a:pt x="1257" y="787"/>
                    <a:pt x="1259" y="802"/>
                  </a:cubicBezTo>
                  <a:cubicBezTo>
                    <a:pt x="1267" y="786"/>
                    <a:pt x="1283" y="779"/>
                    <a:pt x="1296" y="769"/>
                  </a:cubicBezTo>
                  <a:cubicBezTo>
                    <a:pt x="1303" y="763"/>
                    <a:pt x="1313" y="767"/>
                    <a:pt x="1321" y="767"/>
                  </a:cubicBezTo>
                  <a:cubicBezTo>
                    <a:pt x="1322" y="772"/>
                    <a:pt x="1324" y="778"/>
                    <a:pt x="1325" y="783"/>
                  </a:cubicBezTo>
                  <a:cubicBezTo>
                    <a:pt x="1330" y="767"/>
                    <a:pt x="1331" y="751"/>
                    <a:pt x="1331" y="734"/>
                  </a:cubicBezTo>
                  <a:cubicBezTo>
                    <a:pt x="1328" y="738"/>
                    <a:pt x="1326" y="743"/>
                    <a:pt x="1324" y="748"/>
                  </a:cubicBezTo>
                  <a:cubicBezTo>
                    <a:pt x="1318" y="747"/>
                    <a:pt x="1311" y="747"/>
                    <a:pt x="1305" y="746"/>
                  </a:cubicBezTo>
                  <a:cubicBezTo>
                    <a:pt x="1294" y="738"/>
                    <a:pt x="1285" y="726"/>
                    <a:pt x="1274" y="716"/>
                  </a:cubicBezTo>
                  <a:cubicBezTo>
                    <a:pt x="1274" y="713"/>
                    <a:pt x="1273" y="707"/>
                    <a:pt x="1273" y="703"/>
                  </a:cubicBezTo>
                  <a:cubicBezTo>
                    <a:pt x="1264" y="713"/>
                    <a:pt x="1267" y="726"/>
                    <a:pt x="1266" y="738"/>
                  </a:cubicBezTo>
                  <a:close/>
                  <a:moveTo>
                    <a:pt x="112" y="703"/>
                  </a:moveTo>
                  <a:cubicBezTo>
                    <a:pt x="111" y="707"/>
                    <a:pt x="110" y="714"/>
                    <a:pt x="109" y="717"/>
                  </a:cubicBezTo>
                  <a:cubicBezTo>
                    <a:pt x="93" y="718"/>
                    <a:pt x="76" y="721"/>
                    <a:pt x="60" y="722"/>
                  </a:cubicBezTo>
                  <a:cubicBezTo>
                    <a:pt x="56" y="719"/>
                    <a:pt x="53" y="715"/>
                    <a:pt x="49" y="711"/>
                  </a:cubicBezTo>
                  <a:cubicBezTo>
                    <a:pt x="52" y="722"/>
                    <a:pt x="48" y="736"/>
                    <a:pt x="56" y="745"/>
                  </a:cubicBezTo>
                  <a:cubicBezTo>
                    <a:pt x="57" y="742"/>
                    <a:pt x="58" y="735"/>
                    <a:pt x="59" y="732"/>
                  </a:cubicBezTo>
                  <a:cubicBezTo>
                    <a:pt x="74" y="728"/>
                    <a:pt x="89" y="727"/>
                    <a:pt x="104" y="725"/>
                  </a:cubicBezTo>
                  <a:cubicBezTo>
                    <a:pt x="89" y="749"/>
                    <a:pt x="72" y="772"/>
                    <a:pt x="58" y="797"/>
                  </a:cubicBezTo>
                  <a:cubicBezTo>
                    <a:pt x="59" y="798"/>
                    <a:pt x="62" y="799"/>
                    <a:pt x="63" y="800"/>
                  </a:cubicBezTo>
                  <a:cubicBezTo>
                    <a:pt x="77" y="799"/>
                    <a:pt x="91" y="797"/>
                    <a:pt x="105" y="796"/>
                  </a:cubicBezTo>
                  <a:cubicBezTo>
                    <a:pt x="98" y="791"/>
                    <a:pt x="89" y="790"/>
                    <a:pt x="80" y="789"/>
                  </a:cubicBezTo>
                  <a:cubicBezTo>
                    <a:pt x="94" y="771"/>
                    <a:pt x="105" y="751"/>
                    <a:pt x="118" y="732"/>
                  </a:cubicBezTo>
                  <a:cubicBezTo>
                    <a:pt x="117" y="723"/>
                    <a:pt x="118" y="712"/>
                    <a:pt x="112" y="703"/>
                  </a:cubicBezTo>
                  <a:close/>
                  <a:moveTo>
                    <a:pt x="215" y="716"/>
                  </a:moveTo>
                  <a:cubicBezTo>
                    <a:pt x="216" y="723"/>
                    <a:pt x="228" y="723"/>
                    <a:pt x="229" y="716"/>
                  </a:cubicBezTo>
                  <a:cubicBezTo>
                    <a:pt x="227" y="711"/>
                    <a:pt x="216" y="710"/>
                    <a:pt x="215" y="716"/>
                  </a:cubicBezTo>
                  <a:close/>
                  <a:moveTo>
                    <a:pt x="273" y="714"/>
                  </a:moveTo>
                  <a:cubicBezTo>
                    <a:pt x="269" y="718"/>
                    <a:pt x="274" y="726"/>
                    <a:pt x="280" y="726"/>
                  </a:cubicBezTo>
                  <a:cubicBezTo>
                    <a:pt x="288" y="723"/>
                    <a:pt x="280" y="708"/>
                    <a:pt x="273" y="714"/>
                  </a:cubicBezTo>
                  <a:close/>
                  <a:moveTo>
                    <a:pt x="232" y="733"/>
                  </a:moveTo>
                  <a:cubicBezTo>
                    <a:pt x="237" y="732"/>
                    <a:pt x="243" y="731"/>
                    <a:pt x="248" y="728"/>
                  </a:cubicBezTo>
                  <a:cubicBezTo>
                    <a:pt x="248" y="713"/>
                    <a:pt x="236" y="727"/>
                    <a:pt x="232" y="733"/>
                  </a:cubicBezTo>
                  <a:close/>
                  <a:moveTo>
                    <a:pt x="257" y="734"/>
                  </a:moveTo>
                  <a:cubicBezTo>
                    <a:pt x="252" y="733"/>
                    <a:pt x="248" y="743"/>
                    <a:pt x="255" y="743"/>
                  </a:cubicBezTo>
                  <a:cubicBezTo>
                    <a:pt x="260" y="743"/>
                    <a:pt x="264" y="733"/>
                    <a:pt x="257" y="734"/>
                  </a:cubicBezTo>
                  <a:close/>
                  <a:moveTo>
                    <a:pt x="268" y="740"/>
                  </a:moveTo>
                  <a:cubicBezTo>
                    <a:pt x="274" y="742"/>
                    <a:pt x="276" y="740"/>
                    <a:pt x="275" y="734"/>
                  </a:cubicBezTo>
                  <a:cubicBezTo>
                    <a:pt x="269" y="732"/>
                    <a:pt x="267" y="735"/>
                    <a:pt x="268" y="740"/>
                  </a:cubicBezTo>
                  <a:close/>
                  <a:moveTo>
                    <a:pt x="531" y="732"/>
                  </a:moveTo>
                  <a:cubicBezTo>
                    <a:pt x="529" y="743"/>
                    <a:pt x="524" y="752"/>
                    <a:pt x="519" y="761"/>
                  </a:cubicBezTo>
                  <a:cubicBezTo>
                    <a:pt x="531" y="761"/>
                    <a:pt x="537" y="749"/>
                    <a:pt x="543" y="740"/>
                  </a:cubicBezTo>
                  <a:cubicBezTo>
                    <a:pt x="539" y="737"/>
                    <a:pt x="535" y="735"/>
                    <a:pt x="531" y="732"/>
                  </a:cubicBezTo>
                  <a:close/>
                  <a:moveTo>
                    <a:pt x="439" y="751"/>
                  </a:moveTo>
                  <a:cubicBezTo>
                    <a:pt x="435" y="763"/>
                    <a:pt x="425" y="773"/>
                    <a:pt x="422" y="786"/>
                  </a:cubicBezTo>
                  <a:cubicBezTo>
                    <a:pt x="423" y="786"/>
                    <a:pt x="426" y="787"/>
                    <a:pt x="428" y="787"/>
                  </a:cubicBezTo>
                  <a:cubicBezTo>
                    <a:pt x="436" y="781"/>
                    <a:pt x="443" y="771"/>
                    <a:pt x="447" y="761"/>
                  </a:cubicBezTo>
                  <a:cubicBezTo>
                    <a:pt x="450" y="755"/>
                    <a:pt x="442" y="754"/>
                    <a:pt x="439" y="751"/>
                  </a:cubicBezTo>
                  <a:close/>
                  <a:moveTo>
                    <a:pt x="461" y="772"/>
                  </a:moveTo>
                  <a:cubicBezTo>
                    <a:pt x="471" y="773"/>
                    <a:pt x="476" y="766"/>
                    <a:pt x="475" y="756"/>
                  </a:cubicBezTo>
                  <a:cubicBezTo>
                    <a:pt x="466" y="756"/>
                    <a:pt x="463" y="764"/>
                    <a:pt x="461" y="772"/>
                  </a:cubicBezTo>
                  <a:close/>
                  <a:moveTo>
                    <a:pt x="349" y="778"/>
                  </a:moveTo>
                  <a:cubicBezTo>
                    <a:pt x="351" y="778"/>
                    <a:pt x="355" y="777"/>
                    <a:pt x="357" y="777"/>
                  </a:cubicBezTo>
                  <a:cubicBezTo>
                    <a:pt x="358" y="773"/>
                    <a:pt x="359" y="768"/>
                    <a:pt x="359" y="764"/>
                  </a:cubicBezTo>
                  <a:cubicBezTo>
                    <a:pt x="351" y="764"/>
                    <a:pt x="350" y="771"/>
                    <a:pt x="349" y="778"/>
                  </a:cubicBezTo>
                  <a:close/>
                  <a:moveTo>
                    <a:pt x="533" y="772"/>
                  </a:moveTo>
                  <a:cubicBezTo>
                    <a:pt x="535" y="777"/>
                    <a:pt x="535" y="777"/>
                    <a:pt x="535" y="777"/>
                  </a:cubicBezTo>
                  <a:cubicBezTo>
                    <a:pt x="531" y="777"/>
                    <a:pt x="526" y="777"/>
                    <a:pt x="521" y="777"/>
                  </a:cubicBezTo>
                  <a:cubicBezTo>
                    <a:pt x="522" y="770"/>
                    <a:pt x="522" y="770"/>
                    <a:pt x="522" y="770"/>
                  </a:cubicBezTo>
                  <a:cubicBezTo>
                    <a:pt x="514" y="773"/>
                    <a:pt x="519" y="781"/>
                    <a:pt x="519" y="787"/>
                  </a:cubicBezTo>
                  <a:cubicBezTo>
                    <a:pt x="523" y="785"/>
                    <a:pt x="526" y="783"/>
                    <a:pt x="530" y="781"/>
                  </a:cubicBezTo>
                  <a:cubicBezTo>
                    <a:pt x="531" y="782"/>
                    <a:pt x="534" y="785"/>
                    <a:pt x="536" y="787"/>
                  </a:cubicBezTo>
                  <a:cubicBezTo>
                    <a:pt x="542" y="780"/>
                    <a:pt x="547" y="772"/>
                    <a:pt x="552" y="764"/>
                  </a:cubicBezTo>
                  <a:cubicBezTo>
                    <a:pt x="546" y="766"/>
                    <a:pt x="539" y="769"/>
                    <a:pt x="533" y="772"/>
                  </a:cubicBezTo>
                  <a:close/>
                  <a:moveTo>
                    <a:pt x="119" y="773"/>
                  </a:moveTo>
                  <a:cubicBezTo>
                    <a:pt x="122" y="784"/>
                    <a:pt x="111" y="794"/>
                    <a:pt x="102" y="783"/>
                  </a:cubicBezTo>
                  <a:cubicBezTo>
                    <a:pt x="104" y="787"/>
                    <a:pt x="105" y="791"/>
                    <a:pt x="107" y="795"/>
                  </a:cubicBezTo>
                  <a:cubicBezTo>
                    <a:pt x="110" y="795"/>
                    <a:pt x="117" y="794"/>
                    <a:pt x="120" y="794"/>
                  </a:cubicBezTo>
                  <a:cubicBezTo>
                    <a:pt x="121" y="797"/>
                    <a:pt x="123" y="804"/>
                    <a:pt x="124" y="808"/>
                  </a:cubicBezTo>
                  <a:cubicBezTo>
                    <a:pt x="128" y="797"/>
                    <a:pt x="125" y="785"/>
                    <a:pt x="125" y="774"/>
                  </a:cubicBezTo>
                  <a:cubicBezTo>
                    <a:pt x="123" y="773"/>
                    <a:pt x="121" y="773"/>
                    <a:pt x="119" y="773"/>
                  </a:cubicBezTo>
                  <a:close/>
                  <a:moveTo>
                    <a:pt x="628" y="783"/>
                  </a:moveTo>
                  <a:cubicBezTo>
                    <a:pt x="628" y="790"/>
                    <a:pt x="635" y="806"/>
                    <a:pt x="643" y="799"/>
                  </a:cubicBezTo>
                  <a:cubicBezTo>
                    <a:pt x="639" y="793"/>
                    <a:pt x="634" y="788"/>
                    <a:pt x="628" y="783"/>
                  </a:cubicBezTo>
                  <a:close/>
                  <a:moveTo>
                    <a:pt x="481" y="821"/>
                  </a:moveTo>
                  <a:cubicBezTo>
                    <a:pt x="486" y="818"/>
                    <a:pt x="491" y="815"/>
                    <a:pt x="495" y="811"/>
                  </a:cubicBezTo>
                  <a:cubicBezTo>
                    <a:pt x="493" y="810"/>
                    <a:pt x="490" y="807"/>
                    <a:pt x="488" y="805"/>
                  </a:cubicBezTo>
                  <a:cubicBezTo>
                    <a:pt x="490" y="798"/>
                    <a:pt x="492" y="791"/>
                    <a:pt x="494" y="784"/>
                  </a:cubicBezTo>
                  <a:cubicBezTo>
                    <a:pt x="476" y="788"/>
                    <a:pt x="482" y="808"/>
                    <a:pt x="481" y="821"/>
                  </a:cubicBezTo>
                  <a:close/>
                  <a:moveTo>
                    <a:pt x="549" y="797"/>
                  </a:moveTo>
                  <a:cubicBezTo>
                    <a:pt x="547" y="803"/>
                    <a:pt x="549" y="805"/>
                    <a:pt x="556" y="803"/>
                  </a:cubicBezTo>
                  <a:cubicBezTo>
                    <a:pt x="558" y="797"/>
                    <a:pt x="556" y="795"/>
                    <a:pt x="549" y="797"/>
                  </a:cubicBezTo>
                  <a:close/>
                  <a:moveTo>
                    <a:pt x="1254" y="810"/>
                  </a:moveTo>
                  <a:cubicBezTo>
                    <a:pt x="1248" y="838"/>
                    <a:pt x="1240" y="865"/>
                    <a:pt x="1229" y="891"/>
                  </a:cubicBezTo>
                  <a:cubicBezTo>
                    <a:pt x="1236" y="894"/>
                    <a:pt x="1242" y="897"/>
                    <a:pt x="1249" y="899"/>
                  </a:cubicBezTo>
                  <a:cubicBezTo>
                    <a:pt x="1247" y="894"/>
                    <a:pt x="1243" y="889"/>
                    <a:pt x="1239" y="884"/>
                  </a:cubicBezTo>
                  <a:cubicBezTo>
                    <a:pt x="1241" y="876"/>
                    <a:pt x="1244" y="868"/>
                    <a:pt x="1246" y="861"/>
                  </a:cubicBezTo>
                  <a:cubicBezTo>
                    <a:pt x="1263" y="867"/>
                    <a:pt x="1281" y="871"/>
                    <a:pt x="1297" y="878"/>
                  </a:cubicBezTo>
                  <a:cubicBezTo>
                    <a:pt x="1297" y="882"/>
                    <a:pt x="1297" y="891"/>
                    <a:pt x="1297" y="895"/>
                  </a:cubicBezTo>
                  <a:cubicBezTo>
                    <a:pt x="1305" y="880"/>
                    <a:pt x="1309" y="862"/>
                    <a:pt x="1313" y="845"/>
                  </a:cubicBezTo>
                  <a:cubicBezTo>
                    <a:pt x="1310" y="850"/>
                    <a:pt x="1306" y="854"/>
                    <a:pt x="1303" y="859"/>
                  </a:cubicBezTo>
                  <a:cubicBezTo>
                    <a:pt x="1285" y="856"/>
                    <a:pt x="1268" y="848"/>
                    <a:pt x="1251" y="844"/>
                  </a:cubicBezTo>
                  <a:cubicBezTo>
                    <a:pt x="1253" y="836"/>
                    <a:pt x="1256" y="828"/>
                    <a:pt x="1259" y="820"/>
                  </a:cubicBezTo>
                  <a:cubicBezTo>
                    <a:pt x="1263" y="819"/>
                    <a:pt x="1271" y="818"/>
                    <a:pt x="1275" y="817"/>
                  </a:cubicBezTo>
                  <a:cubicBezTo>
                    <a:pt x="1268" y="814"/>
                    <a:pt x="1261" y="812"/>
                    <a:pt x="1254" y="810"/>
                  </a:cubicBezTo>
                  <a:close/>
                  <a:moveTo>
                    <a:pt x="552" y="836"/>
                  </a:moveTo>
                  <a:cubicBezTo>
                    <a:pt x="560" y="829"/>
                    <a:pt x="566" y="821"/>
                    <a:pt x="571" y="812"/>
                  </a:cubicBezTo>
                  <a:cubicBezTo>
                    <a:pt x="558" y="810"/>
                    <a:pt x="553" y="825"/>
                    <a:pt x="552" y="836"/>
                  </a:cubicBezTo>
                  <a:close/>
                  <a:moveTo>
                    <a:pt x="64" y="824"/>
                  </a:moveTo>
                  <a:cubicBezTo>
                    <a:pt x="68" y="837"/>
                    <a:pt x="70" y="850"/>
                    <a:pt x="77" y="861"/>
                  </a:cubicBezTo>
                  <a:cubicBezTo>
                    <a:pt x="77" y="857"/>
                    <a:pt x="77" y="849"/>
                    <a:pt x="77" y="844"/>
                  </a:cubicBezTo>
                  <a:cubicBezTo>
                    <a:pt x="83" y="845"/>
                    <a:pt x="90" y="845"/>
                    <a:pt x="97" y="847"/>
                  </a:cubicBezTo>
                  <a:cubicBezTo>
                    <a:pt x="97" y="850"/>
                    <a:pt x="98" y="855"/>
                    <a:pt x="98" y="858"/>
                  </a:cubicBezTo>
                  <a:cubicBezTo>
                    <a:pt x="101" y="860"/>
                    <a:pt x="105" y="862"/>
                    <a:pt x="107" y="863"/>
                  </a:cubicBezTo>
                  <a:cubicBezTo>
                    <a:pt x="106" y="859"/>
                    <a:pt x="105" y="851"/>
                    <a:pt x="104" y="847"/>
                  </a:cubicBezTo>
                  <a:cubicBezTo>
                    <a:pt x="112" y="848"/>
                    <a:pt x="121" y="849"/>
                    <a:pt x="129" y="850"/>
                  </a:cubicBezTo>
                  <a:cubicBezTo>
                    <a:pt x="124" y="856"/>
                    <a:pt x="118" y="861"/>
                    <a:pt x="113" y="867"/>
                  </a:cubicBezTo>
                  <a:cubicBezTo>
                    <a:pt x="109" y="864"/>
                    <a:pt x="106" y="865"/>
                    <a:pt x="102" y="866"/>
                  </a:cubicBezTo>
                  <a:cubicBezTo>
                    <a:pt x="107" y="876"/>
                    <a:pt x="96" y="880"/>
                    <a:pt x="91" y="887"/>
                  </a:cubicBezTo>
                  <a:cubicBezTo>
                    <a:pt x="87" y="882"/>
                    <a:pt x="84" y="878"/>
                    <a:pt x="80" y="874"/>
                  </a:cubicBezTo>
                  <a:cubicBezTo>
                    <a:pt x="83" y="889"/>
                    <a:pt x="88" y="904"/>
                    <a:pt x="93" y="918"/>
                  </a:cubicBezTo>
                  <a:cubicBezTo>
                    <a:pt x="96" y="912"/>
                    <a:pt x="97" y="903"/>
                    <a:pt x="103" y="899"/>
                  </a:cubicBezTo>
                  <a:cubicBezTo>
                    <a:pt x="117" y="886"/>
                    <a:pt x="131" y="872"/>
                    <a:pt x="146" y="859"/>
                  </a:cubicBezTo>
                  <a:cubicBezTo>
                    <a:pt x="144" y="854"/>
                    <a:pt x="143" y="848"/>
                    <a:pt x="140" y="843"/>
                  </a:cubicBezTo>
                  <a:cubicBezTo>
                    <a:pt x="121" y="841"/>
                    <a:pt x="103" y="839"/>
                    <a:pt x="84" y="837"/>
                  </a:cubicBezTo>
                  <a:cubicBezTo>
                    <a:pt x="75" y="836"/>
                    <a:pt x="70" y="829"/>
                    <a:pt x="64" y="824"/>
                  </a:cubicBezTo>
                  <a:close/>
                  <a:moveTo>
                    <a:pt x="517" y="856"/>
                  </a:moveTo>
                  <a:cubicBezTo>
                    <a:pt x="522" y="853"/>
                    <a:pt x="527" y="850"/>
                    <a:pt x="529" y="844"/>
                  </a:cubicBezTo>
                  <a:cubicBezTo>
                    <a:pt x="529" y="837"/>
                    <a:pt x="525" y="830"/>
                    <a:pt x="523" y="823"/>
                  </a:cubicBezTo>
                  <a:cubicBezTo>
                    <a:pt x="509" y="829"/>
                    <a:pt x="515" y="845"/>
                    <a:pt x="517" y="856"/>
                  </a:cubicBezTo>
                  <a:close/>
                  <a:moveTo>
                    <a:pt x="553" y="858"/>
                  </a:moveTo>
                  <a:cubicBezTo>
                    <a:pt x="550" y="863"/>
                    <a:pt x="547" y="869"/>
                    <a:pt x="544" y="875"/>
                  </a:cubicBezTo>
                  <a:cubicBezTo>
                    <a:pt x="554" y="872"/>
                    <a:pt x="564" y="867"/>
                    <a:pt x="571" y="859"/>
                  </a:cubicBezTo>
                  <a:cubicBezTo>
                    <a:pt x="566" y="855"/>
                    <a:pt x="559" y="855"/>
                    <a:pt x="553" y="858"/>
                  </a:cubicBezTo>
                  <a:close/>
                  <a:moveTo>
                    <a:pt x="155" y="899"/>
                  </a:moveTo>
                  <a:cubicBezTo>
                    <a:pt x="155" y="902"/>
                    <a:pt x="155" y="909"/>
                    <a:pt x="154" y="912"/>
                  </a:cubicBezTo>
                  <a:cubicBezTo>
                    <a:pt x="140" y="922"/>
                    <a:pt x="124" y="928"/>
                    <a:pt x="109" y="936"/>
                  </a:cubicBezTo>
                  <a:cubicBezTo>
                    <a:pt x="105" y="933"/>
                    <a:pt x="101" y="930"/>
                    <a:pt x="97" y="928"/>
                  </a:cubicBezTo>
                  <a:cubicBezTo>
                    <a:pt x="101" y="939"/>
                    <a:pt x="107" y="950"/>
                    <a:pt x="114" y="960"/>
                  </a:cubicBezTo>
                  <a:cubicBezTo>
                    <a:pt x="114" y="955"/>
                    <a:pt x="113" y="949"/>
                    <a:pt x="113" y="944"/>
                  </a:cubicBezTo>
                  <a:cubicBezTo>
                    <a:pt x="126" y="937"/>
                    <a:pt x="139" y="930"/>
                    <a:pt x="152" y="924"/>
                  </a:cubicBezTo>
                  <a:cubicBezTo>
                    <a:pt x="148" y="948"/>
                    <a:pt x="141" y="972"/>
                    <a:pt x="136" y="996"/>
                  </a:cubicBezTo>
                  <a:cubicBezTo>
                    <a:pt x="135" y="1000"/>
                    <a:pt x="132" y="1007"/>
                    <a:pt x="139" y="1008"/>
                  </a:cubicBezTo>
                  <a:cubicBezTo>
                    <a:pt x="155" y="1001"/>
                    <a:pt x="170" y="992"/>
                    <a:pt x="185" y="985"/>
                  </a:cubicBezTo>
                  <a:cubicBezTo>
                    <a:pt x="191" y="979"/>
                    <a:pt x="195" y="988"/>
                    <a:pt x="199" y="991"/>
                  </a:cubicBezTo>
                  <a:cubicBezTo>
                    <a:pt x="200" y="991"/>
                    <a:pt x="201" y="990"/>
                    <a:pt x="202" y="990"/>
                  </a:cubicBezTo>
                  <a:cubicBezTo>
                    <a:pt x="196" y="980"/>
                    <a:pt x="193" y="968"/>
                    <a:pt x="185" y="960"/>
                  </a:cubicBezTo>
                  <a:cubicBezTo>
                    <a:pt x="184" y="965"/>
                    <a:pt x="189" y="975"/>
                    <a:pt x="182" y="978"/>
                  </a:cubicBezTo>
                  <a:cubicBezTo>
                    <a:pt x="173" y="983"/>
                    <a:pt x="163" y="988"/>
                    <a:pt x="153" y="992"/>
                  </a:cubicBezTo>
                  <a:cubicBezTo>
                    <a:pt x="157" y="972"/>
                    <a:pt x="163" y="953"/>
                    <a:pt x="167" y="932"/>
                  </a:cubicBezTo>
                  <a:cubicBezTo>
                    <a:pt x="170" y="920"/>
                    <a:pt x="160" y="909"/>
                    <a:pt x="155" y="899"/>
                  </a:cubicBezTo>
                  <a:close/>
                  <a:moveTo>
                    <a:pt x="1206" y="945"/>
                  </a:moveTo>
                  <a:cubicBezTo>
                    <a:pt x="1210" y="942"/>
                    <a:pt x="1215" y="939"/>
                    <a:pt x="1219" y="937"/>
                  </a:cubicBezTo>
                  <a:cubicBezTo>
                    <a:pt x="1236" y="944"/>
                    <a:pt x="1251" y="951"/>
                    <a:pt x="1266" y="959"/>
                  </a:cubicBezTo>
                  <a:cubicBezTo>
                    <a:pt x="1265" y="963"/>
                    <a:pt x="1263" y="966"/>
                    <a:pt x="1262" y="970"/>
                  </a:cubicBezTo>
                  <a:cubicBezTo>
                    <a:pt x="1263" y="970"/>
                    <a:pt x="1267" y="969"/>
                    <a:pt x="1268" y="969"/>
                  </a:cubicBezTo>
                  <a:cubicBezTo>
                    <a:pt x="1273" y="956"/>
                    <a:pt x="1279" y="944"/>
                    <a:pt x="1284" y="931"/>
                  </a:cubicBezTo>
                  <a:cubicBezTo>
                    <a:pt x="1280" y="934"/>
                    <a:pt x="1276" y="937"/>
                    <a:pt x="1272" y="940"/>
                  </a:cubicBezTo>
                  <a:cubicBezTo>
                    <a:pt x="1256" y="935"/>
                    <a:pt x="1241" y="926"/>
                    <a:pt x="1226" y="920"/>
                  </a:cubicBezTo>
                  <a:cubicBezTo>
                    <a:pt x="1226" y="914"/>
                    <a:pt x="1226" y="909"/>
                    <a:pt x="1226" y="903"/>
                  </a:cubicBezTo>
                  <a:cubicBezTo>
                    <a:pt x="1218" y="917"/>
                    <a:pt x="1213" y="931"/>
                    <a:pt x="1206" y="945"/>
                  </a:cubicBezTo>
                  <a:close/>
                  <a:moveTo>
                    <a:pt x="746" y="939"/>
                  </a:moveTo>
                  <a:cubicBezTo>
                    <a:pt x="742" y="944"/>
                    <a:pt x="750" y="953"/>
                    <a:pt x="756" y="948"/>
                  </a:cubicBezTo>
                  <a:cubicBezTo>
                    <a:pt x="761" y="942"/>
                    <a:pt x="751" y="934"/>
                    <a:pt x="746" y="939"/>
                  </a:cubicBezTo>
                  <a:close/>
                  <a:moveTo>
                    <a:pt x="1180" y="1016"/>
                  </a:moveTo>
                  <a:cubicBezTo>
                    <a:pt x="1201" y="1027"/>
                    <a:pt x="1215" y="996"/>
                    <a:pt x="1236" y="1001"/>
                  </a:cubicBezTo>
                  <a:cubicBezTo>
                    <a:pt x="1245" y="1019"/>
                    <a:pt x="1223" y="1033"/>
                    <a:pt x="1207" y="1031"/>
                  </a:cubicBezTo>
                  <a:cubicBezTo>
                    <a:pt x="1212" y="1035"/>
                    <a:pt x="1218" y="1039"/>
                    <a:pt x="1224" y="1042"/>
                  </a:cubicBezTo>
                  <a:cubicBezTo>
                    <a:pt x="1232" y="1029"/>
                    <a:pt x="1244" y="1018"/>
                    <a:pt x="1247" y="1002"/>
                  </a:cubicBezTo>
                  <a:cubicBezTo>
                    <a:pt x="1249" y="994"/>
                    <a:pt x="1244" y="984"/>
                    <a:pt x="1236" y="982"/>
                  </a:cubicBezTo>
                  <a:cubicBezTo>
                    <a:pt x="1216" y="978"/>
                    <a:pt x="1203" y="1004"/>
                    <a:pt x="1183" y="1001"/>
                  </a:cubicBezTo>
                  <a:cubicBezTo>
                    <a:pt x="1179" y="983"/>
                    <a:pt x="1199" y="975"/>
                    <a:pt x="1213" y="973"/>
                  </a:cubicBezTo>
                  <a:cubicBezTo>
                    <a:pt x="1208" y="970"/>
                    <a:pt x="1202" y="967"/>
                    <a:pt x="1197" y="965"/>
                  </a:cubicBezTo>
                  <a:cubicBezTo>
                    <a:pt x="1185" y="979"/>
                    <a:pt x="1165" y="999"/>
                    <a:pt x="1180" y="1016"/>
                  </a:cubicBezTo>
                  <a:close/>
                  <a:moveTo>
                    <a:pt x="170" y="1036"/>
                  </a:moveTo>
                  <a:cubicBezTo>
                    <a:pt x="167" y="1061"/>
                    <a:pt x="187" y="1081"/>
                    <a:pt x="202" y="1099"/>
                  </a:cubicBezTo>
                  <a:cubicBezTo>
                    <a:pt x="209" y="1097"/>
                    <a:pt x="215" y="1094"/>
                    <a:pt x="222" y="1091"/>
                  </a:cubicBezTo>
                  <a:cubicBezTo>
                    <a:pt x="203" y="1090"/>
                    <a:pt x="184" y="1079"/>
                    <a:pt x="181" y="1060"/>
                  </a:cubicBezTo>
                  <a:cubicBezTo>
                    <a:pt x="176" y="1038"/>
                    <a:pt x="203" y="1016"/>
                    <a:pt x="223" y="1029"/>
                  </a:cubicBezTo>
                  <a:cubicBezTo>
                    <a:pt x="239" y="1038"/>
                    <a:pt x="244" y="1058"/>
                    <a:pt x="238" y="1075"/>
                  </a:cubicBezTo>
                  <a:cubicBezTo>
                    <a:pt x="243" y="1071"/>
                    <a:pt x="248" y="1067"/>
                    <a:pt x="253" y="1064"/>
                  </a:cubicBezTo>
                  <a:cubicBezTo>
                    <a:pt x="244" y="1043"/>
                    <a:pt x="231" y="1021"/>
                    <a:pt x="208" y="1013"/>
                  </a:cubicBezTo>
                  <a:cubicBezTo>
                    <a:pt x="192" y="1006"/>
                    <a:pt x="171" y="1017"/>
                    <a:pt x="170" y="1036"/>
                  </a:cubicBezTo>
                  <a:close/>
                  <a:moveTo>
                    <a:pt x="1133" y="1053"/>
                  </a:moveTo>
                  <a:cubicBezTo>
                    <a:pt x="1119" y="1066"/>
                    <a:pt x="1107" y="1082"/>
                    <a:pt x="1096" y="1099"/>
                  </a:cubicBezTo>
                  <a:cubicBezTo>
                    <a:pt x="1101" y="1096"/>
                    <a:pt x="1106" y="1093"/>
                    <a:pt x="1112" y="1092"/>
                  </a:cubicBezTo>
                  <a:cubicBezTo>
                    <a:pt x="1126" y="1102"/>
                    <a:pt x="1139" y="1114"/>
                    <a:pt x="1151" y="1126"/>
                  </a:cubicBezTo>
                  <a:cubicBezTo>
                    <a:pt x="1148" y="1131"/>
                    <a:pt x="1146" y="1136"/>
                    <a:pt x="1144" y="1140"/>
                  </a:cubicBezTo>
                  <a:cubicBezTo>
                    <a:pt x="1156" y="1128"/>
                    <a:pt x="1169" y="1116"/>
                    <a:pt x="1177" y="1101"/>
                  </a:cubicBezTo>
                  <a:cubicBezTo>
                    <a:pt x="1172" y="1104"/>
                    <a:pt x="1168" y="1108"/>
                    <a:pt x="1163" y="1111"/>
                  </a:cubicBezTo>
                  <a:cubicBezTo>
                    <a:pt x="1157" y="1107"/>
                    <a:pt x="1150" y="1101"/>
                    <a:pt x="1144" y="1096"/>
                  </a:cubicBezTo>
                  <a:cubicBezTo>
                    <a:pt x="1136" y="1089"/>
                    <a:pt x="1128" y="1082"/>
                    <a:pt x="1119" y="1075"/>
                  </a:cubicBezTo>
                  <a:cubicBezTo>
                    <a:pt x="1126" y="1066"/>
                    <a:pt x="1139" y="1052"/>
                    <a:pt x="1151" y="1061"/>
                  </a:cubicBezTo>
                  <a:cubicBezTo>
                    <a:pt x="1160" y="1067"/>
                    <a:pt x="1152" y="1079"/>
                    <a:pt x="1153" y="1087"/>
                  </a:cubicBezTo>
                  <a:cubicBezTo>
                    <a:pt x="1164" y="1089"/>
                    <a:pt x="1177" y="1087"/>
                    <a:pt x="1188" y="1085"/>
                  </a:cubicBezTo>
                  <a:cubicBezTo>
                    <a:pt x="1199" y="1080"/>
                    <a:pt x="1207" y="1071"/>
                    <a:pt x="1213" y="1061"/>
                  </a:cubicBezTo>
                  <a:cubicBezTo>
                    <a:pt x="1199" y="1072"/>
                    <a:pt x="1182" y="1071"/>
                    <a:pt x="1165" y="1072"/>
                  </a:cubicBezTo>
                  <a:cubicBezTo>
                    <a:pt x="1166" y="1063"/>
                    <a:pt x="1171" y="1049"/>
                    <a:pt x="1160" y="1045"/>
                  </a:cubicBezTo>
                  <a:cubicBezTo>
                    <a:pt x="1150" y="1039"/>
                    <a:pt x="1140" y="1047"/>
                    <a:pt x="1133" y="1053"/>
                  </a:cubicBezTo>
                  <a:close/>
                  <a:moveTo>
                    <a:pt x="260" y="1068"/>
                  </a:moveTo>
                  <a:cubicBezTo>
                    <a:pt x="262" y="1074"/>
                    <a:pt x="263" y="1079"/>
                    <a:pt x="264" y="1084"/>
                  </a:cubicBezTo>
                  <a:cubicBezTo>
                    <a:pt x="254" y="1097"/>
                    <a:pt x="242" y="1109"/>
                    <a:pt x="229" y="1121"/>
                  </a:cubicBezTo>
                  <a:cubicBezTo>
                    <a:pt x="225" y="1119"/>
                    <a:pt x="220" y="1117"/>
                    <a:pt x="215" y="1116"/>
                  </a:cubicBezTo>
                  <a:cubicBezTo>
                    <a:pt x="227" y="1127"/>
                    <a:pt x="237" y="1139"/>
                    <a:pt x="250" y="1147"/>
                  </a:cubicBezTo>
                  <a:cubicBezTo>
                    <a:pt x="248" y="1142"/>
                    <a:pt x="244" y="1138"/>
                    <a:pt x="245" y="1132"/>
                  </a:cubicBezTo>
                  <a:cubicBezTo>
                    <a:pt x="249" y="1126"/>
                    <a:pt x="254" y="1121"/>
                    <a:pt x="260" y="1115"/>
                  </a:cubicBezTo>
                  <a:cubicBezTo>
                    <a:pt x="270" y="1126"/>
                    <a:pt x="281" y="1135"/>
                    <a:pt x="291" y="1145"/>
                  </a:cubicBezTo>
                  <a:cubicBezTo>
                    <a:pt x="286" y="1152"/>
                    <a:pt x="280" y="1157"/>
                    <a:pt x="273" y="1163"/>
                  </a:cubicBezTo>
                  <a:cubicBezTo>
                    <a:pt x="269" y="1160"/>
                    <a:pt x="265" y="1159"/>
                    <a:pt x="260" y="1157"/>
                  </a:cubicBezTo>
                  <a:cubicBezTo>
                    <a:pt x="271" y="1169"/>
                    <a:pt x="282" y="1180"/>
                    <a:pt x="295" y="1190"/>
                  </a:cubicBezTo>
                  <a:cubicBezTo>
                    <a:pt x="293" y="1185"/>
                    <a:pt x="291" y="1180"/>
                    <a:pt x="289" y="1176"/>
                  </a:cubicBezTo>
                  <a:cubicBezTo>
                    <a:pt x="299" y="1161"/>
                    <a:pt x="312" y="1150"/>
                    <a:pt x="324" y="1137"/>
                  </a:cubicBezTo>
                  <a:cubicBezTo>
                    <a:pt x="328" y="1139"/>
                    <a:pt x="333" y="1141"/>
                    <a:pt x="338" y="1143"/>
                  </a:cubicBezTo>
                  <a:cubicBezTo>
                    <a:pt x="329" y="1131"/>
                    <a:pt x="317" y="1120"/>
                    <a:pt x="304" y="1111"/>
                  </a:cubicBezTo>
                  <a:cubicBezTo>
                    <a:pt x="306" y="1116"/>
                    <a:pt x="308" y="1120"/>
                    <a:pt x="310" y="1125"/>
                  </a:cubicBezTo>
                  <a:cubicBezTo>
                    <a:pt x="305" y="1130"/>
                    <a:pt x="301" y="1135"/>
                    <a:pt x="296" y="1141"/>
                  </a:cubicBezTo>
                  <a:cubicBezTo>
                    <a:pt x="285" y="1131"/>
                    <a:pt x="274" y="1121"/>
                    <a:pt x="263" y="1111"/>
                  </a:cubicBezTo>
                  <a:cubicBezTo>
                    <a:pt x="269" y="1106"/>
                    <a:pt x="274" y="1101"/>
                    <a:pt x="279" y="1095"/>
                  </a:cubicBezTo>
                  <a:cubicBezTo>
                    <a:pt x="284" y="1097"/>
                    <a:pt x="288" y="1099"/>
                    <a:pt x="293" y="1100"/>
                  </a:cubicBezTo>
                  <a:cubicBezTo>
                    <a:pt x="283" y="1089"/>
                    <a:pt x="271" y="1079"/>
                    <a:pt x="260" y="1068"/>
                  </a:cubicBezTo>
                  <a:close/>
                  <a:moveTo>
                    <a:pt x="1028" y="1155"/>
                  </a:moveTo>
                  <a:cubicBezTo>
                    <a:pt x="1032" y="1153"/>
                    <a:pt x="1037" y="1152"/>
                    <a:pt x="1042" y="1150"/>
                  </a:cubicBezTo>
                  <a:cubicBezTo>
                    <a:pt x="1055" y="1162"/>
                    <a:pt x="1066" y="1176"/>
                    <a:pt x="1077" y="1191"/>
                  </a:cubicBezTo>
                  <a:cubicBezTo>
                    <a:pt x="1073" y="1195"/>
                    <a:pt x="1070" y="1200"/>
                    <a:pt x="1067" y="1205"/>
                  </a:cubicBezTo>
                  <a:cubicBezTo>
                    <a:pt x="1089" y="1190"/>
                    <a:pt x="1110" y="1172"/>
                    <a:pt x="1130" y="1154"/>
                  </a:cubicBezTo>
                  <a:cubicBezTo>
                    <a:pt x="1126" y="1149"/>
                    <a:pt x="1122" y="1145"/>
                    <a:pt x="1118" y="1140"/>
                  </a:cubicBezTo>
                  <a:cubicBezTo>
                    <a:pt x="1118" y="1145"/>
                    <a:pt x="1118" y="1151"/>
                    <a:pt x="1118" y="1156"/>
                  </a:cubicBezTo>
                  <a:cubicBezTo>
                    <a:pt x="1110" y="1165"/>
                    <a:pt x="1100" y="1172"/>
                    <a:pt x="1091" y="1179"/>
                  </a:cubicBezTo>
                  <a:cubicBezTo>
                    <a:pt x="1086" y="1173"/>
                    <a:pt x="1080" y="1167"/>
                    <a:pt x="1075" y="1160"/>
                  </a:cubicBezTo>
                  <a:cubicBezTo>
                    <a:pt x="1082" y="1155"/>
                    <a:pt x="1090" y="1149"/>
                    <a:pt x="1097" y="1143"/>
                  </a:cubicBezTo>
                  <a:cubicBezTo>
                    <a:pt x="1101" y="1144"/>
                    <a:pt x="1104" y="1145"/>
                    <a:pt x="1108" y="1146"/>
                  </a:cubicBezTo>
                  <a:cubicBezTo>
                    <a:pt x="1104" y="1139"/>
                    <a:pt x="1100" y="1132"/>
                    <a:pt x="1094" y="1126"/>
                  </a:cubicBezTo>
                  <a:cubicBezTo>
                    <a:pt x="1095" y="1141"/>
                    <a:pt x="1081" y="1147"/>
                    <a:pt x="1072" y="1156"/>
                  </a:cubicBezTo>
                  <a:cubicBezTo>
                    <a:pt x="1067" y="1150"/>
                    <a:pt x="1061" y="1144"/>
                    <a:pt x="1056" y="1139"/>
                  </a:cubicBezTo>
                  <a:cubicBezTo>
                    <a:pt x="1068" y="1129"/>
                    <a:pt x="1079" y="1112"/>
                    <a:pt x="1096" y="1119"/>
                  </a:cubicBezTo>
                  <a:cubicBezTo>
                    <a:pt x="1092" y="1115"/>
                    <a:pt x="1089" y="1110"/>
                    <a:pt x="1084" y="1108"/>
                  </a:cubicBezTo>
                  <a:cubicBezTo>
                    <a:pt x="1065" y="1123"/>
                    <a:pt x="1045" y="1138"/>
                    <a:pt x="1028" y="1155"/>
                  </a:cubicBezTo>
                  <a:close/>
                  <a:moveTo>
                    <a:pt x="992" y="1178"/>
                  </a:moveTo>
                  <a:cubicBezTo>
                    <a:pt x="997" y="1177"/>
                    <a:pt x="1003" y="1176"/>
                    <a:pt x="1008" y="1174"/>
                  </a:cubicBezTo>
                  <a:cubicBezTo>
                    <a:pt x="1009" y="1190"/>
                    <a:pt x="1010" y="1205"/>
                    <a:pt x="1011" y="1221"/>
                  </a:cubicBezTo>
                  <a:cubicBezTo>
                    <a:pt x="997" y="1214"/>
                    <a:pt x="983" y="1206"/>
                    <a:pt x="970" y="1197"/>
                  </a:cubicBezTo>
                  <a:cubicBezTo>
                    <a:pt x="973" y="1193"/>
                    <a:pt x="977" y="1188"/>
                    <a:pt x="981" y="1184"/>
                  </a:cubicBezTo>
                  <a:cubicBezTo>
                    <a:pt x="966" y="1191"/>
                    <a:pt x="947" y="1196"/>
                    <a:pt x="939" y="1211"/>
                  </a:cubicBezTo>
                  <a:cubicBezTo>
                    <a:pt x="941" y="1210"/>
                    <a:pt x="946" y="1207"/>
                    <a:pt x="948" y="1206"/>
                  </a:cubicBezTo>
                  <a:cubicBezTo>
                    <a:pt x="971" y="1216"/>
                    <a:pt x="991" y="1230"/>
                    <a:pt x="1012" y="1241"/>
                  </a:cubicBezTo>
                  <a:cubicBezTo>
                    <a:pt x="1014" y="1241"/>
                    <a:pt x="1017" y="1239"/>
                    <a:pt x="1018" y="1238"/>
                  </a:cubicBezTo>
                  <a:cubicBezTo>
                    <a:pt x="1022" y="1211"/>
                    <a:pt x="1009" y="1182"/>
                    <a:pt x="1024" y="1157"/>
                  </a:cubicBezTo>
                  <a:cubicBezTo>
                    <a:pt x="1013" y="1163"/>
                    <a:pt x="1001" y="1169"/>
                    <a:pt x="992" y="1178"/>
                  </a:cubicBezTo>
                  <a:close/>
                  <a:moveTo>
                    <a:pt x="323" y="1193"/>
                  </a:moveTo>
                  <a:cubicBezTo>
                    <a:pt x="317" y="1197"/>
                    <a:pt x="309" y="1194"/>
                    <a:pt x="303" y="1195"/>
                  </a:cubicBezTo>
                  <a:cubicBezTo>
                    <a:pt x="312" y="1204"/>
                    <a:pt x="323" y="1211"/>
                    <a:pt x="336" y="1216"/>
                  </a:cubicBezTo>
                  <a:cubicBezTo>
                    <a:pt x="332" y="1211"/>
                    <a:pt x="328" y="1207"/>
                    <a:pt x="324" y="1203"/>
                  </a:cubicBezTo>
                  <a:cubicBezTo>
                    <a:pt x="329" y="1199"/>
                    <a:pt x="334" y="1195"/>
                    <a:pt x="340" y="1192"/>
                  </a:cubicBezTo>
                  <a:cubicBezTo>
                    <a:pt x="348" y="1196"/>
                    <a:pt x="356" y="1201"/>
                    <a:pt x="363" y="1206"/>
                  </a:cubicBezTo>
                  <a:cubicBezTo>
                    <a:pt x="364" y="1213"/>
                    <a:pt x="362" y="1220"/>
                    <a:pt x="362" y="1227"/>
                  </a:cubicBezTo>
                  <a:cubicBezTo>
                    <a:pt x="357" y="1225"/>
                    <a:pt x="351" y="1223"/>
                    <a:pt x="346" y="1221"/>
                  </a:cubicBezTo>
                  <a:cubicBezTo>
                    <a:pt x="356" y="1234"/>
                    <a:pt x="372" y="1241"/>
                    <a:pt x="385" y="1249"/>
                  </a:cubicBezTo>
                  <a:cubicBezTo>
                    <a:pt x="383" y="1245"/>
                    <a:pt x="380" y="1240"/>
                    <a:pt x="378" y="1236"/>
                  </a:cubicBezTo>
                  <a:cubicBezTo>
                    <a:pt x="380" y="1214"/>
                    <a:pt x="384" y="1191"/>
                    <a:pt x="386" y="1169"/>
                  </a:cubicBezTo>
                  <a:cubicBezTo>
                    <a:pt x="381" y="1166"/>
                    <a:pt x="377" y="1163"/>
                    <a:pt x="372" y="1160"/>
                  </a:cubicBezTo>
                  <a:cubicBezTo>
                    <a:pt x="356" y="1172"/>
                    <a:pt x="340" y="1182"/>
                    <a:pt x="323" y="1193"/>
                  </a:cubicBezTo>
                  <a:close/>
                  <a:moveTo>
                    <a:pt x="420" y="1194"/>
                  </a:moveTo>
                  <a:cubicBezTo>
                    <a:pt x="422" y="1199"/>
                    <a:pt x="429" y="1205"/>
                    <a:pt x="425" y="1211"/>
                  </a:cubicBezTo>
                  <a:cubicBezTo>
                    <a:pt x="419" y="1225"/>
                    <a:pt x="415" y="1239"/>
                    <a:pt x="407" y="1251"/>
                  </a:cubicBezTo>
                  <a:cubicBezTo>
                    <a:pt x="404" y="1252"/>
                    <a:pt x="397" y="1253"/>
                    <a:pt x="393" y="1254"/>
                  </a:cubicBezTo>
                  <a:cubicBezTo>
                    <a:pt x="404" y="1259"/>
                    <a:pt x="415" y="1266"/>
                    <a:pt x="427" y="1267"/>
                  </a:cubicBezTo>
                  <a:cubicBezTo>
                    <a:pt x="423" y="1263"/>
                    <a:pt x="419" y="1259"/>
                    <a:pt x="416" y="1256"/>
                  </a:cubicBezTo>
                  <a:cubicBezTo>
                    <a:pt x="420" y="1242"/>
                    <a:pt x="426" y="1229"/>
                    <a:pt x="432" y="1216"/>
                  </a:cubicBezTo>
                  <a:cubicBezTo>
                    <a:pt x="450" y="1239"/>
                    <a:pt x="456" y="1270"/>
                    <a:pt x="476" y="1291"/>
                  </a:cubicBezTo>
                  <a:cubicBezTo>
                    <a:pt x="484" y="1272"/>
                    <a:pt x="492" y="1254"/>
                    <a:pt x="499" y="1235"/>
                  </a:cubicBezTo>
                  <a:cubicBezTo>
                    <a:pt x="503" y="1235"/>
                    <a:pt x="511" y="1236"/>
                    <a:pt x="515" y="1236"/>
                  </a:cubicBezTo>
                  <a:cubicBezTo>
                    <a:pt x="505" y="1229"/>
                    <a:pt x="492" y="1224"/>
                    <a:pt x="480" y="1220"/>
                  </a:cubicBezTo>
                  <a:cubicBezTo>
                    <a:pt x="483" y="1224"/>
                    <a:pt x="488" y="1228"/>
                    <a:pt x="491" y="1232"/>
                  </a:cubicBezTo>
                  <a:cubicBezTo>
                    <a:pt x="488" y="1244"/>
                    <a:pt x="483" y="1255"/>
                    <a:pt x="477" y="1266"/>
                  </a:cubicBezTo>
                  <a:cubicBezTo>
                    <a:pt x="466" y="1246"/>
                    <a:pt x="457" y="1225"/>
                    <a:pt x="446" y="1206"/>
                  </a:cubicBezTo>
                  <a:cubicBezTo>
                    <a:pt x="438" y="1200"/>
                    <a:pt x="429" y="1197"/>
                    <a:pt x="420" y="1194"/>
                  </a:cubicBezTo>
                  <a:close/>
                  <a:moveTo>
                    <a:pt x="888" y="1226"/>
                  </a:moveTo>
                  <a:cubicBezTo>
                    <a:pt x="893" y="1227"/>
                    <a:pt x="898" y="1228"/>
                    <a:pt x="903" y="1229"/>
                  </a:cubicBezTo>
                  <a:cubicBezTo>
                    <a:pt x="911" y="1244"/>
                    <a:pt x="916" y="1260"/>
                    <a:pt x="923" y="1276"/>
                  </a:cubicBezTo>
                  <a:cubicBezTo>
                    <a:pt x="919" y="1279"/>
                    <a:pt x="916" y="1283"/>
                    <a:pt x="912" y="1287"/>
                  </a:cubicBezTo>
                  <a:cubicBezTo>
                    <a:pt x="927" y="1281"/>
                    <a:pt x="943" y="1278"/>
                    <a:pt x="955" y="1267"/>
                  </a:cubicBezTo>
                  <a:cubicBezTo>
                    <a:pt x="950" y="1267"/>
                    <a:pt x="945" y="1268"/>
                    <a:pt x="940" y="1269"/>
                  </a:cubicBezTo>
                  <a:cubicBezTo>
                    <a:pt x="932" y="1253"/>
                    <a:pt x="927" y="1237"/>
                    <a:pt x="920" y="1220"/>
                  </a:cubicBezTo>
                  <a:cubicBezTo>
                    <a:pt x="924" y="1217"/>
                    <a:pt x="928" y="1213"/>
                    <a:pt x="932" y="1209"/>
                  </a:cubicBezTo>
                  <a:cubicBezTo>
                    <a:pt x="917" y="1213"/>
                    <a:pt x="903" y="1220"/>
                    <a:pt x="888" y="1226"/>
                  </a:cubicBezTo>
                  <a:close/>
                  <a:moveTo>
                    <a:pt x="846" y="1242"/>
                  </a:moveTo>
                  <a:cubicBezTo>
                    <a:pt x="850" y="1242"/>
                    <a:pt x="857" y="1242"/>
                    <a:pt x="861" y="1241"/>
                  </a:cubicBezTo>
                  <a:cubicBezTo>
                    <a:pt x="865" y="1254"/>
                    <a:pt x="868" y="1267"/>
                    <a:pt x="871" y="1279"/>
                  </a:cubicBezTo>
                  <a:cubicBezTo>
                    <a:pt x="852" y="1270"/>
                    <a:pt x="834" y="1261"/>
                    <a:pt x="816" y="1252"/>
                  </a:cubicBezTo>
                  <a:cubicBezTo>
                    <a:pt x="804" y="1246"/>
                    <a:pt x="791" y="1253"/>
                    <a:pt x="780" y="1256"/>
                  </a:cubicBezTo>
                  <a:cubicBezTo>
                    <a:pt x="784" y="1257"/>
                    <a:pt x="789" y="1258"/>
                    <a:pt x="794" y="1260"/>
                  </a:cubicBezTo>
                  <a:cubicBezTo>
                    <a:pt x="798" y="1276"/>
                    <a:pt x="803" y="1292"/>
                    <a:pt x="806" y="1308"/>
                  </a:cubicBezTo>
                  <a:cubicBezTo>
                    <a:pt x="803" y="1312"/>
                    <a:pt x="799" y="1316"/>
                    <a:pt x="795" y="1320"/>
                  </a:cubicBezTo>
                  <a:cubicBezTo>
                    <a:pt x="807" y="1317"/>
                    <a:pt x="819" y="1315"/>
                    <a:pt x="830" y="1310"/>
                  </a:cubicBezTo>
                  <a:cubicBezTo>
                    <a:pt x="827" y="1310"/>
                    <a:pt x="819" y="1309"/>
                    <a:pt x="815" y="1308"/>
                  </a:cubicBezTo>
                  <a:cubicBezTo>
                    <a:pt x="811" y="1293"/>
                    <a:pt x="807" y="1279"/>
                    <a:pt x="804" y="1264"/>
                  </a:cubicBezTo>
                  <a:cubicBezTo>
                    <a:pt x="831" y="1275"/>
                    <a:pt x="855" y="1293"/>
                    <a:pt x="884" y="1300"/>
                  </a:cubicBezTo>
                  <a:cubicBezTo>
                    <a:pt x="880" y="1280"/>
                    <a:pt x="874" y="1260"/>
                    <a:pt x="869" y="1240"/>
                  </a:cubicBezTo>
                  <a:cubicBezTo>
                    <a:pt x="874" y="1237"/>
                    <a:pt x="878" y="1234"/>
                    <a:pt x="882" y="1231"/>
                  </a:cubicBezTo>
                  <a:cubicBezTo>
                    <a:pt x="870" y="1233"/>
                    <a:pt x="856" y="1234"/>
                    <a:pt x="846" y="1242"/>
                  </a:cubicBezTo>
                  <a:close/>
                  <a:moveTo>
                    <a:pt x="519" y="1256"/>
                  </a:moveTo>
                  <a:cubicBezTo>
                    <a:pt x="508" y="1268"/>
                    <a:pt x="512" y="1289"/>
                    <a:pt x="525" y="1299"/>
                  </a:cubicBezTo>
                  <a:cubicBezTo>
                    <a:pt x="543" y="1312"/>
                    <a:pt x="566" y="1317"/>
                    <a:pt x="588" y="1313"/>
                  </a:cubicBezTo>
                  <a:cubicBezTo>
                    <a:pt x="591" y="1303"/>
                    <a:pt x="592" y="1292"/>
                    <a:pt x="604" y="1289"/>
                  </a:cubicBezTo>
                  <a:cubicBezTo>
                    <a:pt x="589" y="1287"/>
                    <a:pt x="574" y="1281"/>
                    <a:pt x="558" y="1280"/>
                  </a:cubicBezTo>
                  <a:cubicBezTo>
                    <a:pt x="563" y="1285"/>
                    <a:pt x="570" y="1287"/>
                    <a:pt x="576" y="1291"/>
                  </a:cubicBezTo>
                  <a:cubicBezTo>
                    <a:pt x="573" y="1297"/>
                    <a:pt x="574" y="1305"/>
                    <a:pt x="568" y="1309"/>
                  </a:cubicBezTo>
                  <a:cubicBezTo>
                    <a:pt x="554" y="1309"/>
                    <a:pt x="538" y="1302"/>
                    <a:pt x="533" y="1287"/>
                  </a:cubicBezTo>
                  <a:cubicBezTo>
                    <a:pt x="525" y="1269"/>
                    <a:pt x="543" y="1245"/>
                    <a:pt x="564" y="1249"/>
                  </a:cubicBezTo>
                  <a:cubicBezTo>
                    <a:pt x="580" y="1249"/>
                    <a:pt x="590" y="1262"/>
                    <a:pt x="596" y="1276"/>
                  </a:cubicBezTo>
                  <a:cubicBezTo>
                    <a:pt x="598" y="1269"/>
                    <a:pt x="600" y="1262"/>
                    <a:pt x="602" y="1255"/>
                  </a:cubicBezTo>
                  <a:cubicBezTo>
                    <a:pt x="586" y="1253"/>
                    <a:pt x="572" y="1243"/>
                    <a:pt x="556" y="1243"/>
                  </a:cubicBezTo>
                  <a:cubicBezTo>
                    <a:pt x="543" y="1242"/>
                    <a:pt x="528" y="1245"/>
                    <a:pt x="519" y="1256"/>
                  </a:cubicBezTo>
                  <a:close/>
                  <a:moveTo>
                    <a:pt x="739" y="1261"/>
                  </a:moveTo>
                  <a:cubicBezTo>
                    <a:pt x="742" y="1261"/>
                    <a:pt x="750" y="1263"/>
                    <a:pt x="753" y="1264"/>
                  </a:cubicBezTo>
                  <a:cubicBezTo>
                    <a:pt x="755" y="1278"/>
                    <a:pt x="758" y="1293"/>
                    <a:pt x="754" y="1308"/>
                  </a:cubicBezTo>
                  <a:cubicBezTo>
                    <a:pt x="745" y="1321"/>
                    <a:pt x="723" y="1322"/>
                    <a:pt x="711" y="1313"/>
                  </a:cubicBezTo>
                  <a:cubicBezTo>
                    <a:pt x="704" y="1299"/>
                    <a:pt x="707" y="1283"/>
                    <a:pt x="706" y="1268"/>
                  </a:cubicBezTo>
                  <a:cubicBezTo>
                    <a:pt x="709" y="1265"/>
                    <a:pt x="713" y="1262"/>
                    <a:pt x="717" y="1259"/>
                  </a:cubicBezTo>
                  <a:cubicBezTo>
                    <a:pt x="703" y="1259"/>
                    <a:pt x="690" y="1261"/>
                    <a:pt x="677" y="1262"/>
                  </a:cubicBezTo>
                  <a:cubicBezTo>
                    <a:pt x="677" y="1262"/>
                    <a:pt x="677" y="1264"/>
                    <a:pt x="677" y="1265"/>
                  </a:cubicBezTo>
                  <a:cubicBezTo>
                    <a:pt x="684" y="1265"/>
                    <a:pt x="688" y="1269"/>
                    <a:pt x="688" y="1276"/>
                  </a:cubicBezTo>
                  <a:cubicBezTo>
                    <a:pt x="691" y="1291"/>
                    <a:pt x="684" y="1313"/>
                    <a:pt x="701" y="1321"/>
                  </a:cubicBezTo>
                  <a:cubicBezTo>
                    <a:pt x="717" y="1329"/>
                    <a:pt x="738" y="1328"/>
                    <a:pt x="754" y="1318"/>
                  </a:cubicBezTo>
                  <a:cubicBezTo>
                    <a:pt x="772" y="1305"/>
                    <a:pt x="761" y="1281"/>
                    <a:pt x="763" y="1263"/>
                  </a:cubicBezTo>
                  <a:cubicBezTo>
                    <a:pt x="766" y="1263"/>
                    <a:pt x="771" y="1261"/>
                    <a:pt x="774" y="1261"/>
                  </a:cubicBezTo>
                  <a:cubicBezTo>
                    <a:pt x="774" y="1259"/>
                    <a:pt x="774" y="1256"/>
                    <a:pt x="774" y="1255"/>
                  </a:cubicBezTo>
                  <a:cubicBezTo>
                    <a:pt x="762" y="1258"/>
                    <a:pt x="750" y="1255"/>
                    <a:pt x="739" y="12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274" name="Freeform 424"/>
            <p:cNvSpPr/>
            <p:nvPr/>
          </p:nvSpPr>
          <p:spPr bwMode="auto">
            <a:xfrm>
              <a:off x="5392738" y="1296988"/>
              <a:ext cx="115888" cy="163513"/>
            </a:xfrm>
            <a:custGeom>
              <a:avLst/>
              <a:gdLst>
                <a:gd name="T0" fmla="*/ 0 w 34"/>
                <a:gd name="T1" fmla="*/ 22 h 48"/>
                <a:gd name="T2" fmla="*/ 33 w 34"/>
                <a:gd name="T3" fmla="*/ 0 h 48"/>
                <a:gd name="T4" fmla="*/ 6 w 34"/>
                <a:gd name="T5" fmla="*/ 48 h 48"/>
                <a:gd name="T6" fmla="*/ 28 w 34"/>
                <a:gd name="T7" fmla="*/ 18 h 48"/>
                <a:gd name="T8" fmla="*/ 0 w 34"/>
                <a:gd name="T9" fmla="*/ 33 h 48"/>
                <a:gd name="T10" fmla="*/ 0 w 34"/>
                <a:gd name="T11" fmla="*/ 2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0" y="22"/>
                  </a:moveTo>
                  <a:cubicBezTo>
                    <a:pt x="10" y="14"/>
                    <a:pt x="21" y="5"/>
                    <a:pt x="33" y="0"/>
                  </a:cubicBezTo>
                  <a:cubicBezTo>
                    <a:pt x="34" y="19"/>
                    <a:pt x="29" y="45"/>
                    <a:pt x="6" y="48"/>
                  </a:cubicBezTo>
                  <a:cubicBezTo>
                    <a:pt x="10" y="36"/>
                    <a:pt x="26" y="32"/>
                    <a:pt x="28" y="18"/>
                  </a:cubicBezTo>
                  <a:cubicBezTo>
                    <a:pt x="16" y="17"/>
                    <a:pt x="9" y="27"/>
                    <a:pt x="0" y="33"/>
                  </a:cubicBezTo>
                  <a:cubicBezTo>
                    <a:pt x="0" y="30"/>
                    <a:pt x="0" y="24"/>
                    <a:pt x="0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Freeform 425"/>
            <p:cNvSpPr/>
            <p:nvPr/>
          </p:nvSpPr>
          <p:spPr bwMode="auto">
            <a:xfrm>
              <a:off x="5449888" y="1501775"/>
              <a:ext cx="184150" cy="169863"/>
            </a:xfrm>
            <a:custGeom>
              <a:avLst/>
              <a:gdLst>
                <a:gd name="T0" fmla="*/ 0 w 54"/>
                <a:gd name="T1" fmla="*/ 33 h 50"/>
                <a:gd name="T2" fmla="*/ 50 w 54"/>
                <a:gd name="T3" fmla="*/ 2 h 50"/>
                <a:gd name="T4" fmla="*/ 54 w 54"/>
                <a:gd name="T5" fmla="*/ 35 h 50"/>
                <a:gd name="T6" fmla="*/ 41 w 54"/>
                <a:gd name="T7" fmla="*/ 33 h 50"/>
                <a:gd name="T8" fmla="*/ 13 w 54"/>
                <a:gd name="T9" fmla="*/ 50 h 50"/>
                <a:gd name="T10" fmla="*/ 6 w 54"/>
                <a:gd name="T11" fmla="*/ 41 h 50"/>
                <a:gd name="T12" fmla="*/ 41 w 54"/>
                <a:gd name="T13" fmla="*/ 13 h 50"/>
                <a:gd name="T14" fmla="*/ 0 w 54"/>
                <a:gd name="T15" fmla="*/ 3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50">
                  <a:moveTo>
                    <a:pt x="0" y="33"/>
                  </a:moveTo>
                  <a:cubicBezTo>
                    <a:pt x="10" y="16"/>
                    <a:pt x="29" y="0"/>
                    <a:pt x="50" y="2"/>
                  </a:cubicBezTo>
                  <a:cubicBezTo>
                    <a:pt x="53" y="13"/>
                    <a:pt x="54" y="24"/>
                    <a:pt x="54" y="35"/>
                  </a:cubicBezTo>
                  <a:cubicBezTo>
                    <a:pt x="51" y="35"/>
                    <a:pt x="44" y="33"/>
                    <a:pt x="41" y="33"/>
                  </a:cubicBezTo>
                  <a:cubicBezTo>
                    <a:pt x="32" y="39"/>
                    <a:pt x="22" y="45"/>
                    <a:pt x="13" y="50"/>
                  </a:cubicBezTo>
                  <a:cubicBezTo>
                    <a:pt x="11" y="48"/>
                    <a:pt x="7" y="43"/>
                    <a:pt x="6" y="41"/>
                  </a:cubicBezTo>
                  <a:cubicBezTo>
                    <a:pt x="22" y="40"/>
                    <a:pt x="33" y="26"/>
                    <a:pt x="41" y="13"/>
                  </a:cubicBezTo>
                  <a:cubicBezTo>
                    <a:pt x="24" y="11"/>
                    <a:pt x="14" y="26"/>
                    <a:pt x="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Freeform 426"/>
            <p:cNvSpPr/>
            <p:nvPr/>
          </p:nvSpPr>
          <p:spPr bwMode="auto">
            <a:xfrm>
              <a:off x="4595813" y="2016125"/>
              <a:ext cx="57150" cy="63500"/>
            </a:xfrm>
            <a:custGeom>
              <a:avLst/>
              <a:gdLst>
                <a:gd name="T0" fmla="*/ 9 w 17"/>
                <a:gd name="T1" fmla="*/ 19 h 19"/>
                <a:gd name="T2" fmla="*/ 16 w 17"/>
                <a:gd name="T3" fmla="*/ 0 h 19"/>
                <a:gd name="T4" fmla="*/ 9 w 17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9">
                  <a:moveTo>
                    <a:pt x="9" y="19"/>
                  </a:moveTo>
                  <a:cubicBezTo>
                    <a:pt x="0" y="14"/>
                    <a:pt x="12" y="5"/>
                    <a:pt x="16" y="0"/>
                  </a:cubicBezTo>
                  <a:cubicBezTo>
                    <a:pt x="15" y="6"/>
                    <a:pt x="17" y="16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Freeform 427"/>
            <p:cNvSpPr/>
            <p:nvPr/>
          </p:nvSpPr>
          <p:spPr bwMode="auto">
            <a:xfrm>
              <a:off x="6683376" y="2032000"/>
              <a:ext cx="125413" cy="127000"/>
            </a:xfrm>
            <a:custGeom>
              <a:avLst/>
              <a:gdLst>
                <a:gd name="T0" fmla="*/ 27 w 37"/>
                <a:gd name="T1" fmla="*/ 4 h 37"/>
                <a:gd name="T2" fmla="*/ 37 w 37"/>
                <a:gd name="T3" fmla="*/ 6 h 37"/>
                <a:gd name="T4" fmla="*/ 23 w 37"/>
                <a:gd name="T5" fmla="*/ 35 h 37"/>
                <a:gd name="T6" fmla="*/ 3 w 37"/>
                <a:gd name="T7" fmla="*/ 33 h 37"/>
                <a:gd name="T8" fmla="*/ 0 w 37"/>
                <a:gd name="T9" fmla="*/ 24 h 37"/>
                <a:gd name="T10" fmla="*/ 27 w 37"/>
                <a:gd name="T11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7">
                  <a:moveTo>
                    <a:pt x="27" y="4"/>
                  </a:moveTo>
                  <a:cubicBezTo>
                    <a:pt x="31" y="0"/>
                    <a:pt x="34" y="5"/>
                    <a:pt x="37" y="6"/>
                  </a:cubicBezTo>
                  <a:cubicBezTo>
                    <a:pt x="32" y="16"/>
                    <a:pt x="30" y="27"/>
                    <a:pt x="23" y="35"/>
                  </a:cubicBezTo>
                  <a:cubicBezTo>
                    <a:pt x="16" y="37"/>
                    <a:pt x="9" y="34"/>
                    <a:pt x="3" y="33"/>
                  </a:cubicBezTo>
                  <a:cubicBezTo>
                    <a:pt x="2" y="31"/>
                    <a:pt x="0" y="26"/>
                    <a:pt x="0" y="24"/>
                  </a:cubicBezTo>
                  <a:cubicBezTo>
                    <a:pt x="8" y="16"/>
                    <a:pt x="16" y="8"/>
                    <a:pt x="2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Freeform 428"/>
            <p:cNvSpPr/>
            <p:nvPr/>
          </p:nvSpPr>
          <p:spPr bwMode="auto">
            <a:xfrm>
              <a:off x="6035676" y="2049463"/>
              <a:ext cx="96838" cy="130175"/>
            </a:xfrm>
            <a:custGeom>
              <a:avLst/>
              <a:gdLst>
                <a:gd name="T0" fmla="*/ 0 w 28"/>
                <a:gd name="T1" fmla="*/ 36 h 38"/>
                <a:gd name="T2" fmla="*/ 28 w 28"/>
                <a:gd name="T3" fmla="*/ 0 h 38"/>
                <a:gd name="T4" fmla="*/ 21 w 28"/>
                <a:gd name="T5" fmla="*/ 35 h 38"/>
                <a:gd name="T6" fmla="*/ 0 w 28"/>
                <a:gd name="T7" fmla="*/ 3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38">
                  <a:moveTo>
                    <a:pt x="0" y="36"/>
                  </a:moveTo>
                  <a:cubicBezTo>
                    <a:pt x="5" y="22"/>
                    <a:pt x="13" y="4"/>
                    <a:pt x="28" y="0"/>
                  </a:cubicBezTo>
                  <a:cubicBezTo>
                    <a:pt x="28" y="12"/>
                    <a:pt x="28" y="25"/>
                    <a:pt x="21" y="35"/>
                  </a:cubicBezTo>
                  <a:cubicBezTo>
                    <a:pt x="14" y="38"/>
                    <a:pt x="7" y="37"/>
                    <a:pt x="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Freeform 429"/>
            <p:cNvSpPr>
              <a:spLocks noEditPoints="1"/>
            </p:cNvSpPr>
            <p:nvPr/>
          </p:nvSpPr>
          <p:spPr bwMode="auto">
            <a:xfrm>
              <a:off x="6067426" y="2328863"/>
              <a:ext cx="92075" cy="153988"/>
            </a:xfrm>
            <a:custGeom>
              <a:avLst/>
              <a:gdLst>
                <a:gd name="T0" fmla="*/ 3 w 27"/>
                <a:gd name="T1" fmla="*/ 37 h 45"/>
                <a:gd name="T2" fmla="*/ 8 w 27"/>
                <a:gd name="T3" fmla="*/ 0 h 45"/>
                <a:gd name="T4" fmla="*/ 27 w 27"/>
                <a:gd name="T5" fmla="*/ 44 h 45"/>
                <a:gd name="T6" fmla="*/ 3 w 27"/>
                <a:gd name="T7" fmla="*/ 37 h 45"/>
                <a:gd name="T8" fmla="*/ 10 w 27"/>
                <a:gd name="T9" fmla="*/ 26 h 45"/>
                <a:gd name="T10" fmla="*/ 16 w 27"/>
                <a:gd name="T11" fmla="*/ 33 h 45"/>
                <a:gd name="T12" fmla="*/ 10 w 27"/>
                <a:gd name="T13" fmla="*/ 2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45">
                  <a:moveTo>
                    <a:pt x="3" y="37"/>
                  </a:moveTo>
                  <a:cubicBezTo>
                    <a:pt x="0" y="25"/>
                    <a:pt x="2" y="11"/>
                    <a:pt x="8" y="0"/>
                  </a:cubicBezTo>
                  <a:cubicBezTo>
                    <a:pt x="17" y="13"/>
                    <a:pt x="25" y="28"/>
                    <a:pt x="27" y="44"/>
                  </a:cubicBezTo>
                  <a:cubicBezTo>
                    <a:pt x="19" y="44"/>
                    <a:pt x="9" y="45"/>
                    <a:pt x="3" y="37"/>
                  </a:cubicBezTo>
                  <a:close/>
                  <a:moveTo>
                    <a:pt x="10" y="26"/>
                  </a:moveTo>
                  <a:cubicBezTo>
                    <a:pt x="8" y="32"/>
                    <a:pt x="10" y="35"/>
                    <a:pt x="16" y="33"/>
                  </a:cubicBezTo>
                  <a:cubicBezTo>
                    <a:pt x="18" y="26"/>
                    <a:pt x="16" y="23"/>
                    <a:pt x="1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Freeform 430"/>
            <p:cNvSpPr>
              <a:spLocks noEditPoints="1"/>
            </p:cNvSpPr>
            <p:nvPr/>
          </p:nvSpPr>
          <p:spPr bwMode="auto">
            <a:xfrm>
              <a:off x="7402513" y="2471738"/>
              <a:ext cx="119063" cy="58738"/>
            </a:xfrm>
            <a:custGeom>
              <a:avLst/>
              <a:gdLst>
                <a:gd name="T0" fmla="*/ 0 w 35"/>
                <a:gd name="T1" fmla="*/ 2 h 17"/>
                <a:gd name="T2" fmla="*/ 24 w 35"/>
                <a:gd name="T3" fmla="*/ 0 h 17"/>
                <a:gd name="T4" fmla="*/ 33 w 35"/>
                <a:gd name="T5" fmla="*/ 16 h 17"/>
                <a:gd name="T6" fmla="*/ 0 w 35"/>
                <a:gd name="T7" fmla="*/ 2 h 17"/>
                <a:gd name="T8" fmla="*/ 20 w 35"/>
                <a:gd name="T9" fmla="*/ 4 h 17"/>
                <a:gd name="T10" fmla="*/ 20 w 35"/>
                <a:gd name="T11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7">
                  <a:moveTo>
                    <a:pt x="0" y="2"/>
                  </a:moveTo>
                  <a:cubicBezTo>
                    <a:pt x="8" y="1"/>
                    <a:pt x="16" y="0"/>
                    <a:pt x="24" y="0"/>
                  </a:cubicBezTo>
                  <a:cubicBezTo>
                    <a:pt x="31" y="2"/>
                    <a:pt x="35" y="9"/>
                    <a:pt x="33" y="16"/>
                  </a:cubicBezTo>
                  <a:cubicBezTo>
                    <a:pt x="21" y="17"/>
                    <a:pt x="9" y="10"/>
                    <a:pt x="0" y="2"/>
                  </a:cubicBezTo>
                  <a:close/>
                  <a:moveTo>
                    <a:pt x="20" y="4"/>
                  </a:moveTo>
                  <a:cubicBezTo>
                    <a:pt x="20" y="4"/>
                    <a:pt x="20" y="4"/>
                    <a:pt x="2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Freeform 431"/>
            <p:cNvSpPr>
              <a:spLocks noEditPoints="1"/>
            </p:cNvSpPr>
            <p:nvPr/>
          </p:nvSpPr>
          <p:spPr bwMode="auto">
            <a:xfrm>
              <a:off x="5773738" y="2611438"/>
              <a:ext cx="150813" cy="190500"/>
            </a:xfrm>
            <a:custGeom>
              <a:avLst/>
              <a:gdLst>
                <a:gd name="T0" fmla="*/ 0 w 44"/>
                <a:gd name="T1" fmla="*/ 34 h 56"/>
                <a:gd name="T2" fmla="*/ 25 w 44"/>
                <a:gd name="T3" fmla="*/ 0 h 56"/>
                <a:gd name="T4" fmla="*/ 44 w 44"/>
                <a:gd name="T5" fmla="*/ 22 h 56"/>
                <a:gd name="T6" fmla="*/ 28 w 44"/>
                <a:gd name="T7" fmla="*/ 49 h 56"/>
                <a:gd name="T8" fmla="*/ 7 w 44"/>
                <a:gd name="T9" fmla="*/ 49 h 56"/>
                <a:gd name="T10" fmla="*/ 0 w 44"/>
                <a:gd name="T11" fmla="*/ 34 h 56"/>
                <a:gd name="T12" fmla="*/ 17 w 44"/>
                <a:gd name="T13" fmla="*/ 45 h 56"/>
                <a:gd name="T14" fmla="*/ 32 w 44"/>
                <a:gd name="T15" fmla="*/ 22 h 56"/>
                <a:gd name="T16" fmla="*/ 23 w 44"/>
                <a:gd name="T17" fmla="*/ 13 h 56"/>
                <a:gd name="T18" fmla="*/ 17 w 44"/>
                <a:gd name="T19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6">
                  <a:moveTo>
                    <a:pt x="0" y="34"/>
                  </a:moveTo>
                  <a:cubicBezTo>
                    <a:pt x="5" y="21"/>
                    <a:pt x="13" y="8"/>
                    <a:pt x="25" y="0"/>
                  </a:cubicBezTo>
                  <a:cubicBezTo>
                    <a:pt x="33" y="6"/>
                    <a:pt x="40" y="13"/>
                    <a:pt x="44" y="22"/>
                  </a:cubicBezTo>
                  <a:cubicBezTo>
                    <a:pt x="41" y="32"/>
                    <a:pt x="37" y="42"/>
                    <a:pt x="28" y="49"/>
                  </a:cubicBezTo>
                  <a:cubicBezTo>
                    <a:pt x="23" y="56"/>
                    <a:pt x="14" y="50"/>
                    <a:pt x="7" y="49"/>
                  </a:cubicBezTo>
                  <a:cubicBezTo>
                    <a:pt x="5" y="44"/>
                    <a:pt x="2" y="39"/>
                    <a:pt x="0" y="34"/>
                  </a:cubicBezTo>
                  <a:close/>
                  <a:moveTo>
                    <a:pt x="17" y="45"/>
                  </a:moveTo>
                  <a:cubicBezTo>
                    <a:pt x="23" y="39"/>
                    <a:pt x="35" y="33"/>
                    <a:pt x="32" y="22"/>
                  </a:cubicBezTo>
                  <a:cubicBezTo>
                    <a:pt x="32" y="17"/>
                    <a:pt x="26" y="15"/>
                    <a:pt x="23" y="13"/>
                  </a:cubicBezTo>
                  <a:cubicBezTo>
                    <a:pt x="17" y="23"/>
                    <a:pt x="6" y="35"/>
                    <a:pt x="17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Freeform 432"/>
            <p:cNvSpPr>
              <a:spLocks noEditPoints="1"/>
            </p:cNvSpPr>
            <p:nvPr/>
          </p:nvSpPr>
          <p:spPr bwMode="auto">
            <a:xfrm>
              <a:off x="7048501" y="2673350"/>
              <a:ext cx="134938" cy="125413"/>
            </a:xfrm>
            <a:custGeom>
              <a:avLst/>
              <a:gdLst>
                <a:gd name="T0" fmla="*/ 0 w 40"/>
                <a:gd name="T1" fmla="*/ 29 h 37"/>
                <a:gd name="T2" fmla="*/ 40 w 40"/>
                <a:gd name="T3" fmla="*/ 0 h 37"/>
                <a:gd name="T4" fmla="*/ 24 w 40"/>
                <a:gd name="T5" fmla="*/ 33 h 37"/>
                <a:gd name="T6" fmla="*/ 0 w 40"/>
                <a:gd name="T7" fmla="*/ 29 h 37"/>
                <a:gd name="T8" fmla="*/ 21 w 40"/>
                <a:gd name="T9" fmla="*/ 17 h 37"/>
                <a:gd name="T10" fmla="*/ 19 w 40"/>
                <a:gd name="T11" fmla="*/ 26 h 37"/>
                <a:gd name="T12" fmla="*/ 21 w 40"/>
                <a:gd name="T13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37">
                  <a:moveTo>
                    <a:pt x="0" y="29"/>
                  </a:moveTo>
                  <a:cubicBezTo>
                    <a:pt x="10" y="16"/>
                    <a:pt x="23" y="3"/>
                    <a:pt x="40" y="0"/>
                  </a:cubicBezTo>
                  <a:cubicBezTo>
                    <a:pt x="37" y="12"/>
                    <a:pt x="33" y="24"/>
                    <a:pt x="24" y="33"/>
                  </a:cubicBezTo>
                  <a:cubicBezTo>
                    <a:pt x="16" y="37"/>
                    <a:pt x="7" y="30"/>
                    <a:pt x="0" y="29"/>
                  </a:cubicBezTo>
                  <a:close/>
                  <a:moveTo>
                    <a:pt x="21" y="17"/>
                  </a:moveTo>
                  <a:cubicBezTo>
                    <a:pt x="16" y="17"/>
                    <a:pt x="12" y="26"/>
                    <a:pt x="19" y="26"/>
                  </a:cubicBezTo>
                  <a:cubicBezTo>
                    <a:pt x="24" y="27"/>
                    <a:pt x="27" y="17"/>
                    <a:pt x="2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Freeform 433"/>
            <p:cNvSpPr/>
            <p:nvPr/>
          </p:nvSpPr>
          <p:spPr bwMode="auto">
            <a:xfrm>
              <a:off x="5262563" y="2805113"/>
              <a:ext cx="115888" cy="177800"/>
            </a:xfrm>
            <a:custGeom>
              <a:avLst/>
              <a:gdLst>
                <a:gd name="T0" fmla="*/ 10 w 34"/>
                <a:gd name="T1" fmla="*/ 9 h 52"/>
                <a:gd name="T2" fmla="*/ 22 w 34"/>
                <a:gd name="T3" fmla="*/ 7 h 52"/>
                <a:gd name="T4" fmla="*/ 34 w 34"/>
                <a:gd name="T5" fmla="*/ 38 h 52"/>
                <a:gd name="T6" fmla="*/ 11 w 34"/>
                <a:gd name="T7" fmla="*/ 52 h 52"/>
                <a:gd name="T8" fmla="*/ 10 w 34"/>
                <a:gd name="T9" fmla="*/ 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52">
                  <a:moveTo>
                    <a:pt x="10" y="9"/>
                  </a:moveTo>
                  <a:cubicBezTo>
                    <a:pt x="11" y="3"/>
                    <a:pt x="20" y="0"/>
                    <a:pt x="22" y="7"/>
                  </a:cubicBezTo>
                  <a:cubicBezTo>
                    <a:pt x="28" y="16"/>
                    <a:pt x="31" y="27"/>
                    <a:pt x="34" y="38"/>
                  </a:cubicBezTo>
                  <a:cubicBezTo>
                    <a:pt x="27" y="43"/>
                    <a:pt x="19" y="47"/>
                    <a:pt x="11" y="52"/>
                  </a:cubicBezTo>
                  <a:cubicBezTo>
                    <a:pt x="0" y="40"/>
                    <a:pt x="8" y="23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Freeform 434"/>
            <p:cNvSpPr>
              <a:spLocks noEditPoints="1"/>
            </p:cNvSpPr>
            <p:nvPr/>
          </p:nvSpPr>
          <p:spPr bwMode="auto">
            <a:xfrm>
              <a:off x="7462838" y="2843213"/>
              <a:ext cx="163513" cy="130175"/>
            </a:xfrm>
            <a:custGeom>
              <a:avLst/>
              <a:gdLst>
                <a:gd name="T0" fmla="*/ 0 w 48"/>
                <a:gd name="T1" fmla="*/ 24 h 38"/>
                <a:gd name="T2" fmla="*/ 45 w 48"/>
                <a:gd name="T3" fmla="*/ 4 h 38"/>
                <a:gd name="T4" fmla="*/ 8 w 48"/>
                <a:gd name="T5" fmla="*/ 37 h 38"/>
                <a:gd name="T6" fmla="*/ 0 w 48"/>
                <a:gd name="T7" fmla="*/ 24 h 38"/>
                <a:gd name="T8" fmla="*/ 10 w 48"/>
                <a:gd name="T9" fmla="*/ 29 h 38"/>
                <a:gd name="T10" fmla="*/ 37 w 48"/>
                <a:gd name="T11" fmla="*/ 11 h 38"/>
                <a:gd name="T12" fmla="*/ 10 w 48"/>
                <a:gd name="T13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8">
                  <a:moveTo>
                    <a:pt x="0" y="24"/>
                  </a:moveTo>
                  <a:cubicBezTo>
                    <a:pt x="6" y="6"/>
                    <a:pt x="28" y="0"/>
                    <a:pt x="45" y="4"/>
                  </a:cubicBezTo>
                  <a:cubicBezTo>
                    <a:pt x="48" y="25"/>
                    <a:pt x="27" y="38"/>
                    <a:pt x="8" y="37"/>
                  </a:cubicBezTo>
                  <a:cubicBezTo>
                    <a:pt x="5" y="33"/>
                    <a:pt x="3" y="28"/>
                    <a:pt x="0" y="24"/>
                  </a:cubicBezTo>
                  <a:close/>
                  <a:moveTo>
                    <a:pt x="10" y="29"/>
                  </a:moveTo>
                  <a:cubicBezTo>
                    <a:pt x="22" y="29"/>
                    <a:pt x="34" y="23"/>
                    <a:pt x="37" y="11"/>
                  </a:cubicBezTo>
                  <a:cubicBezTo>
                    <a:pt x="26" y="11"/>
                    <a:pt x="9" y="14"/>
                    <a:pt x="10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Freeform 435"/>
            <p:cNvSpPr>
              <a:spLocks noEditPoints="1"/>
            </p:cNvSpPr>
            <p:nvPr/>
          </p:nvSpPr>
          <p:spPr bwMode="auto">
            <a:xfrm>
              <a:off x="6469063" y="2890838"/>
              <a:ext cx="125413" cy="157163"/>
            </a:xfrm>
            <a:custGeom>
              <a:avLst/>
              <a:gdLst>
                <a:gd name="T0" fmla="*/ 6 w 37"/>
                <a:gd name="T1" fmla="*/ 28 h 46"/>
                <a:gd name="T2" fmla="*/ 31 w 37"/>
                <a:gd name="T3" fmla="*/ 0 h 46"/>
                <a:gd name="T4" fmla="*/ 35 w 37"/>
                <a:gd name="T5" fmla="*/ 29 h 46"/>
                <a:gd name="T6" fmla="*/ 7 w 37"/>
                <a:gd name="T7" fmla="*/ 43 h 46"/>
                <a:gd name="T8" fmla="*/ 6 w 37"/>
                <a:gd name="T9" fmla="*/ 28 h 46"/>
                <a:gd name="T10" fmla="*/ 19 w 37"/>
                <a:gd name="T11" fmla="*/ 23 h 46"/>
                <a:gd name="T12" fmla="*/ 18 w 37"/>
                <a:gd name="T13" fmla="*/ 36 h 46"/>
                <a:gd name="T14" fmla="*/ 19 w 37"/>
                <a:gd name="T15" fmla="*/ 2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46">
                  <a:moveTo>
                    <a:pt x="6" y="28"/>
                  </a:moveTo>
                  <a:cubicBezTo>
                    <a:pt x="11" y="16"/>
                    <a:pt x="21" y="7"/>
                    <a:pt x="31" y="0"/>
                  </a:cubicBezTo>
                  <a:cubicBezTo>
                    <a:pt x="37" y="9"/>
                    <a:pt x="35" y="19"/>
                    <a:pt x="35" y="29"/>
                  </a:cubicBezTo>
                  <a:cubicBezTo>
                    <a:pt x="33" y="43"/>
                    <a:pt x="19" y="46"/>
                    <a:pt x="7" y="43"/>
                  </a:cubicBezTo>
                  <a:cubicBezTo>
                    <a:pt x="0" y="40"/>
                    <a:pt x="4" y="33"/>
                    <a:pt x="6" y="28"/>
                  </a:cubicBezTo>
                  <a:close/>
                  <a:moveTo>
                    <a:pt x="19" y="23"/>
                  </a:moveTo>
                  <a:cubicBezTo>
                    <a:pt x="15" y="25"/>
                    <a:pt x="12" y="34"/>
                    <a:pt x="18" y="36"/>
                  </a:cubicBezTo>
                  <a:cubicBezTo>
                    <a:pt x="27" y="38"/>
                    <a:pt x="29" y="20"/>
                    <a:pt x="1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Freeform 436"/>
            <p:cNvSpPr>
              <a:spLocks noEditPoints="1"/>
            </p:cNvSpPr>
            <p:nvPr/>
          </p:nvSpPr>
          <p:spPr bwMode="auto">
            <a:xfrm>
              <a:off x="7562851" y="3063875"/>
              <a:ext cx="196850" cy="168275"/>
            </a:xfrm>
            <a:custGeom>
              <a:avLst/>
              <a:gdLst>
                <a:gd name="T0" fmla="*/ 15 w 58"/>
                <a:gd name="T1" fmla="*/ 7 h 49"/>
                <a:gd name="T2" fmla="*/ 46 w 58"/>
                <a:gd name="T3" fmla="*/ 12 h 49"/>
                <a:gd name="T4" fmla="*/ 47 w 58"/>
                <a:gd name="T5" fmla="*/ 26 h 49"/>
                <a:gd name="T6" fmla="*/ 58 w 58"/>
                <a:gd name="T7" fmla="*/ 33 h 49"/>
                <a:gd name="T8" fmla="*/ 16 w 58"/>
                <a:gd name="T9" fmla="*/ 42 h 49"/>
                <a:gd name="T10" fmla="*/ 15 w 58"/>
                <a:gd name="T11" fmla="*/ 7 h 49"/>
                <a:gd name="T12" fmla="*/ 14 w 58"/>
                <a:gd name="T13" fmla="*/ 25 h 49"/>
                <a:gd name="T14" fmla="*/ 39 w 58"/>
                <a:gd name="T15" fmla="*/ 35 h 49"/>
                <a:gd name="T16" fmla="*/ 39 w 58"/>
                <a:gd name="T17" fmla="*/ 20 h 49"/>
                <a:gd name="T18" fmla="*/ 25 w 58"/>
                <a:gd name="T19" fmla="*/ 10 h 49"/>
                <a:gd name="T20" fmla="*/ 14 w 58"/>
                <a:gd name="T21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49">
                  <a:moveTo>
                    <a:pt x="15" y="7"/>
                  </a:moveTo>
                  <a:cubicBezTo>
                    <a:pt x="25" y="0"/>
                    <a:pt x="37" y="7"/>
                    <a:pt x="46" y="12"/>
                  </a:cubicBezTo>
                  <a:cubicBezTo>
                    <a:pt x="46" y="17"/>
                    <a:pt x="47" y="21"/>
                    <a:pt x="47" y="26"/>
                  </a:cubicBezTo>
                  <a:cubicBezTo>
                    <a:pt x="50" y="28"/>
                    <a:pt x="55" y="31"/>
                    <a:pt x="58" y="33"/>
                  </a:cubicBezTo>
                  <a:cubicBezTo>
                    <a:pt x="45" y="40"/>
                    <a:pt x="30" y="49"/>
                    <a:pt x="16" y="42"/>
                  </a:cubicBezTo>
                  <a:cubicBezTo>
                    <a:pt x="2" y="37"/>
                    <a:pt x="0" y="12"/>
                    <a:pt x="15" y="7"/>
                  </a:cubicBezTo>
                  <a:close/>
                  <a:moveTo>
                    <a:pt x="14" y="25"/>
                  </a:moveTo>
                  <a:cubicBezTo>
                    <a:pt x="15" y="36"/>
                    <a:pt x="30" y="36"/>
                    <a:pt x="39" y="35"/>
                  </a:cubicBezTo>
                  <a:cubicBezTo>
                    <a:pt x="39" y="31"/>
                    <a:pt x="39" y="24"/>
                    <a:pt x="39" y="20"/>
                  </a:cubicBezTo>
                  <a:cubicBezTo>
                    <a:pt x="34" y="17"/>
                    <a:pt x="29" y="13"/>
                    <a:pt x="25" y="10"/>
                  </a:cubicBezTo>
                  <a:cubicBezTo>
                    <a:pt x="20" y="14"/>
                    <a:pt x="11" y="17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Freeform 437"/>
            <p:cNvSpPr>
              <a:spLocks noEditPoints="1"/>
            </p:cNvSpPr>
            <p:nvPr/>
          </p:nvSpPr>
          <p:spPr bwMode="auto">
            <a:xfrm>
              <a:off x="6846888" y="3128963"/>
              <a:ext cx="927100" cy="555625"/>
            </a:xfrm>
            <a:custGeom>
              <a:avLst/>
              <a:gdLst>
                <a:gd name="T0" fmla="*/ 187 w 272"/>
                <a:gd name="T1" fmla="*/ 0 h 163"/>
                <a:gd name="T2" fmla="*/ 178 w 272"/>
                <a:gd name="T3" fmla="*/ 23 h 163"/>
                <a:gd name="T4" fmla="*/ 180 w 272"/>
                <a:gd name="T5" fmla="*/ 49 h 163"/>
                <a:gd name="T6" fmla="*/ 185 w 272"/>
                <a:gd name="T7" fmla="*/ 43 h 163"/>
                <a:gd name="T8" fmla="*/ 217 w 272"/>
                <a:gd name="T9" fmla="*/ 43 h 163"/>
                <a:gd name="T10" fmla="*/ 171 w 272"/>
                <a:gd name="T11" fmla="*/ 84 h 163"/>
                <a:gd name="T12" fmla="*/ 138 w 272"/>
                <a:gd name="T13" fmla="*/ 78 h 163"/>
                <a:gd name="T14" fmla="*/ 175 w 272"/>
                <a:gd name="T15" fmla="*/ 95 h 163"/>
                <a:gd name="T16" fmla="*/ 202 w 272"/>
                <a:gd name="T17" fmla="*/ 110 h 163"/>
                <a:gd name="T18" fmla="*/ 242 w 272"/>
                <a:gd name="T19" fmla="*/ 64 h 163"/>
                <a:gd name="T20" fmla="*/ 265 w 272"/>
                <a:gd name="T21" fmla="*/ 78 h 163"/>
                <a:gd name="T22" fmla="*/ 272 w 272"/>
                <a:gd name="T23" fmla="*/ 95 h 163"/>
                <a:gd name="T24" fmla="*/ 235 w 272"/>
                <a:gd name="T25" fmla="*/ 136 h 163"/>
                <a:gd name="T26" fmla="*/ 187 w 272"/>
                <a:gd name="T27" fmla="*/ 151 h 163"/>
                <a:gd name="T28" fmla="*/ 190 w 272"/>
                <a:gd name="T29" fmla="*/ 142 h 163"/>
                <a:gd name="T30" fmla="*/ 183 w 272"/>
                <a:gd name="T31" fmla="*/ 136 h 163"/>
                <a:gd name="T32" fmla="*/ 164 w 272"/>
                <a:gd name="T33" fmla="*/ 118 h 163"/>
                <a:gd name="T34" fmla="*/ 134 w 272"/>
                <a:gd name="T35" fmla="*/ 131 h 163"/>
                <a:gd name="T36" fmla="*/ 103 w 272"/>
                <a:gd name="T37" fmla="*/ 133 h 163"/>
                <a:gd name="T38" fmla="*/ 115 w 272"/>
                <a:gd name="T39" fmla="*/ 105 h 163"/>
                <a:gd name="T40" fmla="*/ 101 w 272"/>
                <a:gd name="T41" fmla="*/ 111 h 163"/>
                <a:gd name="T42" fmla="*/ 25 w 272"/>
                <a:gd name="T43" fmla="*/ 148 h 163"/>
                <a:gd name="T44" fmla="*/ 23 w 272"/>
                <a:gd name="T45" fmla="*/ 93 h 163"/>
                <a:gd name="T46" fmla="*/ 72 w 272"/>
                <a:gd name="T47" fmla="*/ 113 h 163"/>
                <a:gd name="T48" fmla="*/ 100 w 272"/>
                <a:gd name="T49" fmla="*/ 97 h 163"/>
                <a:gd name="T50" fmla="*/ 122 w 272"/>
                <a:gd name="T51" fmla="*/ 75 h 163"/>
                <a:gd name="T52" fmla="*/ 125 w 272"/>
                <a:gd name="T53" fmla="*/ 74 h 163"/>
                <a:gd name="T54" fmla="*/ 164 w 272"/>
                <a:gd name="T55" fmla="*/ 60 h 163"/>
                <a:gd name="T56" fmla="*/ 122 w 272"/>
                <a:gd name="T57" fmla="*/ 25 h 163"/>
                <a:gd name="T58" fmla="*/ 168 w 272"/>
                <a:gd name="T59" fmla="*/ 4 h 163"/>
                <a:gd name="T60" fmla="*/ 184 w 272"/>
                <a:gd name="T61" fmla="*/ 11 h 163"/>
                <a:gd name="T62" fmla="*/ 184 w 272"/>
                <a:gd name="T63" fmla="*/ 11 h 163"/>
                <a:gd name="T64" fmla="*/ 133 w 272"/>
                <a:gd name="T65" fmla="*/ 49 h 163"/>
                <a:gd name="T66" fmla="*/ 133 w 272"/>
                <a:gd name="T67" fmla="*/ 29 h 163"/>
                <a:gd name="T68" fmla="*/ 198 w 272"/>
                <a:gd name="T69" fmla="*/ 61 h 163"/>
                <a:gd name="T70" fmla="*/ 245 w 272"/>
                <a:gd name="T71" fmla="*/ 80 h 163"/>
                <a:gd name="T72" fmla="*/ 254 w 272"/>
                <a:gd name="T73" fmla="*/ 80 h 163"/>
                <a:gd name="T74" fmla="*/ 134 w 272"/>
                <a:gd name="T75" fmla="*/ 121 h 163"/>
                <a:gd name="T76" fmla="*/ 158 w 272"/>
                <a:gd name="T77" fmla="*/ 104 h 163"/>
                <a:gd name="T78" fmla="*/ 15 w 272"/>
                <a:gd name="T79" fmla="*/ 121 h 163"/>
                <a:gd name="T80" fmla="*/ 66 w 272"/>
                <a:gd name="T81" fmla="*/ 127 h 163"/>
                <a:gd name="T82" fmla="*/ 15 w 272"/>
                <a:gd name="T83" fmla="*/ 121 h 163"/>
                <a:gd name="T84" fmla="*/ 182 w 272"/>
                <a:gd name="T85" fmla="*/ 121 h 163"/>
                <a:gd name="T86" fmla="*/ 173 w 272"/>
                <a:gd name="T87" fmla="*/ 119 h 163"/>
                <a:gd name="T88" fmla="*/ 251 w 272"/>
                <a:gd name="T89" fmla="*/ 134 h 163"/>
                <a:gd name="T90" fmla="*/ 244 w 272"/>
                <a:gd name="T91" fmla="*/ 126 h 163"/>
                <a:gd name="T92" fmla="*/ 215 w 272"/>
                <a:gd name="T93" fmla="*/ 140 h 163"/>
                <a:gd name="T94" fmla="*/ 206 w 272"/>
                <a:gd name="T95" fmla="*/ 135 h 163"/>
                <a:gd name="T96" fmla="*/ 111 w 272"/>
                <a:gd name="T97" fmla="*/ 148 h 163"/>
                <a:gd name="T98" fmla="*/ 104 w 272"/>
                <a:gd name="T99" fmla="*/ 144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72" h="163">
                  <a:moveTo>
                    <a:pt x="178" y="6"/>
                  </a:moveTo>
                  <a:cubicBezTo>
                    <a:pt x="180" y="4"/>
                    <a:pt x="185" y="1"/>
                    <a:pt x="187" y="0"/>
                  </a:cubicBezTo>
                  <a:cubicBezTo>
                    <a:pt x="200" y="2"/>
                    <a:pt x="211" y="17"/>
                    <a:pt x="201" y="29"/>
                  </a:cubicBezTo>
                  <a:cubicBezTo>
                    <a:pt x="194" y="39"/>
                    <a:pt x="185" y="27"/>
                    <a:pt x="178" y="23"/>
                  </a:cubicBezTo>
                  <a:cubicBezTo>
                    <a:pt x="175" y="27"/>
                    <a:pt x="172" y="32"/>
                    <a:pt x="170" y="36"/>
                  </a:cubicBezTo>
                  <a:cubicBezTo>
                    <a:pt x="178" y="35"/>
                    <a:pt x="185" y="41"/>
                    <a:pt x="180" y="49"/>
                  </a:cubicBezTo>
                  <a:cubicBezTo>
                    <a:pt x="176" y="58"/>
                    <a:pt x="173" y="67"/>
                    <a:pt x="171" y="76"/>
                  </a:cubicBezTo>
                  <a:cubicBezTo>
                    <a:pt x="187" y="72"/>
                    <a:pt x="186" y="55"/>
                    <a:pt x="185" y="43"/>
                  </a:cubicBezTo>
                  <a:cubicBezTo>
                    <a:pt x="189" y="47"/>
                    <a:pt x="193" y="50"/>
                    <a:pt x="196" y="54"/>
                  </a:cubicBezTo>
                  <a:cubicBezTo>
                    <a:pt x="203" y="51"/>
                    <a:pt x="210" y="47"/>
                    <a:pt x="217" y="43"/>
                  </a:cubicBezTo>
                  <a:cubicBezTo>
                    <a:pt x="221" y="57"/>
                    <a:pt x="210" y="67"/>
                    <a:pt x="201" y="76"/>
                  </a:cubicBezTo>
                  <a:cubicBezTo>
                    <a:pt x="192" y="82"/>
                    <a:pt x="181" y="83"/>
                    <a:pt x="171" y="84"/>
                  </a:cubicBezTo>
                  <a:cubicBezTo>
                    <a:pt x="162" y="80"/>
                    <a:pt x="152" y="77"/>
                    <a:pt x="143" y="72"/>
                  </a:cubicBezTo>
                  <a:cubicBezTo>
                    <a:pt x="141" y="74"/>
                    <a:pt x="139" y="76"/>
                    <a:pt x="138" y="78"/>
                  </a:cubicBezTo>
                  <a:cubicBezTo>
                    <a:pt x="146" y="80"/>
                    <a:pt x="145" y="90"/>
                    <a:pt x="148" y="96"/>
                  </a:cubicBezTo>
                  <a:cubicBezTo>
                    <a:pt x="157" y="95"/>
                    <a:pt x="166" y="94"/>
                    <a:pt x="175" y="95"/>
                  </a:cubicBezTo>
                  <a:cubicBezTo>
                    <a:pt x="183" y="97"/>
                    <a:pt x="187" y="106"/>
                    <a:pt x="191" y="113"/>
                  </a:cubicBezTo>
                  <a:cubicBezTo>
                    <a:pt x="195" y="112"/>
                    <a:pt x="199" y="111"/>
                    <a:pt x="202" y="110"/>
                  </a:cubicBezTo>
                  <a:cubicBezTo>
                    <a:pt x="205" y="114"/>
                    <a:pt x="208" y="118"/>
                    <a:pt x="211" y="121"/>
                  </a:cubicBezTo>
                  <a:cubicBezTo>
                    <a:pt x="220" y="101"/>
                    <a:pt x="235" y="85"/>
                    <a:pt x="242" y="64"/>
                  </a:cubicBezTo>
                  <a:cubicBezTo>
                    <a:pt x="244" y="64"/>
                    <a:pt x="247" y="63"/>
                    <a:pt x="248" y="63"/>
                  </a:cubicBezTo>
                  <a:cubicBezTo>
                    <a:pt x="253" y="69"/>
                    <a:pt x="259" y="73"/>
                    <a:pt x="265" y="78"/>
                  </a:cubicBezTo>
                  <a:cubicBezTo>
                    <a:pt x="260" y="88"/>
                    <a:pt x="252" y="98"/>
                    <a:pt x="251" y="110"/>
                  </a:cubicBezTo>
                  <a:cubicBezTo>
                    <a:pt x="257" y="103"/>
                    <a:pt x="261" y="93"/>
                    <a:pt x="272" y="95"/>
                  </a:cubicBezTo>
                  <a:cubicBezTo>
                    <a:pt x="268" y="111"/>
                    <a:pt x="266" y="129"/>
                    <a:pt x="254" y="142"/>
                  </a:cubicBezTo>
                  <a:cubicBezTo>
                    <a:pt x="248" y="147"/>
                    <a:pt x="241" y="138"/>
                    <a:pt x="235" y="136"/>
                  </a:cubicBezTo>
                  <a:cubicBezTo>
                    <a:pt x="229" y="141"/>
                    <a:pt x="224" y="149"/>
                    <a:pt x="215" y="149"/>
                  </a:cubicBezTo>
                  <a:cubicBezTo>
                    <a:pt x="206" y="148"/>
                    <a:pt x="196" y="146"/>
                    <a:pt x="187" y="151"/>
                  </a:cubicBezTo>
                  <a:cubicBezTo>
                    <a:pt x="178" y="155"/>
                    <a:pt x="171" y="143"/>
                    <a:pt x="173" y="136"/>
                  </a:cubicBezTo>
                  <a:cubicBezTo>
                    <a:pt x="178" y="139"/>
                    <a:pt x="184" y="141"/>
                    <a:pt x="190" y="142"/>
                  </a:cubicBezTo>
                  <a:cubicBezTo>
                    <a:pt x="193" y="135"/>
                    <a:pt x="197" y="128"/>
                    <a:pt x="200" y="121"/>
                  </a:cubicBezTo>
                  <a:cubicBezTo>
                    <a:pt x="192" y="124"/>
                    <a:pt x="187" y="130"/>
                    <a:pt x="183" y="136"/>
                  </a:cubicBezTo>
                  <a:cubicBezTo>
                    <a:pt x="179" y="133"/>
                    <a:pt x="174" y="130"/>
                    <a:pt x="170" y="127"/>
                  </a:cubicBezTo>
                  <a:cubicBezTo>
                    <a:pt x="169" y="125"/>
                    <a:pt x="166" y="120"/>
                    <a:pt x="164" y="118"/>
                  </a:cubicBezTo>
                  <a:cubicBezTo>
                    <a:pt x="161" y="121"/>
                    <a:pt x="159" y="125"/>
                    <a:pt x="156" y="128"/>
                  </a:cubicBezTo>
                  <a:cubicBezTo>
                    <a:pt x="149" y="131"/>
                    <a:pt x="141" y="131"/>
                    <a:pt x="134" y="131"/>
                  </a:cubicBezTo>
                  <a:cubicBezTo>
                    <a:pt x="129" y="147"/>
                    <a:pt x="113" y="163"/>
                    <a:pt x="96" y="153"/>
                  </a:cubicBezTo>
                  <a:cubicBezTo>
                    <a:pt x="86" y="147"/>
                    <a:pt x="97" y="137"/>
                    <a:pt x="103" y="133"/>
                  </a:cubicBezTo>
                  <a:cubicBezTo>
                    <a:pt x="101" y="130"/>
                    <a:pt x="100" y="127"/>
                    <a:pt x="98" y="123"/>
                  </a:cubicBezTo>
                  <a:cubicBezTo>
                    <a:pt x="104" y="117"/>
                    <a:pt x="109" y="111"/>
                    <a:pt x="115" y="105"/>
                  </a:cubicBezTo>
                  <a:cubicBezTo>
                    <a:pt x="104" y="105"/>
                    <a:pt x="91" y="102"/>
                    <a:pt x="85" y="113"/>
                  </a:cubicBezTo>
                  <a:cubicBezTo>
                    <a:pt x="89" y="112"/>
                    <a:pt x="97" y="112"/>
                    <a:pt x="101" y="111"/>
                  </a:cubicBezTo>
                  <a:cubicBezTo>
                    <a:pt x="94" y="121"/>
                    <a:pt x="83" y="129"/>
                    <a:pt x="74" y="137"/>
                  </a:cubicBezTo>
                  <a:cubicBezTo>
                    <a:pt x="62" y="150"/>
                    <a:pt x="41" y="152"/>
                    <a:pt x="25" y="148"/>
                  </a:cubicBezTo>
                  <a:cubicBezTo>
                    <a:pt x="11" y="143"/>
                    <a:pt x="7" y="129"/>
                    <a:pt x="0" y="118"/>
                  </a:cubicBezTo>
                  <a:cubicBezTo>
                    <a:pt x="7" y="109"/>
                    <a:pt x="11" y="97"/>
                    <a:pt x="23" y="93"/>
                  </a:cubicBezTo>
                  <a:cubicBezTo>
                    <a:pt x="35" y="90"/>
                    <a:pt x="49" y="91"/>
                    <a:pt x="60" y="97"/>
                  </a:cubicBezTo>
                  <a:cubicBezTo>
                    <a:pt x="65" y="102"/>
                    <a:pt x="68" y="108"/>
                    <a:pt x="72" y="113"/>
                  </a:cubicBezTo>
                  <a:cubicBezTo>
                    <a:pt x="82" y="105"/>
                    <a:pt x="89" y="95"/>
                    <a:pt x="100" y="88"/>
                  </a:cubicBezTo>
                  <a:cubicBezTo>
                    <a:pt x="100" y="90"/>
                    <a:pt x="100" y="95"/>
                    <a:pt x="100" y="97"/>
                  </a:cubicBezTo>
                  <a:cubicBezTo>
                    <a:pt x="105" y="97"/>
                    <a:pt x="111" y="96"/>
                    <a:pt x="117" y="96"/>
                  </a:cubicBezTo>
                  <a:cubicBezTo>
                    <a:pt x="117" y="89"/>
                    <a:pt x="115" y="80"/>
                    <a:pt x="122" y="75"/>
                  </a:cubicBezTo>
                  <a:cubicBezTo>
                    <a:pt x="125" y="86"/>
                    <a:pt x="130" y="97"/>
                    <a:pt x="135" y="107"/>
                  </a:cubicBezTo>
                  <a:cubicBezTo>
                    <a:pt x="144" y="95"/>
                    <a:pt x="133" y="83"/>
                    <a:pt x="125" y="74"/>
                  </a:cubicBezTo>
                  <a:cubicBezTo>
                    <a:pt x="137" y="70"/>
                    <a:pt x="148" y="67"/>
                    <a:pt x="160" y="66"/>
                  </a:cubicBezTo>
                  <a:cubicBezTo>
                    <a:pt x="164" y="60"/>
                    <a:pt x="164" y="60"/>
                    <a:pt x="164" y="60"/>
                  </a:cubicBezTo>
                  <a:cubicBezTo>
                    <a:pt x="152" y="59"/>
                    <a:pt x="137" y="65"/>
                    <a:pt x="127" y="55"/>
                  </a:cubicBezTo>
                  <a:cubicBezTo>
                    <a:pt x="119" y="48"/>
                    <a:pt x="111" y="33"/>
                    <a:pt x="122" y="25"/>
                  </a:cubicBezTo>
                  <a:cubicBezTo>
                    <a:pt x="130" y="14"/>
                    <a:pt x="145" y="16"/>
                    <a:pt x="156" y="20"/>
                  </a:cubicBezTo>
                  <a:cubicBezTo>
                    <a:pt x="160" y="15"/>
                    <a:pt x="164" y="9"/>
                    <a:pt x="168" y="4"/>
                  </a:cubicBezTo>
                  <a:cubicBezTo>
                    <a:pt x="171" y="4"/>
                    <a:pt x="176" y="5"/>
                    <a:pt x="178" y="6"/>
                  </a:cubicBezTo>
                  <a:close/>
                  <a:moveTo>
                    <a:pt x="184" y="11"/>
                  </a:moveTo>
                  <a:cubicBezTo>
                    <a:pt x="186" y="15"/>
                    <a:pt x="189" y="19"/>
                    <a:pt x="192" y="23"/>
                  </a:cubicBezTo>
                  <a:cubicBezTo>
                    <a:pt x="204" y="21"/>
                    <a:pt x="191" y="9"/>
                    <a:pt x="184" y="11"/>
                  </a:cubicBezTo>
                  <a:close/>
                  <a:moveTo>
                    <a:pt x="133" y="29"/>
                  </a:moveTo>
                  <a:cubicBezTo>
                    <a:pt x="123" y="33"/>
                    <a:pt x="130" y="42"/>
                    <a:pt x="133" y="49"/>
                  </a:cubicBezTo>
                  <a:cubicBezTo>
                    <a:pt x="143" y="53"/>
                    <a:pt x="154" y="52"/>
                    <a:pt x="164" y="47"/>
                  </a:cubicBezTo>
                  <a:cubicBezTo>
                    <a:pt x="158" y="35"/>
                    <a:pt x="148" y="21"/>
                    <a:pt x="133" y="29"/>
                  </a:cubicBezTo>
                  <a:close/>
                  <a:moveTo>
                    <a:pt x="198" y="69"/>
                  </a:moveTo>
                  <a:cubicBezTo>
                    <a:pt x="203" y="67"/>
                    <a:pt x="203" y="64"/>
                    <a:pt x="198" y="61"/>
                  </a:cubicBezTo>
                  <a:cubicBezTo>
                    <a:pt x="193" y="64"/>
                    <a:pt x="193" y="67"/>
                    <a:pt x="198" y="69"/>
                  </a:cubicBezTo>
                  <a:close/>
                  <a:moveTo>
                    <a:pt x="245" y="80"/>
                  </a:moveTo>
                  <a:cubicBezTo>
                    <a:pt x="238" y="90"/>
                    <a:pt x="232" y="100"/>
                    <a:pt x="227" y="110"/>
                  </a:cubicBezTo>
                  <a:cubicBezTo>
                    <a:pt x="245" y="117"/>
                    <a:pt x="247" y="90"/>
                    <a:pt x="254" y="80"/>
                  </a:cubicBezTo>
                  <a:cubicBezTo>
                    <a:pt x="252" y="80"/>
                    <a:pt x="247" y="80"/>
                    <a:pt x="245" y="80"/>
                  </a:cubicBezTo>
                  <a:close/>
                  <a:moveTo>
                    <a:pt x="134" y="121"/>
                  </a:moveTo>
                  <a:cubicBezTo>
                    <a:pt x="139" y="121"/>
                    <a:pt x="145" y="121"/>
                    <a:pt x="151" y="121"/>
                  </a:cubicBezTo>
                  <a:cubicBezTo>
                    <a:pt x="155" y="116"/>
                    <a:pt x="156" y="110"/>
                    <a:pt x="158" y="104"/>
                  </a:cubicBezTo>
                  <a:cubicBezTo>
                    <a:pt x="148" y="105"/>
                    <a:pt x="137" y="110"/>
                    <a:pt x="134" y="121"/>
                  </a:cubicBezTo>
                  <a:close/>
                  <a:moveTo>
                    <a:pt x="15" y="121"/>
                  </a:moveTo>
                  <a:cubicBezTo>
                    <a:pt x="20" y="125"/>
                    <a:pt x="24" y="131"/>
                    <a:pt x="29" y="135"/>
                  </a:cubicBezTo>
                  <a:cubicBezTo>
                    <a:pt x="42" y="140"/>
                    <a:pt x="56" y="135"/>
                    <a:pt x="66" y="127"/>
                  </a:cubicBezTo>
                  <a:cubicBezTo>
                    <a:pt x="57" y="118"/>
                    <a:pt x="50" y="101"/>
                    <a:pt x="35" y="105"/>
                  </a:cubicBezTo>
                  <a:cubicBezTo>
                    <a:pt x="25" y="104"/>
                    <a:pt x="19" y="113"/>
                    <a:pt x="15" y="121"/>
                  </a:cubicBezTo>
                  <a:close/>
                  <a:moveTo>
                    <a:pt x="173" y="119"/>
                  </a:moveTo>
                  <a:cubicBezTo>
                    <a:pt x="175" y="119"/>
                    <a:pt x="180" y="120"/>
                    <a:pt x="182" y="121"/>
                  </a:cubicBezTo>
                  <a:cubicBezTo>
                    <a:pt x="181" y="118"/>
                    <a:pt x="181" y="113"/>
                    <a:pt x="180" y="111"/>
                  </a:cubicBezTo>
                  <a:cubicBezTo>
                    <a:pt x="174" y="109"/>
                    <a:pt x="173" y="113"/>
                    <a:pt x="173" y="119"/>
                  </a:cubicBezTo>
                  <a:close/>
                  <a:moveTo>
                    <a:pt x="244" y="126"/>
                  </a:moveTo>
                  <a:cubicBezTo>
                    <a:pt x="244" y="131"/>
                    <a:pt x="246" y="134"/>
                    <a:pt x="251" y="134"/>
                  </a:cubicBezTo>
                  <a:cubicBezTo>
                    <a:pt x="257" y="131"/>
                    <a:pt x="257" y="124"/>
                    <a:pt x="259" y="118"/>
                  </a:cubicBezTo>
                  <a:cubicBezTo>
                    <a:pt x="253" y="120"/>
                    <a:pt x="247" y="121"/>
                    <a:pt x="244" y="126"/>
                  </a:cubicBezTo>
                  <a:close/>
                  <a:moveTo>
                    <a:pt x="206" y="135"/>
                  </a:moveTo>
                  <a:cubicBezTo>
                    <a:pt x="207" y="140"/>
                    <a:pt x="210" y="142"/>
                    <a:pt x="215" y="140"/>
                  </a:cubicBezTo>
                  <a:cubicBezTo>
                    <a:pt x="225" y="142"/>
                    <a:pt x="225" y="129"/>
                    <a:pt x="226" y="123"/>
                  </a:cubicBezTo>
                  <a:cubicBezTo>
                    <a:pt x="218" y="124"/>
                    <a:pt x="211" y="128"/>
                    <a:pt x="206" y="135"/>
                  </a:cubicBezTo>
                  <a:close/>
                  <a:moveTo>
                    <a:pt x="104" y="144"/>
                  </a:moveTo>
                  <a:cubicBezTo>
                    <a:pt x="106" y="145"/>
                    <a:pt x="109" y="147"/>
                    <a:pt x="111" y="148"/>
                  </a:cubicBezTo>
                  <a:cubicBezTo>
                    <a:pt x="117" y="143"/>
                    <a:pt x="123" y="138"/>
                    <a:pt x="123" y="129"/>
                  </a:cubicBezTo>
                  <a:cubicBezTo>
                    <a:pt x="116" y="133"/>
                    <a:pt x="110" y="139"/>
                    <a:pt x="104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Freeform 438"/>
            <p:cNvSpPr>
              <a:spLocks noEditPoints="1"/>
            </p:cNvSpPr>
            <p:nvPr/>
          </p:nvSpPr>
          <p:spPr bwMode="auto">
            <a:xfrm>
              <a:off x="5808663" y="3163888"/>
              <a:ext cx="160338" cy="220663"/>
            </a:xfrm>
            <a:custGeom>
              <a:avLst/>
              <a:gdLst>
                <a:gd name="T0" fmla="*/ 3 w 47"/>
                <a:gd name="T1" fmla="*/ 43 h 65"/>
                <a:gd name="T2" fmla="*/ 29 w 47"/>
                <a:gd name="T3" fmla="*/ 0 h 65"/>
                <a:gd name="T4" fmla="*/ 40 w 47"/>
                <a:gd name="T5" fmla="*/ 12 h 65"/>
                <a:gd name="T6" fmla="*/ 35 w 47"/>
                <a:gd name="T7" fmla="*/ 55 h 65"/>
                <a:gd name="T8" fmla="*/ 3 w 47"/>
                <a:gd name="T9" fmla="*/ 57 h 65"/>
                <a:gd name="T10" fmla="*/ 3 w 47"/>
                <a:gd name="T11" fmla="*/ 43 h 65"/>
                <a:gd name="T12" fmla="*/ 17 w 47"/>
                <a:gd name="T13" fmla="*/ 46 h 65"/>
                <a:gd name="T14" fmla="*/ 26 w 47"/>
                <a:gd name="T15" fmla="*/ 46 h 65"/>
                <a:gd name="T16" fmla="*/ 27 w 47"/>
                <a:gd name="T17" fmla="*/ 30 h 65"/>
                <a:gd name="T18" fmla="*/ 17 w 47"/>
                <a:gd name="T19" fmla="*/ 46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65">
                  <a:moveTo>
                    <a:pt x="3" y="43"/>
                  </a:moveTo>
                  <a:cubicBezTo>
                    <a:pt x="8" y="27"/>
                    <a:pt x="18" y="14"/>
                    <a:pt x="29" y="0"/>
                  </a:cubicBezTo>
                  <a:cubicBezTo>
                    <a:pt x="34" y="2"/>
                    <a:pt x="41" y="5"/>
                    <a:pt x="40" y="12"/>
                  </a:cubicBezTo>
                  <a:cubicBezTo>
                    <a:pt x="40" y="26"/>
                    <a:pt x="47" y="44"/>
                    <a:pt x="35" y="55"/>
                  </a:cubicBezTo>
                  <a:cubicBezTo>
                    <a:pt x="25" y="60"/>
                    <a:pt x="12" y="65"/>
                    <a:pt x="3" y="57"/>
                  </a:cubicBezTo>
                  <a:cubicBezTo>
                    <a:pt x="0" y="53"/>
                    <a:pt x="2" y="47"/>
                    <a:pt x="3" y="43"/>
                  </a:cubicBezTo>
                  <a:close/>
                  <a:moveTo>
                    <a:pt x="17" y="46"/>
                  </a:moveTo>
                  <a:cubicBezTo>
                    <a:pt x="19" y="46"/>
                    <a:pt x="24" y="46"/>
                    <a:pt x="26" y="46"/>
                  </a:cubicBezTo>
                  <a:cubicBezTo>
                    <a:pt x="27" y="41"/>
                    <a:pt x="27" y="35"/>
                    <a:pt x="27" y="30"/>
                  </a:cubicBezTo>
                  <a:cubicBezTo>
                    <a:pt x="22" y="34"/>
                    <a:pt x="19" y="40"/>
                    <a:pt x="17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Freeform 439"/>
            <p:cNvSpPr/>
            <p:nvPr/>
          </p:nvSpPr>
          <p:spPr bwMode="auto">
            <a:xfrm>
              <a:off x="7510463" y="3232150"/>
              <a:ext cx="76200" cy="50800"/>
            </a:xfrm>
            <a:custGeom>
              <a:avLst/>
              <a:gdLst>
                <a:gd name="T0" fmla="*/ 0 w 22"/>
                <a:gd name="T1" fmla="*/ 15 h 15"/>
                <a:gd name="T2" fmla="*/ 22 w 22"/>
                <a:gd name="T3" fmla="*/ 0 h 15"/>
                <a:gd name="T4" fmla="*/ 0 w 22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5">
                  <a:moveTo>
                    <a:pt x="0" y="15"/>
                  </a:moveTo>
                  <a:cubicBezTo>
                    <a:pt x="6" y="8"/>
                    <a:pt x="14" y="4"/>
                    <a:pt x="22" y="0"/>
                  </a:cubicBezTo>
                  <a:cubicBezTo>
                    <a:pt x="18" y="10"/>
                    <a:pt x="9" y="14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Freeform 440"/>
            <p:cNvSpPr>
              <a:spLocks noEditPoints="1"/>
            </p:cNvSpPr>
            <p:nvPr/>
          </p:nvSpPr>
          <p:spPr bwMode="auto">
            <a:xfrm>
              <a:off x="7048501" y="3248025"/>
              <a:ext cx="241300" cy="211138"/>
            </a:xfrm>
            <a:custGeom>
              <a:avLst/>
              <a:gdLst>
                <a:gd name="T0" fmla="*/ 18 w 71"/>
                <a:gd name="T1" fmla="*/ 22 h 62"/>
                <a:gd name="T2" fmla="*/ 53 w 71"/>
                <a:gd name="T3" fmla="*/ 47 h 62"/>
                <a:gd name="T4" fmla="*/ 29 w 71"/>
                <a:gd name="T5" fmla="*/ 41 h 62"/>
                <a:gd name="T6" fmla="*/ 16 w 71"/>
                <a:gd name="T7" fmla="*/ 58 h 62"/>
                <a:gd name="T8" fmla="*/ 7 w 71"/>
                <a:gd name="T9" fmla="*/ 22 h 62"/>
                <a:gd name="T10" fmla="*/ 18 w 71"/>
                <a:gd name="T11" fmla="*/ 22 h 62"/>
                <a:gd name="T12" fmla="*/ 31 w 71"/>
                <a:gd name="T13" fmla="*/ 23 h 62"/>
                <a:gd name="T14" fmla="*/ 47 w 71"/>
                <a:gd name="T15" fmla="*/ 39 h 62"/>
                <a:gd name="T16" fmla="*/ 31 w 71"/>
                <a:gd name="T17" fmla="*/ 23 h 62"/>
                <a:gd name="T18" fmla="*/ 13 w 71"/>
                <a:gd name="T19" fmla="*/ 37 h 62"/>
                <a:gd name="T20" fmla="*/ 18 w 71"/>
                <a:gd name="T21" fmla="*/ 45 h 62"/>
                <a:gd name="T22" fmla="*/ 13 w 71"/>
                <a:gd name="T23" fmla="*/ 3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2">
                  <a:moveTo>
                    <a:pt x="18" y="22"/>
                  </a:moveTo>
                  <a:cubicBezTo>
                    <a:pt x="31" y="0"/>
                    <a:pt x="71" y="27"/>
                    <a:pt x="53" y="47"/>
                  </a:cubicBezTo>
                  <a:cubicBezTo>
                    <a:pt x="45" y="45"/>
                    <a:pt x="37" y="43"/>
                    <a:pt x="29" y="41"/>
                  </a:cubicBezTo>
                  <a:cubicBezTo>
                    <a:pt x="26" y="47"/>
                    <a:pt x="27" y="62"/>
                    <a:pt x="16" y="58"/>
                  </a:cubicBezTo>
                  <a:cubicBezTo>
                    <a:pt x="0" y="53"/>
                    <a:pt x="2" y="35"/>
                    <a:pt x="7" y="22"/>
                  </a:cubicBezTo>
                  <a:cubicBezTo>
                    <a:pt x="10" y="22"/>
                    <a:pt x="15" y="22"/>
                    <a:pt x="18" y="22"/>
                  </a:cubicBezTo>
                  <a:close/>
                  <a:moveTo>
                    <a:pt x="31" y="23"/>
                  </a:moveTo>
                  <a:cubicBezTo>
                    <a:pt x="33" y="30"/>
                    <a:pt x="40" y="35"/>
                    <a:pt x="47" y="39"/>
                  </a:cubicBezTo>
                  <a:cubicBezTo>
                    <a:pt x="48" y="29"/>
                    <a:pt x="39" y="25"/>
                    <a:pt x="31" y="23"/>
                  </a:cubicBezTo>
                  <a:close/>
                  <a:moveTo>
                    <a:pt x="13" y="37"/>
                  </a:moveTo>
                  <a:cubicBezTo>
                    <a:pt x="8" y="40"/>
                    <a:pt x="13" y="48"/>
                    <a:pt x="18" y="45"/>
                  </a:cubicBezTo>
                  <a:cubicBezTo>
                    <a:pt x="22" y="42"/>
                    <a:pt x="18" y="33"/>
                    <a:pt x="1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Freeform 441"/>
            <p:cNvSpPr>
              <a:spLocks noEditPoints="1"/>
            </p:cNvSpPr>
            <p:nvPr/>
          </p:nvSpPr>
          <p:spPr bwMode="auto">
            <a:xfrm>
              <a:off x="7483476" y="3357563"/>
              <a:ext cx="136525" cy="133350"/>
            </a:xfrm>
            <a:custGeom>
              <a:avLst/>
              <a:gdLst>
                <a:gd name="T0" fmla="*/ 0 w 40"/>
                <a:gd name="T1" fmla="*/ 32 h 39"/>
                <a:gd name="T2" fmla="*/ 38 w 40"/>
                <a:gd name="T3" fmla="*/ 0 h 39"/>
                <a:gd name="T4" fmla="*/ 23 w 40"/>
                <a:gd name="T5" fmla="*/ 38 h 39"/>
                <a:gd name="T6" fmla="*/ 0 w 40"/>
                <a:gd name="T7" fmla="*/ 32 h 39"/>
                <a:gd name="T8" fmla="*/ 21 w 40"/>
                <a:gd name="T9" fmla="*/ 20 h 39"/>
                <a:gd name="T10" fmla="*/ 19 w 40"/>
                <a:gd name="T11" fmla="*/ 30 h 39"/>
                <a:gd name="T12" fmla="*/ 21 w 40"/>
                <a:gd name="T13" fmla="*/ 2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39">
                  <a:moveTo>
                    <a:pt x="0" y="32"/>
                  </a:moveTo>
                  <a:cubicBezTo>
                    <a:pt x="10" y="18"/>
                    <a:pt x="24" y="8"/>
                    <a:pt x="38" y="0"/>
                  </a:cubicBezTo>
                  <a:cubicBezTo>
                    <a:pt x="40" y="14"/>
                    <a:pt x="33" y="28"/>
                    <a:pt x="23" y="38"/>
                  </a:cubicBezTo>
                  <a:cubicBezTo>
                    <a:pt x="15" y="39"/>
                    <a:pt x="7" y="35"/>
                    <a:pt x="0" y="32"/>
                  </a:cubicBezTo>
                  <a:close/>
                  <a:moveTo>
                    <a:pt x="21" y="20"/>
                  </a:moveTo>
                  <a:cubicBezTo>
                    <a:pt x="16" y="20"/>
                    <a:pt x="12" y="30"/>
                    <a:pt x="19" y="30"/>
                  </a:cubicBezTo>
                  <a:cubicBezTo>
                    <a:pt x="24" y="30"/>
                    <a:pt x="28" y="20"/>
                    <a:pt x="2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Freeform 442"/>
            <p:cNvSpPr/>
            <p:nvPr/>
          </p:nvSpPr>
          <p:spPr bwMode="auto">
            <a:xfrm>
              <a:off x="6219826" y="3429000"/>
              <a:ext cx="119063" cy="354013"/>
            </a:xfrm>
            <a:custGeom>
              <a:avLst/>
              <a:gdLst>
                <a:gd name="T0" fmla="*/ 24 w 35"/>
                <a:gd name="T1" fmla="*/ 0 h 104"/>
                <a:gd name="T2" fmla="*/ 27 w 35"/>
                <a:gd name="T3" fmla="*/ 22 h 104"/>
                <a:gd name="T4" fmla="*/ 22 w 35"/>
                <a:gd name="T5" fmla="*/ 66 h 104"/>
                <a:gd name="T6" fmla="*/ 12 w 35"/>
                <a:gd name="T7" fmla="*/ 103 h 104"/>
                <a:gd name="T8" fmla="*/ 0 w 35"/>
                <a:gd name="T9" fmla="*/ 104 h 104"/>
                <a:gd name="T10" fmla="*/ 15 w 35"/>
                <a:gd name="T11" fmla="*/ 50 h 104"/>
                <a:gd name="T12" fmla="*/ 24 w 35"/>
                <a:gd name="T13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04">
                  <a:moveTo>
                    <a:pt x="24" y="0"/>
                  </a:moveTo>
                  <a:cubicBezTo>
                    <a:pt x="35" y="3"/>
                    <a:pt x="28" y="14"/>
                    <a:pt x="27" y="22"/>
                  </a:cubicBezTo>
                  <a:cubicBezTo>
                    <a:pt x="21" y="36"/>
                    <a:pt x="27" y="52"/>
                    <a:pt x="22" y="66"/>
                  </a:cubicBezTo>
                  <a:cubicBezTo>
                    <a:pt x="18" y="78"/>
                    <a:pt x="17" y="91"/>
                    <a:pt x="12" y="103"/>
                  </a:cubicBezTo>
                  <a:cubicBezTo>
                    <a:pt x="9" y="103"/>
                    <a:pt x="3" y="104"/>
                    <a:pt x="0" y="104"/>
                  </a:cubicBezTo>
                  <a:cubicBezTo>
                    <a:pt x="6" y="86"/>
                    <a:pt x="11" y="69"/>
                    <a:pt x="15" y="50"/>
                  </a:cubicBezTo>
                  <a:cubicBezTo>
                    <a:pt x="14" y="33"/>
                    <a:pt x="16" y="16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Freeform 443"/>
            <p:cNvSpPr>
              <a:spLocks noEditPoints="1"/>
            </p:cNvSpPr>
            <p:nvPr/>
          </p:nvSpPr>
          <p:spPr bwMode="auto">
            <a:xfrm>
              <a:off x="5103813" y="3559175"/>
              <a:ext cx="92075" cy="176213"/>
            </a:xfrm>
            <a:custGeom>
              <a:avLst/>
              <a:gdLst>
                <a:gd name="T0" fmla="*/ 8 w 27"/>
                <a:gd name="T1" fmla="*/ 5 h 52"/>
                <a:gd name="T2" fmla="*/ 27 w 27"/>
                <a:gd name="T3" fmla="*/ 20 h 52"/>
                <a:gd name="T4" fmla="*/ 1 w 27"/>
                <a:gd name="T5" fmla="*/ 52 h 52"/>
                <a:gd name="T6" fmla="*/ 8 w 27"/>
                <a:gd name="T7" fmla="*/ 5 h 52"/>
                <a:gd name="T8" fmla="*/ 10 w 27"/>
                <a:gd name="T9" fmla="*/ 18 h 52"/>
                <a:gd name="T10" fmla="*/ 11 w 27"/>
                <a:gd name="T11" fmla="*/ 29 h 52"/>
                <a:gd name="T12" fmla="*/ 10 w 27"/>
                <a:gd name="T13" fmla="*/ 1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52">
                  <a:moveTo>
                    <a:pt x="8" y="5"/>
                  </a:moveTo>
                  <a:cubicBezTo>
                    <a:pt x="17" y="0"/>
                    <a:pt x="25" y="13"/>
                    <a:pt x="27" y="20"/>
                  </a:cubicBezTo>
                  <a:cubicBezTo>
                    <a:pt x="23" y="33"/>
                    <a:pt x="12" y="44"/>
                    <a:pt x="1" y="52"/>
                  </a:cubicBezTo>
                  <a:cubicBezTo>
                    <a:pt x="0" y="36"/>
                    <a:pt x="1" y="19"/>
                    <a:pt x="8" y="5"/>
                  </a:cubicBezTo>
                  <a:close/>
                  <a:moveTo>
                    <a:pt x="10" y="18"/>
                  </a:moveTo>
                  <a:cubicBezTo>
                    <a:pt x="7" y="23"/>
                    <a:pt x="7" y="26"/>
                    <a:pt x="11" y="29"/>
                  </a:cubicBezTo>
                  <a:cubicBezTo>
                    <a:pt x="22" y="31"/>
                    <a:pt x="20" y="8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Freeform 444"/>
            <p:cNvSpPr>
              <a:spLocks noEditPoints="1"/>
            </p:cNvSpPr>
            <p:nvPr/>
          </p:nvSpPr>
          <p:spPr bwMode="auto">
            <a:xfrm>
              <a:off x="6394451" y="3575050"/>
              <a:ext cx="646113" cy="612775"/>
            </a:xfrm>
            <a:custGeom>
              <a:avLst/>
              <a:gdLst>
                <a:gd name="T0" fmla="*/ 139 w 190"/>
                <a:gd name="T1" fmla="*/ 48 h 180"/>
                <a:gd name="T2" fmla="*/ 139 w 190"/>
                <a:gd name="T3" fmla="*/ 74 h 180"/>
                <a:gd name="T4" fmla="*/ 124 w 190"/>
                <a:gd name="T5" fmla="*/ 87 h 180"/>
                <a:gd name="T6" fmla="*/ 136 w 190"/>
                <a:gd name="T7" fmla="*/ 102 h 180"/>
                <a:gd name="T8" fmla="*/ 122 w 190"/>
                <a:gd name="T9" fmla="*/ 99 h 180"/>
                <a:gd name="T10" fmla="*/ 88 w 190"/>
                <a:gd name="T11" fmla="*/ 107 h 180"/>
                <a:gd name="T12" fmla="*/ 76 w 190"/>
                <a:gd name="T13" fmla="*/ 122 h 180"/>
                <a:gd name="T14" fmla="*/ 116 w 190"/>
                <a:gd name="T15" fmla="*/ 144 h 180"/>
                <a:gd name="T16" fmla="*/ 133 w 190"/>
                <a:gd name="T17" fmla="*/ 152 h 180"/>
                <a:gd name="T18" fmla="*/ 187 w 190"/>
                <a:gd name="T19" fmla="*/ 114 h 180"/>
                <a:gd name="T20" fmla="*/ 180 w 190"/>
                <a:gd name="T21" fmla="*/ 133 h 180"/>
                <a:gd name="T22" fmla="*/ 172 w 190"/>
                <a:gd name="T23" fmla="*/ 175 h 180"/>
                <a:gd name="T24" fmla="*/ 140 w 190"/>
                <a:gd name="T25" fmla="*/ 178 h 180"/>
                <a:gd name="T26" fmla="*/ 95 w 190"/>
                <a:gd name="T27" fmla="*/ 168 h 180"/>
                <a:gd name="T28" fmla="*/ 89 w 190"/>
                <a:gd name="T29" fmla="*/ 144 h 180"/>
                <a:gd name="T30" fmla="*/ 37 w 190"/>
                <a:gd name="T31" fmla="*/ 176 h 180"/>
                <a:gd name="T32" fmla="*/ 43 w 190"/>
                <a:gd name="T33" fmla="*/ 167 h 180"/>
                <a:gd name="T34" fmla="*/ 34 w 190"/>
                <a:gd name="T35" fmla="*/ 161 h 180"/>
                <a:gd name="T36" fmla="*/ 19 w 190"/>
                <a:gd name="T37" fmla="*/ 167 h 180"/>
                <a:gd name="T38" fmla="*/ 44 w 190"/>
                <a:gd name="T39" fmla="*/ 128 h 180"/>
                <a:gd name="T40" fmla="*/ 29 w 190"/>
                <a:gd name="T41" fmla="*/ 132 h 180"/>
                <a:gd name="T42" fmla="*/ 26 w 190"/>
                <a:gd name="T43" fmla="*/ 108 h 180"/>
                <a:gd name="T44" fmla="*/ 38 w 190"/>
                <a:gd name="T45" fmla="*/ 81 h 180"/>
                <a:gd name="T46" fmla="*/ 79 w 190"/>
                <a:gd name="T47" fmla="*/ 81 h 180"/>
                <a:gd name="T48" fmla="*/ 62 w 190"/>
                <a:gd name="T49" fmla="*/ 52 h 180"/>
                <a:gd name="T50" fmla="*/ 94 w 190"/>
                <a:gd name="T51" fmla="*/ 14 h 180"/>
                <a:gd name="T52" fmla="*/ 128 w 190"/>
                <a:gd name="T53" fmla="*/ 38 h 180"/>
                <a:gd name="T54" fmla="*/ 114 w 190"/>
                <a:gd name="T55" fmla="*/ 50 h 180"/>
                <a:gd name="T56" fmla="*/ 90 w 190"/>
                <a:gd name="T57" fmla="*/ 73 h 180"/>
                <a:gd name="T58" fmla="*/ 128 w 190"/>
                <a:gd name="T59" fmla="*/ 49 h 180"/>
                <a:gd name="T60" fmla="*/ 129 w 190"/>
                <a:gd name="T61" fmla="*/ 71 h 180"/>
                <a:gd name="T62" fmla="*/ 129 w 190"/>
                <a:gd name="T63" fmla="*/ 71 h 180"/>
                <a:gd name="T64" fmla="*/ 68 w 190"/>
                <a:gd name="T65" fmla="*/ 87 h 180"/>
                <a:gd name="T66" fmla="*/ 76 w 190"/>
                <a:gd name="T67" fmla="*/ 92 h 180"/>
                <a:gd name="T68" fmla="*/ 95 w 190"/>
                <a:gd name="T69" fmla="*/ 84 h 180"/>
                <a:gd name="T70" fmla="*/ 99 w 190"/>
                <a:gd name="T71" fmla="*/ 105 h 180"/>
                <a:gd name="T72" fmla="*/ 99 w 190"/>
                <a:gd name="T73" fmla="*/ 105 h 180"/>
                <a:gd name="T74" fmla="*/ 35 w 190"/>
                <a:gd name="T75" fmla="*/ 91 h 180"/>
                <a:gd name="T76" fmla="*/ 39 w 190"/>
                <a:gd name="T77" fmla="*/ 96 h 180"/>
                <a:gd name="T78" fmla="*/ 29 w 190"/>
                <a:gd name="T79" fmla="*/ 120 h 180"/>
                <a:gd name="T80" fmla="*/ 47 w 190"/>
                <a:gd name="T81" fmla="*/ 102 h 180"/>
                <a:gd name="T82" fmla="*/ 57 w 190"/>
                <a:gd name="T83" fmla="*/ 117 h 180"/>
                <a:gd name="T84" fmla="*/ 59 w 190"/>
                <a:gd name="T85" fmla="*/ 105 h 180"/>
                <a:gd name="T86" fmla="*/ 147 w 190"/>
                <a:gd name="T87" fmla="*/ 142 h 180"/>
                <a:gd name="T88" fmla="*/ 173 w 190"/>
                <a:gd name="T89" fmla="*/ 113 h 180"/>
                <a:gd name="T90" fmla="*/ 60 w 190"/>
                <a:gd name="T91" fmla="*/ 145 h 180"/>
                <a:gd name="T92" fmla="*/ 84 w 190"/>
                <a:gd name="T93" fmla="*/ 131 h 180"/>
                <a:gd name="T94" fmla="*/ 105 w 190"/>
                <a:gd name="T95" fmla="*/ 171 h 180"/>
                <a:gd name="T96" fmla="*/ 116 w 190"/>
                <a:gd name="T97" fmla="*/ 152 h 180"/>
                <a:gd name="T98" fmla="*/ 126 w 190"/>
                <a:gd name="T99" fmla="*/ 168 h 180"/>
                <a:gd name="T100" fmla="*/ 145 w 190"/>
                <a:gd name="T101" fmla="*/ 153 h 180"/>
                <a:gd name="T102" fmla="*/ 170 w 190"/>
                <a:gd name="T103" fmla="*/ 153 h 180"/>
                <a:gd name="T104" fmla="*/ 170 w 190"/>
                <a:gd name="T105" fmla="*/ 153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0" h="180">
                  <a:moveTo>
                    <a:pt x="94" y="14"/>
                  </a:moveTo>
                  <a:cubicBezTo>
                    <a:pt x="115" y="0"/>
                    <a:pt x="149" y="22"/>
                    <a:pt x="139" y="48"/>
                  </a:cubicBezTo>
                  <a:cubicBezTo>
                    <a:pt x="143" y="50"/>
                    <a:pt x="147" y="52"/>
                    <a:pt x="151" y="55"/>
                  </a:cubicBezTo>
                  <a:cubicBezTo>
                    <a:pt x="148" y="61"/>
                    <a:pt x="146" y="70"/>
                    <a:pt x="139" y="74"/>
                  </a:cubicBezTo>
                  <a:cubicBezTo>
                    <a:pt x="132" y="79"/>
                    <a:pt x="124" y="75"/>
                    <a:pt x="117" y="75"/>
                  </a:cubicBezTo>
                  <a:cubicBezTo>
                    <a:pt x="120" y="79"/>
                    <a:pt x="122" y="83"/>
                    <a:pt x="124" y="87"/>
                  </a:cubicBezTo>
                  <a:cubicBezTo>
                    <a:pt x="131" y="84"/>
                    <a:pt x="139" y="81"/>
                    <a:pt x="146" y="79"/>
                  </a:cubicBezTo>
                  <a:cubicBezTo>
                    <a:pt x="145" y="88"/>
                    <a:pt x="141" y="95"/>
                    <a:pt x="136" y="102"/>
                  </a:cubicBezTo>
                  <a:cubicBezTo>
                    <a:pt x="133" y="99"/>
                    <a:pt x="131" y="96"/>
                    <a:pt x="128" y="94"/>
                  </a:cubicBezTo>
                  <a:cubicBezTo>
                    <a:pt x="126" y="95"/>
                    <a:pt x="124" y="97"/>
                    <a:pt x="122" y="99"/>
                  </a:cubicBezTo>
                  <a:cubicBezTo>
                    <a:pt x="125" y="102"/>
                    <a:pt x="128" y="104"/>
                    <a:pt x="131" y="107"/>
                  </a:cubicBezTo>
                  <a:cubicBezTo>
                    <a:pt x="117" y="110"/>
                    <a:pt x="100" y="118"/>
                    <a:pt x="88" y="107"/>
                  </a:cubicBezTo>
                  <a:cubicBezTo>
                    <a:pt x="80" y="104"/>
                    <a:pt x="73" y="100"/>
                    <a:pt x="65" y="96"/>
                  </a:cubicBezTo>
                  <a:cubicBezTo>
                    <a:pt x="70" y="104"/>
                    <a:pt x="75" y="113"/>
                    <a:pt x="76" y="122"/>
                  </a:cubicBezTo>
                  <a:cubicBezTo>
                    <a:pt x="84" y="122"/>
                    <a:pt x="92" y="122"/>
                    <a:pt x="100" y="121"/>
                  </a:cubicBezTo>
                  <a:cubicBezTo>
                    <a:pt x="107" y="127"/>
                    <a:pt x="113" y="135"/>
                    <a:pt x="116" y="144"/>
                  </a:cubicBezTo>
                  <a:cubicBezTo>
                    <a:pt x="118" y="143"/>
                    <a:pt x="123" y="140"/>
                    <a:pt x="125" y="138"/>
                  </a:cubicBezTo>
                  <a:cubicBezTo>
                    <a:pt x="127" y="143"/>
                    <a:pt x="130" y="147"/>
                    <a:pt x="133" y="152"/>
                  </a:cubicBezTo>
                  <a:cubicBezTo>
                    <a:pt x="145" y="134"/>
                    <a:pt x="157" y="117"/>
                    <a:pt x="169" y="99"/>
                  </a:cubicBezTo>
                  <a:cubicBezTo>
                    <a:pt x="177" y="101"/>
                    <a:pt x="181" y="110"/>
                    <a:pt x="187" y="114"/>
                  </a:cubicBezTo>
                  <a:cubicBezTo>
                    <a:pt x="181" y="124"/>
                    <a:pt x="175" y="134"/>
                    <a:pt x="169" y="144"/>
                  </a:cubicBezTo>
                  <a:cubicBezTo>
                    <a:pt x="175" y="143"/>
                    <a:pt x="177" y="137"/>
                    <a:pt x="180" y="133"/>
                  </a:cubicBezTo>
                  <a:cubicBezTo>
                    <a:pt x="182" y="132"/>
                    <a:pt x="187" y="132"/>
                    <a:pt x="189" y="131"/>
                  </a:cubicBezTo>
                  <a:cubicBezTo>
                    <a:pt x="190" y="147"/>
                    <a:pt x="183" y="163"/>
                    <a:pt x="172" y="175"/>
                  </a:cubicBezTo>
                  <a:cubicBezTo>
                    <a:pt x="165" y="175"/>
                    <a:pt x="159" y="170"/>
                    <a:pt x="154" y="167"/>
                  </a:cubicBezTo>
                  <a:cubicBezTo>
                    <a:pt x="149" y="171"/>
                    <a:pt x="145" y="175"/>
                    <a:pt x="140" y="178"/>
                  </a:cubicBezTo>
                  <a:cubicBezTo>
                    <a:pt x="130" y="180"/>
                    <a:pt x="121" y="171"/>
                    <a:pt x="111" y="176"/>
                  </a:cubicBezTo>
                  <a:cubicBezTo>
                    <a:pt x="104" y="179"/>
                    <a:pt x="98" y="174"/>
                    <a:pt x="95" y="168"/>
                  </a:cubicBezTo>
                  <a:cubicBezTo>
                    <a:pt x="96" y="166"/>
                    <a:pt x="98" y="162"/>
                    <a:pt x="99" y="160"/>
                  </a:cubicBezTo>
                  <a:cubicBezTo>
                    <a:pt x="96" y="154"/>
                    <a:pt x="92" y="149"/>
                    <a:pt x="89" y="144"/>
                  </a:cubicBezTo>
                  <a:cubicBezTo>
                    <a:pt x="83" y="155"/>
                    <a:pt x="72" y="157"/>
                    <a:pt x="61" y="154"/>
                  </a:cubicBezTo>
                  <a:cubicBezTo>
                    <a:pt x="56" y="164"/>
                    <a:pt x="48" y="172"/>
                    <a:pt x="37" y="176"/>
                  </a:cubicBezTo>
                  <a:cubicBezTo>
                    <a:pt x="38" y="173"/>
                    <a:pt x="39" y="166"/>
                    <a:pt x="40" y="163"/>
                  </a:cubicBezTo>
                  <a:cubicBezTo>
                    <a:pt x="43" y="167"/>
                    <a:pt x="43" y="167"/>
                    <a:pt x="43" y="167"/>
                  </a:cubicBezTo>
                  <a:cubicBezTo>
                    <a:pt x="45" y="163"/>
                    <a:pt x="49" y="156"/>
                    <a:pt x="51" y="153"/>
                  </a:cubicBezTo>
                  <a:cubicBezTo>
                    <a:pt x="44" y="151"/>
                    <a:pt x="39" y="158"/>
                    <a:pt x="34" y="161"/>
                  </a:cubicBezTo>
                  <a:cubicBezTo>
                    <a:pt x="33" y="166"/>
                    <a:pt x="31" y="171"/>
                    <a:pt x="29" y="175"/>
                  </a:cubicBezTo>
                  <a:cubicBezTo>
                    <a:pt x="26" y="173"/>
                    <a:pt x="21" y="169"/>
                    <a:pt x="19" y="167"/>
                  </a:cubicBezTo>
                  <a:cubicBezTo>
                    <a:pt x="19" y="161"/>
                    <a:pt x="26" y="158"/>
                    <a:pt x="30" y="154"/>
                  </a:cubicBezTo>
                  <a:cubicBezTo>
                    <a:pt x="25" y="142"/>
                    <a:pt x="37" y="136"/>
                    <a:pt x="44" y="128"/>
                  </a:cubicBezTo>
                  <a:cubicBezTo>
                    <a:pt x="35" y="129"/>
                    <a:pt x="23" y="124"/>
                    <a:pt x="16" y="132"/>
                  </a:cubicBezTo>
                  <a:cubicBezTo>
                    <a:pt x="19" y="132"/>
                    <a:pt x="25" y="132"/>
                    <a:pt x="29" y="132"/>
                  </a:cubicBezTo>
                  <a:cubicBezTo>
                    <a:pt x="29" y="145"/>
                    <a:pt x="11" y="143"/>
                    <a:pt x="4" y="139"/>
                  </a:cubicBezTo>
                  <a:cubicBezTo>
                    <a:pt x="9" y="126"/>
                    <a:pt x="22" y="120"/>
                    <a:pt x="26" y="108"/>
                  </a:cubicBezTo>
                  <a:cubicBezTo>
                    <a:pt x="17" y="110"/>
                    <a:pt x="1" y="113"/>
                    <a:pt x="0" y="99"/>
                  </a:cubicBezTo>
                  <a:cubicBezTo>
                    <a:pt x="4" y="83"/>
                    <a:pt x="25" y="85"/>
                    <a:pt x="38" y="81"/>
                  </a:cubicBezTo>
                  <a:cubicBezTo>
                    <a:pt x="41" y="78"/>
                    <a:pt x="44" y="74"/>
                    <a:pt x="48" y="71"/>
                  </a:cubicBezTo>
                  <a:cubicBezTo>
                    <a:pt x="60" y="68"/>
                    <a:pt x="70" y="76"/>
                    <a:pt x="79" y="81"/>
                  </a:cubicBezTo>
                  <a:cubicBezTo>
                    <a:pt x="81" y="79"/>
                    <a:pt x="81" y="76"/>
                    <a:pt x="81" y="73"/>
                  </a:cubicBezTo>
                  <a:cubicBezTo>
                    <a:pt x="74" y="67"/>
                    <a:pt x="65" y="62"/>
                    <a:pt x="62" y="52"/>
                  </a:cubicBezTo>
                  <a:cubicBezTo>
                    <a:pt x="68" y="43"/>
                    <a:pt x="71" y="33"/>
                    <a:pt x="75" y="24"/>
                  </a:cubicBezTo>
                  <a:cubicBezTo>
                    <a:pt x="85" y="29"/>
                    <a:pt x="88" y="20"/>
                    <a:pt x="94" y="14"/>
                  </a:cubicBezTo>
                  <a:close/>
                  <a:moveTo>
                    <a:pt x="103" y="24"/>
                  </a:moveTo>
                  <a:cubicBezTo>
                    <a:pt x="110" y="31"/>
                    <a:pt x="118" y="38"/>
                    <a:pt x="128" y="38"/>
                  </a:cubicBezTo>
                  <a:cubicBezTo>
                    <a:pt x="124" y="28"/>
                    <a:pt x="115" y="21"/>
                    <a:pt x="103" y="24"/>
                  </a:cubicBezTo>
                  <a:close/>
                  <a:moveTo>
                    <a:pt x="114" y="50"/>
                  </a:moveTo>
                  <a:cubicBezTo>
                    <a:pt x="111" y="57"/>
                    <a:pt x="110" y="64"/>
                    <a:pt x="107" y="70"/>
                  </a:cubicBezTo>
                  <a:cubicBezTo>
                    <a:pt x="102" y="71"/>
                    <a:pt x="96" y="72"/>
                    <a:pt x="90" y="73"/>
                  </a:cubicBezTo>
                  <a:cubicBezTo>
                    <a:pt x="94" y="77"/>
                    <a:pt x="100" y="79"/>
                    <a:pt x="106" y="78"/>
                  </a:cubicBezTo>
                  <a:cubicBezTo>
                    <a:pt x="117" y="71"/>
                    <a:pt x="122" y="60"/>
                    <a:pt x="128" y="49"/>
                  </a:cubicBezTo>
                  <a:cubicBezTo>
                    <a:pt x="123" y="49"/>
                    <a:pt x="118" y="50"/>
                    <a:pt x="114" y="50"/>
                  </a:cubicBezTo>
                  <a:close/>
                  <a:moveTo>
                    <a:pt x="129" y="71"/>
                  </a:moveTo>
                  <a:cubicBezTo>
                    <a:pt x="136" y="68"/>
                    <a:pt x="140" y="62"/>
                    <a:pt x="139" y="55"/>
                  </a:cubicBezTo>
                  <a:cubicBezTo>
                    <a:pt x="134" y="58"/>
                    <a:pt x="126" y="63"/>
                    <a:pt x="129" y="71"/>
                  </a:cubicBezTo>
                  <a:close/>
                  <a:moveTo>
                    <a:pt x="47" y="80"/>
                  </a:moveTo>
                  <a:cubicBezTo>
                    <a:pt x="41" y="95"/>
                    <a:pt x="61" y="96"/>
                    <a:pt x="68" y="87"/>
                  </a:cubicBezTo>
                  <a:cubicBezTo>
                    <a:pt x="67" y="77"/>
                    <a:pt x="54" y="80"/>
                    <a:pt x="47" y="80"/>
                  </a:cubicBezTo>
                  <a:close/>
                  <a:moveTo>
                    <a:pt x="76" y="92"/>
                  </a:moveTo>
                  <a:cubicBezTo>
                    <a:pt x="80" y="94"/>
                    <a:pt x="85" y="96"/>
                    <a:pt x="89" y="98"/>
                  </a:cubicBezTo>
                  <a:cubicBezTo>
                    <a:pt x="91" y="94"/>
                    <a:pt x="94" y="89"/>
                    <a:pt x="95" y="84"/>
                  </a:cubicBezTo>
                  <a:cubicBezTo>
                    <a:pt x="88" y="86"/>
                    <a:pt x="82" y="88"/>
                    <a:pt x="76" y="92"/>
                  </a:cubicBezTo>
                  <a:close/>
                  <a:moveTo>
                    <a:pt x="99" y="105"/>
                  </a:moveTo>
                  <a:cubicBezTo>
                    <a:pt x="112" y="105"/>
                    <a:pt x="113" y="91"/>
                    <a:pt x="116" y="81"/>
                  </a:cubicBezTo>
                  <a:cubicBezTo>
                    <a:pt x="104" y="84"/>
                    <a:pt x="103" y="96"/>
                    <a:pt x="99" y="105"/>
                  </a:cubicBezTo>
                  <a:close/>
                  <a:moveTo>
                    <a:pt x="9" y="102"/>
                  </a:moveTo>
                  <a:cubicBezTo>
                    <a:pt x="18" y="101"/>
                    <a:pt x="30" y="101"/>
                    <a:pt x="35" y="91"/>
                  </a:cubicBezTo>
                  <a:cubicBezTo>
                    <a:pt x="26" y="93"/>
                    <a:pt x="11" y="90"/>
                    <a:pt x="9" y="102"/>
                  </a:cubicBezTo>
                  <a:close/>
                  <a:moveTo>
                    <a:pt x="39" y="96"/>
                  </a:moveTo>
                  <a:cubicBezTo>
                    <a:pt x="39" y="98"/>
                    <a:pt x="39" y="104"/>
                    <a:pt x="39" y="106"/>
                  </a:cubicBezTo>
                  <a:cubicBezTo>
                    <a:pt x="35" y="111"/>
                    <a:pt x="32" y="115"/>
                    <a:pt x="29" y="120"/>
                  </a:cubicBezTo>
                  <a:cubicBezTo>
                    <a:pt x="35" y="120"/>
                    <a:pt x="41" y="120"/>
                    <a:pt x="47" y="120"/>
                  </a:cubicBezTo>
                  <a:cubicBezTo>
                    <a:pt x="47" y="114"/>
                    <a:pt x="47" y="108"/>
                    <a:pt x="47" y="102"/>
                  </a:cubicBezTo>
                  <a:cubicBezTo>
                    <a:pt x="45" y="100"/>
                    <a:pt x="42" y="98"/>
                    <a:pt x="39" y="96"/>
                  </a:cubicBezTo>
                  <a:close/>
                  <a:moveTo>
                    <a:pt x="57" y="117"/>
                  </a:moveTo>
                  <a:cubicBezTo>
                    <a:pt x="58" y="123"/>
                    <a:pt x="61" y="128"/>
                    <a:pt x="66" y="131"/>
                  </a:cubicBezTo>
                  <a:cubicBezTo>
                    <a:pt x="67" y="122"/>
                    <a:pt x="67" y="111"/>
                    <a:pt x="59" y="105"/>
                  </a:cubicBezTo>
                  <a:cubicBezTo>
                    <a:pt x="50" y="104"/>
                    <a:pt x="57" y="113"/>
                    <a:pt x="57" y="117"/>
                  </a:cubicBezTo>
                  <a:close/>
                  <a:moveTo>
                    <a:pt x="147" y="142"/>
                  </a:moveTo>
                  <a:cubicBezTo>
                    <a:pt x="153" y="143"/>
                    <a:pt x="160" y="146"/>
                    <a:pt x="163" y="139"/>
                  </a:cubicBezTo>
                  <a:cubicBezTo>
                    <a:pt x="167" y="131"/>
                    <a:pt x="178" y="123"/>
                    <a:pt x="173" y="113"/>
                  </a:cubicBezTo>
                  <a:cubicBezTo>
                    <a:pt x="161" y="118"/>
                    <a:pt x="156" y="133"/>
                    <a:pt x="147" y="142"/>
                  </a:cubicBezTo>
                  <a:close/>
                  <a:moveTo>
                    <a:pt x="60" y="145"/>
                  </a:moveTo>
                  <a:cubicBezTo>
                    <a:pt x="66" y="146"/>
                    <a:pt x="71" y="146"/>
                    <a:pt x="76" y="147"/>
                  </a:cubicBezTo>
                  <a:cubicBezTo>
                    <a:pt x="80" y="142"/>
                    <a:pt x="82" y="136"/>
                    <a:pt x="84" y="131"/>
                  </a:cubicBezTo>
                  <a:cubicBezTo>
                    <a:pt x="74" y="131"/>
                    <a:pt x="65" y="136"/>
                    <a:pt x="60" y="145"/>
                  </a:cubicBezTo>
                  <a:close/>
                  <a:moveTo>
                    <a:pt x="105" y="171"/>
                  </a:moveTo>
                  <a:cubicBezTo>
                    <a:pt x="113" y="167"/>
                    <a:pt x="118" y="159"/>
                    <a:pt x="123" y="152"/>
                  </a:cubicBezTo>
                  <a:cubicBezTo>
                    <a:pt x="121" y="152"/>
                    <a:pt x="118" y="152"/>
                    <a:pt x="116" y="152"/>
                  </a:cubicBezTo>
                  <a:cubicBezTo>
                    <a:pt x="110" y="157"/>
                    <a:pt x="104" y="162"/>
                    <a:pt x="105" y="171"/>
                  </a:cubicBezTo>
                  <a:close/>
                  <a:moveTo>
                    <a:pt x="126" y="168"/>
                  </a:moveTo>
                  <a:cubicBezTo>
                    <a:pt x="130" y="168"/>
                    <a:pt x="137" y="170"/>
                    <a:pt x="141" y="170"/>
                  </a:cubicBezTo>
                  <a:cubicBezTo>
                    <a:pt x="143" y="165"/>
                    <a:pt x="148" y="160"/>
                    <a:pt x="145" y="153"/>
                  </a:cubicBezTo>
                  <a:cubicBezTo>
                    <a:pt x="137" y="154"/>
                    <a:pt x="130" y="160"/>
                    <a:pt x="126" y="168"/>
                  </a:cubicBezTo>
                  <a:close/>
                  <a:moveTo>
                    <a:pt x="170" y="153"/>
                  </a:moveTo>
                  <a:cubicBezTo>
                    <a:pt x="165" y="154"/>
                    <a:pt x="161" y="164"/>
                    <a:pt x="168" y="165"/>
                  </a:cubicBezTo>
                  <a:cubicBezTo>
                    <a:pt x="176" y="167"/>
                    <a:pt x="180" y="148"/>
                    <a:pt x="170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Freeform 445"/>
            <p:cNvSpPr/>
            <p:nvPr/>
          </p:nvSpPr>
          <p:spPr bwMode="auto">
            <a:xfrm>
              <a:off x="6127751" y="3762375"/>
              <a:ext cx="95250" cy="276225"/>
            </a:xfrm>
            <a:custGeom>
              <a:avLst/>
              <a:gdLst>
                <a:gd name="T0" fmla="*/ 4 w 28"/>
                <a:gd name="T1" fmla="*/ 2 h 81"/>
                <a:gd name="T2" fmla="*/ 12 w 28"/>
                <a:gd name="T3" fmla="*/ 0 h 81"/>
                <a:gd name="T4" fmla="*/ 16 w 28"/>
                <a:gd name="T5" fmla="*/ 37 h 81"/>
                <a:gd name="T6" fmla="*/ 27 w 28"/>
                <a:gd name="T7" fmla="*/ 55 h 81"/>
                <a:gd name="T8" fmla="*/ 27 w 28"/>
                <a:gd name="T9" fmla="*/ 79 h 81"/>
                <a:gd name="T10" fmla="*/ 13 w 28"/>
                <a:gd name="T11" fmla="*/ 53 h 81"/>
                <a:gd name="T12" fmla="*/ 4 w 28"/>
                <a:gd name="T13" fmla="*/ 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1">
                  <a:moveTo>
                    <a:pt x="4" y="2"/>
                  </a:moveTo>
                  <a:cubicBezTo>
                    <a:pt x="6" y="1"/>
                    <a:pt x="10" y="0"/>
                    <a:pt x="12" y="0"/>
                  </a:cubicBezTo>
                  <a:cubicBezTo>
                    <a:pt x="13" y="12"/>
                    <a:pt x="10" y="25"/>
                    <a:pt x="16" y="37"/>
                  </a:cubicBezTo>
                  <a:cubicBezTo>
                    <a:pt x="19" y="43"/>
                    <a:pt x="24" y="49"/>
                    <a:pt x="27" y="55"/>
                  </a:cubicBezTo>
                  <a:cubicBezTo>
                    <a:pt x="28" y="63"/>
                    <a:pt x="27" y="71"/>
                    <a:pt x="27" y="79"/>
                  </a:cubicBezTo>
                  <a:cubicBezTo>
                    <a:pt x="11" y="81"/>
                    <a:pt x="21" y="61"/>
                    <a:pt x="13" y="53"/>
                  </a:cubicBezTo>
                  <a:cubicBezTo>
                    <a:pt x="0" y="39"/>
                    <a:pt x="3" y="19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Freeform 446"/>
            <p:cNvSpPr>
              <a:spLocks noEditPoints="1"/>
            </p:cNvSpPr>
            <p:nvPr/>
          </p:nvSpPr>
          <p:spPr bwMode="auto">
            <a:xfrm>
              <a:off x="5705476" y="3878263"/>
              <a:ext cx="180975" cy="169863"/>
            </a:xfrm>
            <a:custGeom>
              <a:avLst/>
              <a:gdLst>
                <a:gd name="T0" fmla="*/ 5 w 53"/>
                <a:gd name="T1" fmla="*/ 18 h 50"/>
                <a:gd name="T2" fmla="*/ 26 w 53"/>
                <a:gd name="T3" fmla="*/ 0 h 50"/>
                <a:gd name="T4" fmla="*/ 52 w 53"/>
                <a:gd name="T5" fmla="*/ 49 h 50"/>
                <a:gd name="T6" fmla="*/ 30 w 53"/>
                <a:gd name="T7" fmla="*/ 47 h 50"/>
                <a:gd name="T8" fmla="*/ 5 w 53"/>
                <a:gd name="T9" fmla="*/ 18 h 50"/>
                <a:gd name="T10" fmla="*/ 11 w 53"/>
                <a:gd name="T11" fmla="*/ 17 h 50"/>
                <a:gd name="T12" fmla="*/ 26 w 53"/>
                <a:gd name="T13" fmla="*/ 38 h 50"/>
                <a:gd name="T14" fmla="*/ 40 w 53"/>
                <a:gd name="T15" fmla="*/ 24 h 50"/>
                <a:gd name="T16" fmla="*/ 11 w 53"/>
                <a:gd name="T17" fmla="*/ 1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0">
                  <a:moveTo>
                    <a:pt x="5" y="18"/>
                  </a:moveTo>
                  <a:cubicBezTo>
                    <a:pt x="4" y="6"/>
                    <a:pt x="18" y="5"/>
                    <a:pt x="26" y="0"/>
                  </a:cubicBezTo>
                  <a:cubicBezTo>
                    <a:pt x="48" y="6"/>
                    <a:pt x="53" y="29"/>
                    <a:pt x="52" y="49"/>
                  </a:cubicBezTo>
                  <a:cubicBezTo>
                    <a:pt x="44" y="47"/>
                    <a:pt x="37" y="43"/>
                    <a:pt x="30" y="47"/>
                  </a:cubicBezTo>
                  <a:cubicBezTo>
                    <a:pt x="15" y="50"/>
                    <a:pt x="0" y="33"/>
                    <a:pt x="5" y="18"/>
                  </a:cubicBezTo>
                  <a:close/>
                  <a:moveTo>
                    <a:pt x="11" y="17"/>
                  </a:moveTo>
                  <a:cubicBezTo>
                    <a:pt x="12" y="25"/>
                    <a:pt x="16" y="36"/>
                    <a:pt x="26" y="38"/>
                  </a:cubicBezTo>
                  <a:cubicBezTo>
                    <a:pt x="33" y="36"/>
                    <a:pt x="46" y="34"/>
                    <a:pt x="40" y="24"/>
                  </a:cubicBezTo>
                  <a:cubicBezTo>
                    <a:pt x="35" y="11"/>
                    <a:pt x="22" y="10"/>
                    <a:pt x="1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Freeform 447"/>
            <p:cNvSpPr>
              <a:spLocks noEditPoints="1"/>
            </p:cNvSpPr>
            <p:nvPr/>
          </p:nvSpPr>
          <p:spPr bwMode="auto">
            <a:xfrm>
              <a:off x="6778626" y="3925888"/>
              <a:ext cx="133350" cy="115888"/>
            </a:xfrm>
            <a:custGeom>
              <a:avLst/>
              <a:gdLst>
                <a:gd name="T0" fmla="*/ 0 w 39"/>
                <a:gd name="T1" fmla="*/ 24 h 34"/>
                <a:gd name="T2" fmla="*/ 39 w 39"/>
                <a:gd name="T3" fmla="*/ 0 h 34"/>
                <a:gd name="T4" fmla="*/ 20 w 39"/>
                <a:gd name="T5" fmla="*/ 34 h 34"/>
                <a:gd name="T6" fmla="*/ 0 w 39"/>
                <a:gd name="T7" fmla="*/ 24 h 34"/>
                <a:gd name="T8" fmla="*/ 16 w 39"/>
                <a:gd name="T9" fmla="*/ 18 h 34"/>
                <a:gd name="T10" fmla="*/ 22 w 39"/>
                <a:gd name="T11" fmla="*/ 24 h 34"/>
                <a:gd name="T12" fmla="*/ 16 w 39"/>
                <a:gd name="T13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4">
                  <a:moveTo>
                    <a:pt x="0" y="24"/>
                  </a:moveTo>
                  <a:cubicBezTo>
                    <a:pt x="11" y="14"/>
                    <a:pt x="23" y="2"/>
                    <a:pt x="39" y="0"/>
                  </a:cubicBezTo>
                  <a:cubicBezTo>
                    <a:pt x="36" y="13"/>
                    <a:pt x="29" y="25"/>
                    <a:pt x="20" y="34"/>
                  </a:cubicBezTo>
                  <a:cubicBezTo>
                    <a:pt x="13" y="32"/>
                    <a:pt x="6" y="29"/>
                    <a:pt x="0" y="24"/>
                  </a:cubicBezTo>
                  <a:close/>
                  <a:moveTo>
                    <a:pt x="16" y="18"/>
                  </a:moveTo>
                  <a:cubicBezTo>
                    <a:pt x="13" y="24"/>
                    <a:pt x="15" y="26"/>
                    <a:pt x="22" y="24"/>
                  </a:cubicBezTo>
                  <a:cubicBezTo>
                    <a:pt x="24" y="17"/>
                    <a:pt x="22" y="15"/>
                    <a:pt x="1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Freeform 448"/>
            <p:cNvSpPr/>
            <p:nvPr/>
          </p:nvSpPr>
          <p:spPr bwMode="auto">
            <a:xfrm>
              <a:off x="5449888" y="4719638"/>
              <a:ext cx="160338" cy="211138"/>
            </a:xfrm>
            <a:custGeom>
              <a:avLst/>
              <a:gdLst>
                <a:gd name="T0" fmla="*/ 21 w 47"/>
                <a:gd name="T1" fmla="*/ 10 h 62"/>
                <a:gd name="T2" fmla="*/ 47 w 47"/>
                <a:gd name="T3" fmla="*/ 0 h 62"/>
                <a:gd name="T4" fmla="*/ 47 w 47"/>
                <a:gd name="T5" fmla="*/ 62 h 62"/>
                <a:gd name="T6" fmla="*/ 32 w 47"/>
                <a:gd name="T7" fmla="*/ 62 h 62"/>
                <a:gd name="T8" fmla="*/ 32 w 47"/>
                <a:gd name="T9" fmla="*/ 16 h 62"/>
                <a:gd name="T10" fmla="*/ 2 w 47"/>
                <a:gd name="T11" fmla="*/ 25 h 62"/>
                <a:gd name="T12" fmla="*/ 21 w 47"/>
                <a:gd name="T13" fmla="*/ 1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62">
                  <a:moveTo>
                    <a:pt x="21" y="10"/>
                  </a:moveTo>
                  <a:cubicBezTo>
                    <a:pt x="30" y="7"/>
                    <a:pt x="38" y="2"/>
                    <a:pt x="47" y="0"/>
                  </a:cubicBezTo>
                  <a:cubicBezTo>
                    <a:pt x="47" y="21"/>
                    <a:pt x="47" y="41"/>
                    <a:pt x="47" y="62"/>
                  </a:cubicBezTo>
                  <a:cubicBezTo>
                    <a:pt x="42" y="62"/>
                    <a:pt x="37" y="62"/>
                    <a:pt x="32" y="62"/>
                  </a:cubicBezTo>
                  <a:cubicBezTo>
                    <a:pt x="32" y="47"/>
                    <a:pt x="32" y="31"/>
                    <a:pt x="32" y="16"/>
                  </a:cubicBezTo>
                  <a:cubicBezTo>
                    <a:pt x="22" y="20"/>
                    <a:pt x="12" y="22"/>
                    <a:pt x="2" y="25"/>
                  </a:cubicBezTo>
                  <a:cubicBezTo>
                    <a:pt x="0" y="13"/>
                    <a:pt x="13" y="14"/>
                    <a:pt x="2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Freeform 449"/>
            <p:cNvSpPr>
              <a:spLocks noEditPoints="1"/>
            </p:cNvSpPr>
            <p:nvPr/>
          </p:nvSpPr>
          <p:spPr bwMode="auto">
            <a:xfrm>
              <a:off x="5781676" y="4722813"/>
              <a:ext cx="295275" cy="228600"/>
            </a:xfrm>
            <a:custGeom>
              <a:avLst/>
              <a:gdLst>
                <a:gd name="T0" fmla="*/ 3 w 87"/>
                <a:gd name="T1" fmla="*/ 14 h 67"/>
                <a:gd name="T2" fmla="*/ 40 w 87"/>
                <a:gd name="T3" fmla="*/ 0 h 67"/>
                <a:gd name="T4" fmla="*/ 76 w 87"/>
                <a:gd name="T5" fmla="*/ 14 h 67"/>
                <a:gd name="T6" fmla="*/ 61 w 87"/>
                <a:gd name="T7" fmla="*/ 59 h 67"/>
                <a:gd name="T8" fmla="*/ 3 w 87"/>
                <a:gd name="T9" fmla="*/ 47 h 67"/>
                <a:gd name="T10" fmla="*/ 16 w 87"/>
                <a:gd name="T11" fmla="*/ 46 h 67"/>
                <a:gd name="T12" fmla="*/ 68 w 87"/>
                <a:gd name="T13" fmla="*/ 35 h 67"/>
                <a:gd name="T14" fmla="*/ 6 w 87"/>
                <a:gd name="T15" fmla="*/ 32 h 67"/>
                <a:gd name="T16" fmla="*/ 3 w 87"/>
                <a:gd name="T17" fmla="*/ 14 h 67"/>
                <a:gd name="T18" fmla="*/ 25 w 87"/>
                <a:gd name="T19" fmla="*/ 11 h 67"/>
                <a:gd name="T20" fmla="*/ 22 w 87"/>
                <a:gd name="T21" fmla="*/ 29 h 67"/>
                <a:gd name="T22" fmla="*/ 63 w 87"/>
                <a:gd name="T23" fmla="*/ 25 h 67"/>
                <a:gd name="T24" fmla="*/ 25 w 87"/>
                <a:gd name="T25" fmla="*/ 1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67">
                  <a:moveTo>
                    <a:pt x="3" y="14"/>
                  </a:moveTo>
                  <a:cubicBezTo>
                    <a:pt x="11" y="3"/>
                    <a:pt x="27" y="0"/>
                    <a:pt x="40" y="0"/>
                  </a:cubicBezTo>
                  <a:cubicBezTo>
                    <a:pt x="53" y="0"/>
                    <a:pt x="68" y="3"/>
                    <a:pt x="76" y="14"/>
                  </a:cubicBezTo>
                  <a:cubicBezTo>
                    <a:pt x="87" y="29"/>
                    <a:pt x="79" y="53"/>
                    <a:pt x="61" y="59"/>
                  </a:cubicBezTo>
                  <a:cubicBezTo>
                    <a:pt x="42" y="65"/>
                    <a:pt x="14" y="67"/>
                    <a:pt x="3" y="47"/>
                  </a:cubicBezTo>
                  <a:cubicBezTo>
                    <a:pt x="6" y="47"/>
                    <a:pt x="13" y="47"/>
                    <a:pt x="16" y="46"/>
                  </a:cubicBezTo>
                  <a:cubicBezTo>
                    <a:pt x="31" y="63"/>
                    <a:pt x="61" y="57"/>
                    <a:pt x="68" y="35"/>
                  </a:cubicBezTo>
                  <a:cubicBezTo>
                    <a:pt x="48" y="41"/>
                    <a:pt x="24" y="46"/>
                    <a:pt x="6" y="32"/>
                  </a:cubicBezTo>
                  <a:cubicBezTo>
                    <a:pt x="0" y="28"/>
                    <a:pt x="1" y="20"/>
                    <a:pt x="3" y="14"/>
                  </a:cubicBezTo>
                  <a:close/>
                  <a:moveTo>
                    <a:pt x="25" y="11"/>
                  </a:moveTo>
                  <a:cubicBezTo>
                    <a:pt x="17" y="13"/>
                    <a:pt x="13" y="24"/>
                    <a:pt x="22" y="29"/>
                  </a:cubicBezTo>
                  <a:cubicBezTo>
                    <a:pt x="33" y="36"/>
                    <a:pt x="53" y="37"/>
                    <a:pt x="63" y="25"/>
                  </a:cubicBezTo>
                  <a:cubicBezTo>
                    <a:pt x="66" y="5"/>
                    <a:pt x="37" y="4"/>
                    <a:pt x="2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Freeform 450"/>
            <p:cNvSpPr/>
            <p:nvPr/>
          </p:nvSpPr>
          <p:spPr bwMode="auto">
            <a:xfrm>
              <a:off x="6135688" y="4722813"/>
              <a:ext cx="285750" cy="211138"/>
            </a:xfrm>
            <a:custGeom>
              <a:avLst/>
              <a:gdLst>
                <a:gd name="T0" fmla="*/ 4 w 84"/>
                <a:gd name="T1" fmla="*/ 20 h 62"/>
                <a:gd name="T2" fmla="*/ 40 w 84"/>
                <a:gd name="T3" fmla="*/ 0 h 62"/>
                <a:gd name="T4" fmla="*/ 82 w 84"/>
                <a:gd name="T5" fmla="*/ 14 h 62"/>
                <a:gd name="T6" fmla="*/ 72 w 84"/>
                <a:gd name="T7" fmla="*/ 30 h 62"/>
                <a:gd name="T8" fmla="*/ 23 w 84"/>
                <a:gd name="T9" fmla="*/ 53 h 62"/>
                <a:gd name="T10" fmla="*/ 81 w 84"/>
                <a:gd name="T11" fmla="*/ 54 h 62"/>
                <a:gd name="T12" fmla="*/ 83 w 84"/>
                <a:gd name="T13" fmla="*/ 59 h 62"/>
                <a:gd name="T14" fmla="*/ 80 w 84"/>
                <a:gd name="T15" fmla="*/ 61 h 62"/>
                <a:gd name="T16" fmla="*/ 0 w 84"/>
                <a:gd name="T17" fmla="*/ 60 h 62"/>
                <a:gd name="T18" fmla="*/ 69 w 84"/>
                <a:gd name="T19" fmla="*/ 18 h 62"/>
                <a:gd name="T20" fmla="*/ 24 w 84"/>
                <a:gd name="T21" fmla="*/ 14 h 62"/>
                <a:gd name="T22" fmla="*/ 4 w 84"/>
                <a:gd name="T23" fmla="*/ 2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4" h="62">
                  <a:moveTo>
                    <a:pt x="4" y="20"/>
                  </a:moveTo>
                  <a:cubicBezTo>
                    <a:pt x="7" y="3"/>
                    <a:pt x="27" y="1"/>
                    <a:pt x="40" y="0"/>
                  </a:cubicBezTo>
                  <a:cubicBezTo>
                    <a:pt x="55" y="0"/>
                    <a:pt x="72" y="1"/>
                    <a:pt x="82" y="14"/>
                  </a:cubicBezTo>
                  <a:cubicBezTo>
                    <a:pt x="84" y="21"/>
                    <a:pt x="77" y="26"/>
                    <a:pt x="72" y="30"/>
                  </a:cubicBezTo>
                  <a:cubicBezTo>
                    <a:pt x="57" y="39"/>
                    <a:pt x="39" y="45"/>
                    <a:pt x="23" y="53"/>
                  </a:cubicBezTo>
                  <a:cubicBezTo>
                    <a:pt x="42" y="54"/>
                    <a:pt x="62" y="53"/>
                    <a:pt x="81" y="54"/>
                  </a:cubicBezTo>
                  <a:cubicBezTo>
                    <a:pt x="83" y="59"/>
                    <a:pt x="83" y="59"/>
                    <a:pt x="83" y="59"/>
                  </a:cubicBezTo>
                  <a:cubicBezTo>
                    <a:pt x="80" y="61"/>
                    <a:pt x="80" y="61"/>
                    <a:pt x="80" y="61"/>
                  </a:cubicBezTo>
                  <a:cubicBezTo>
                    <a:pt x="53" y="62"/>
                    <a:pt x="27" y="62"/>
                    <a:pt x="0" y="60"/>
                  </a:cubicBezTo>
                  <a:cubicBezTo>
                    <a:pt x="17" y="37"/>
                    <a:pt x="50" y="38"/>
                    <a:pt x="69" y="18"/>
                  </a:cubicBezTo>
                  <a:cubicBezTo>
                    <a:pt x="58" y="5"/>
                    <a:pt x="36" y="3"/>
                    <a:pt x="24" y="14"/>
                  </a:cubicBezTo>
                  <a:cubicBezTo>
                    <a:pt x="19" y="20"/>
                    <a:pt x="12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Freeform 451"/>
            <p:cNvSpPr/>
            <p:nvPr/>
          </p:nvSpPr>
          <p:spPr bwMode="auto">
            <a:xfrm>
              <a:off x="6543676" y="4719638"/>
              <a:ext cx="160338" cy="211138"/>
            </a:xfrm>
            <a:custGeom>
              <a:avLst/>
              <a:gdLst>
                <a:gd name="T0" fmla="*/ 16 w 47"/>
                <a:gd name="T1" fmla="*/ 13 h 62"/>
                <a:gd name="T2" fmla="*/ 47 w 47"/>
                <a:gd name="T3" fmla="*/ 0 h 62"/>
                <a:gd name="T4" fmla="*/ 47 w 47"/>
                <a:gd name="T5" fmla="*/ 62 h 62"/>
                <a:gd name="T6" fmla="*/ 33 w 47"/>
                <a:gd name="T7" fmla="*/ 62 h 62"/>
                <a:gd name="T8" fmla="*/ 33 w 47"/>
                <a:gd name="T9" fmla="*/ 16 h 62"/>
                <a:gd name="T10" fmla="*/ 2 w 47"/>
                <a:gd name="T11" fmla="*/ 25 h 62"/>
                <a:gd name="T12" fmla="*/ 16 w 47"/>
                <a:gd name="T13" fmla="*/ 1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62">
                  <a:moveTo>
                    <a:pt x="16" y="13"/>
                  </a:moveTo>
                  <a:cubicBezTo>
                    <a:pt x="27" y="9"/>
                    <a:pt x="36" y="2"/>
                    <a:pt x="47" y="0"/>
                  </a:cubicBezTo>
                  <a:cubicBezTo>
                    <a:pt x="47" y="21"/>
                    <a:pt x="47" y="42"/>
                    <a:pt x="47" y="62"/>
                  </a:cubicBezTo>
                  <a:cubicBezTo>
                    <a:pt x="43" y="62"/>
                    <a:pt x="38" y="62"/>
                    <a:pt x="33" y="62"/>
                  </a:cubicBezTo>
                  <a:cubicBezTo>
                    <a:pt x="33" y="47"/>
                    <a:pt x="33" y="32"/>
                    <a:pt x="33" y="16"/>
                  </a:cubicBezTo>
                  <a:cubicBezTo>
                    <a:pt x="23" y="19"/>
                    <a:pt x="12" y="23"/>
                    <a:pt x="2" y="25"/>
                  </a:cubicBezTo>
                  <a:cubicBezTo>
                    <a:pt x="0" y="15"/>
                    <a:pt x="10" y="15"/>
                    <a:pt x="16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Freeform 452"/>
            <p:cNvSpPr/>
            <p:nvPr/>
          </p:nvSpPr>
          <p:spPr bwMode="auto">
            <a:xfrm>
              <a:off x="4922838" y="5100638"/>
              <a:ext cx="68263" cy="92075"/>
            </a:xfrm>
            <a:custGeom>
              <a:avLst/>
              <a:gdLst>
                <a:gd name="T0" fmla="*/ 1 w 20"/>
                <a:gd name="T1" fmla="*/ 13 h 27"/>
                <a:gd name="T2" fmla="*/ 20 w 20"/>
                <a:gd name="T3" fmla="*/ 0 h 27"/>
                <a:gd name="T4" fmla="*/ 17 w 20"/>
                <a:gd name="T5" fmla="*/ 27 h 27"/>
                <a:gd name="T6" fmla="*/ 1 w 20"/>
                <a:gd name="T7" fmla="*/ 1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7">
                  <a:moveTo>
                    <a:pt x="1" y="13"/>
                  </a:moveTo>
                  <a:cubicBezTo>
                    <a:pt x="7" y="8"/>
                    <a:pt x="13" y="4"/>
                    <a:pt x="20" y="0"/>
                  </a:cubicBezTo>
                  <a:cubicBezTo>
                    <a:pt x="19" y="9"/>
                    <a:pt x="18" y="18"/>
                    <a:pt x="17" y="27"/>
                  </a:cubicBezTo>
                  <a:cubicBezTo>
                    <a:pt x="12" y="22"/>
                    <a:pt x="0" y="21"/>
                    <a:pt x="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843315" y="2463879"/>
            <a:ext cx="8522611" cy="1928913"/>
            <a:chOff x="1843315" y="2745783"/>
            <a:chExt cx="8522611" cy="1928913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1843315" y="4112218"/>
              <a:ext cx="8505371" cy="0"/>
            </a:xfrm>
            <a:prstGeom prst="line">
              <a:avLst/>
            </a:prstGeom>
            <a:ln w="38100">
              <a:gradFill flip="none" rotWithShape="1">
                <a:gsLst>
                  <a:gs pos="8300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文本框 5"/>
            <p:cNvSpPr txBox="1"/>
            <p:nvPr/>
          </p:nvSpPr>
          <p:spPr>
            <a:xfrm>
              <a:off x="1860555" y="2745783"/>
              <a:ext cx="8505371" cy="13220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8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</a:rPr>
                <a:t>数据库</a:t>
              </a:r>
              <a:r>
                <a:rPr lang="zh-CN" altLang="en-US" sz="8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</a:rPr>
                <a:t>设计</a:t>
              </a:r>
              <a:endParaRPr lang="zh-CN" altLang="en-US" sz="8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2583543" y="4275916"/>
              <a:ext cx="7024914" cy="3987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dirty="0">
                  <a:solidFill>
                    <a:schemeClr val="bg1"/>
                  </a:solidFill>
                </a:rPr>
                <a:t>家教上门服务</a:t>
              </a:r>
              <a:r>
                <a:rPr lang="zh-CN" altLang="en-US" sz="2000" dirty="0">
                  <a:solidFill>
                    <a:schemeClr val="bg1"/>
                  </a:solidFill>
                </a:rPr>
                <a:t>平台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3187700" y="6407666"/>
            <a:ext cx="5816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bg1"/>
                </a:solidFill>
                <a:latin typeface="+mn-lt"/>
              </a:rPr>
              <a:t>—</a:t>
            </a:r>
            <a:r>
              <a:rPr lang="zh-CN" altLang="en-US" sz="1200" dirty="0">
                <a:solidFill>
                  <a:schemeClr val="bg1"/>
                </a:solidFill>
                <a:latin typeface="+mn-lt"/>
              </a:rPr>
              <a:t>格物致新</a:t>
            </a:r>
            <a:r>
              <a:rPr lang="en-US" altLang="zh-CN" sz="1200" dirty="0">
                <a:solidFill>
                  <a:schemeClr val="bg1"/>
                </a:solidFill>
                <a:latin typeface="+mn-lt"/>
              </a:rPr>
              <a:t>·</a:t>
            </a:r>
            <a:r>
              <a:rPr lang="zh-CN" altLang="en-US" sz="1200" dirty="0">
                <a:solidFill>
                  <a:schemeClr val="bg1"/>
                </a:solidFill>
                <a:latin typeface="+mn-lt"/>
              </a:rPr>
              <a:t>厚德泽人</a:t>
            </a:r>
            <a:r>
              <a:rPr lang="en-US" altLang="zh-CN" sz="1200" dirty="0">
                <a:solidFill>
                  <a:schemeClr val="bg1"/>
                </a:solidFill>
                <a:latin typeface="+mn-lt"/>
              </a:rPr>
              <a:t>—</a:t>
            </a:r>
            <a:endParaRPr lang="zh-CN" altLang="en-US" sz="1200" dirty="0">
              <a:solidFill>
                <a:schemeClr val="bg1"/>
              </a:solidFill>
              <a:latin typeface="+mn-lt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5385465" y="599660"/>
            <a:ext cx="1421070" cy="1424198"/>
            <a:chOff x="3557588" y="895350"/>
            <a:chExt cx="5046663" cy="5057775"/>
          </a:xfrm>
          <a:solidFill>
            <a:schemeClr val="bg1"/>
          </a:solidFill>
        </p:grpSpPr>
        <p:sp>
          <p:nvSpPr>
            <p:cNvPr id="47" name="Freeform 422"/>
            <p:cNvSpPr>
              <a:spLocks noEditPoints="1"/>
            </p:cNvSpPr>
            <p:nvPr/>
          </p:nvSpPr>
          <p:spPr bwMode="auto">
            <a:xfrm>
              <a:off x="3557588" y="895350"/>
              <a:ext cx="5046663" cy="5057775"/>
            </a:xfrm>
            <a:custGeom>
              <a:avLst/>
              <a:gdLst>
                <a:gd name="T0" fmla="*/ 675 w 1482"/>
                <a:gd name="T1" fmla="*/ 13 h 1485"/>
                <a:gd name="T2" fmla="*/ 1075 w 1482"/>
                <a:gd name="T3" fmla="*/ 88 h 1485"/>
                <a:gd name="T4" fmla="*/ 1399 w 1482"/>
                <a:gd name="T5" fmla="*/ 408 h 1485"/>
                <a:gd name="T6" fmla="*/ 1481 w 1482"/>
                <a:gd name="T7" fmla="*/ 750 h 1485"/>
                <a:gd name="T8" fmla="*/ 1381 w 1482"/>
                <a:gd name="T9" fmla="*/ 1118 h 1485"/>
                <a:gd name="T10" fmla="*/ 1149 w 1482"/>
                <a:gd name="T11" fmla="*/ 1362 h 1485"/>
                <a:gd name="T12" fmla="*/ 761 w 1482"/>
                <a:gd name="T13" fmla="*/ 1482 h 1485"/>
                <a:gd name="T14" fmla="*/ 412 w 1482"/>
                <a:gd name="T15" fmla="*/ 1403 h 1485"/>
                <a:gd name="T16" fmla="*/ 95 w 1482"/>
                <a:gd name="T17" fmla="*/ 1092 h 1485"/>
                <a:gd name="T18" fmla="*/ 12 w 1482"/>
                <a:gd name="T19" fmla="*/ 682 h 1485"/>
                <a:gd name="T20" fmla="*/ 166 w 1482"/>
                <a:gd name="T21" fmla="*/ 291 h 1485"/>
                <a:gd name="T22" fmla="*/ 675 w 1482"/>
                <a:gd name="T23" fmla="*/ 13 h 1485"/>
                <a:gd name="T24" fmla="*/ 708 w 1482"/>
                <a:gd name="T25" fmla="*/ 38 h 1485"/>
                <a:gd name="T26" fmla="*/ 394 w 1482"/>
                <a:gd name="T27" fmla="*/ 131 h 1485"/>
                <a:gd name="T28" fmla="*/ 90 w 1482"/>
                <a:gd name="T29" fmla="*/ 476 h 1485"/>
                <a:gd name="T30" fmla="*/ 66 w 1482"/>
                <a:gd name="T31" fmla="*/ 949 h 1485"/>
                <a:gd name="T32" fmla="*/ 294 w 1482"/>
                <a:gd name="T33" fmla="*/ 1293 h 1485"/>
                <a:gd name="T34" fmla="*/ 685 w 1482"/>
                <a:gd name="T35" fmla="*/ 1452 h 1485"/>
                <a:gd name="T36" fmla="*/ 1127 w 1482"/>
                <a:gd name="T37" fmla="*/ 1344 h 1485"/>
                <a:gd name="T38" fmla="*/ 1387 w 1482"/>
                <a:gd name="T39" fmla="*/ 1048 h 1485"/>
                <a:gd name="T40" fmla="*/ 1407 w 1482"/>
                <a:gd name="T41" fmla="*/ 493 h 1485"/>
                <a:gd name="T42" fmla="*/ 1191 w 1482"/>
                <a:gd name="T43" fmla="*/ 195 h 1485"/>
                <a:gd name="T44" fmla="*/ 813 w 1482"/>
                <a:gd name="T45" fmla="*/ 40 h 1485"/>
                <a:gd name="T46" fmla="*/ 708 w 1482"/>
                <a:gd name="T47" fmla="*/ 38 h 1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82" h="1485">
                  <a:moveTo>
                    <a:pt x="675" y="13"/>
                  </a:moveTo>
                  <a:cubicBezTo>
                    <a:pt x="812" y="0"/>
                    <a:pt x="952" y="26"/>
                    <a:pt x="1075" y="88"/>
                  </a:cubicBezTo>
                  <a:cubicBezTo>
                    <a:pt x="1213" y="157"/>
                    <a:pt x="1328" y="270"/>
                    <a:pt x="1399" y="408"/>
                  </a:cubicBezTo>
                  <a:cubicBezTo>
                    <a:pt x="1454" y="513"/>
                    <a:pt x="1482" y="631"/>
                    <a:pt x="1481" y="750"/>
                  </a:cubicBezTo>
                  <a:cubicBezTo>
                    <a:pt x="1481" y="879"/>
                    <a:pt x="1446" y="1007"/>
                    <a:pt x="1381" y="1118"/>
                  </a:cubicBezTo>
                  <a:cubicBezTo>
                    <a:pt x="1324" y="1215"/>
                    <a:pt x="1244" y="1300"/>
                    <a:pt x="1149" y="1362"/>
                  </a:cubicBezTo>
                  <a:cubicBezTo>
                    <a:pt x="1035" y="1437"/>
                    <a:pt x="898" y="1480"/>
                    <a:pt x="761" y="1482"/>
                  </a:cubicBezTo>
                  <a:cubicBezTo>
                    <a:pt x="641" y="1485"/>
                    <a:pt x="519" y="1458"/>
                    <a:pt x="412" y="1403"/>
                  </a:cubicBezTo>
                  <a:cubicBezTo>
                    <a:pt x="278" y="1335"/>
                    <a:pt x="166" y="1225"/>
                    <a:pt x="95" y="1092"/>
                  </a:cubicBezTo>
                  <a:cubicBezTo>
                    <a:pt x="28" y="967"/>
                    <a:pt x="0" y="823"/>
                    <a:pt x="12" y="682"/>
                  </a:cubicBezTo>
                  <a:cubicBezTo>
                    <a:pt x="24" y="541"/>
                    <a:pt x="78" y="403"/>
                    <a:pt x="166" y="291"/>
                  </a:cubicBezTo>
                  <a:cubicBezTo>
                    <a:pt x="289" y="134"/>
                    <a:pt x="477" y="31"/>
                    <a:pt x="675" y="13"/>
                  </a:cubicBezTo>
                  <a:close/>
                  <a:moveTo>
                    <a:pt x="708" y="38"/>
                  </a:moveTo>
                  <a:cubicBezTo>
                    <a:pt x="598" y="43"/>
                    <a:pt x="489" y="76"/>
                    <a:pt x="394" y="131"/>
                  </a:cubicBezTo>
                  <a:cubicBezTo>
                    <a:pt x="258" y="208"/>
                    <a:pt x="149" y="331"/>
                    <a:pt x="90" y="476"/>
                  </a:cubicBezTo>
                  <a:cubicBezTo>
                    <a:pt x="28" y="625"/>
                    <a:pt x="19" y="795"/>
                    <a:pt x="66" y="949"/>
                  </a:cubicBezTo>
                  <a:cubicBezTo>
                    <a:pt x="106" y="1083"/>
                    <a:pt x="186" y="1204"/>
                    <a:pt x="294" y="1293"/>
                  </a:cubicBezTo>
                  <a:cubicBezTo>
                    <a:pt x="404" y="1384"/>
                    <a:pt x="543" y="1441"/>
                    <a:pt x="685" y="1452"/>
                  </a:cubicBezTo>
                  <a:cubicBezTo>
                    <a:pt x="839" y="1466"/>
                    <a:pt x="997" y="1427"/>
                    <a:pt x="1127" y="1344"/>
                  </a:cubicBezTo>
                  <a:cubicBezTo>
                    <a:pt x="1239" y="1272"/>
                    <a:pt x="1330" y="1169"/>
                    <a:pt x="1387" y="1048"/>
                  </a:cubicBezTo>
                  <a:cubicBezTo>
                    <a:pt x="1469" y="876"/>
                    <a:pt x="1476" y="670"/>
                    <a:pt x="1407" y="493"/>
                  </a:cubicBezTo>
                  <a:cubicBezTo>
                    <a:pt x="1363" y="377"/>
                    <a:pt x="1288" y="273"/>
                    <a:pt x="1191" y="195"/>
                  </a:cubicBezTo>
                  <a:cubicBezTo>
                    <a:pt x="1084" y="108"/>
                    <a:pt x="951" y="53"/>
                    <a:pt x="813" y="40"/>
                  </a:cubicBezTo>
                  <a:cubicBezTo>
                    <a:pt x="778" y="38"/>
                    <a:pt x="743" y="35"/>
                    <a:pt x="708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23"/>
            <p:cNvSpPr>
              <a:spLocks noEditPoints="1"/>
            </p:cNvSpPr>
            <p:nvPr/>
          </p:nvSpPr>
          <p:spPr bwMode="auto">
            <a:xfrm>
              <a:off x="3736976" y="1106488"/>
              <a:ext cx="4713288" cy="4665663"/>
            </a:xfrm>
            <a:custGeom>
              <a:avLst/>
              <a:gdLst>
                <a:gd name="T0" fmla="*/ 551 w 1384"/>
                <a:gd name="T1" fmla="*/ 164 h 1370"/>
                <a:gd name="T2" fmla="*/ 780 w 1384"/>
                <a:gd name="T3" fmla="*/ 244 h 1370"/>
                <a:gd name="T4" fmla="*/ 596 w 1384"/>
                <a:gd name="T5" fmla="*/ 180 h 1370"/>
                <a:gd name="T6" fmla="*/ 516 w 1384"/>
                <a:gd name="T7" fmla="*/ 195 h 1370"/>
                <a:gd name="T8" fmla="*/ 651 w 1384"/>
                <a:gd name="T9" fmla="*/ 266 h 1370"/>
                <a:gd name="T10" fmla="*/ 635 w 1384"/>
                <a:gd name="T11" fmla="*/ 214 h 1370"/>
                <a:gd name="T12" fmla="*/ 674 w 1384"/>
                <a:gd name="T13" fmla="*/ 217 h 1370"/>
                <a:gd name="T14" fmla="*/ 527 w 1384"/>
                <a:gd name="T15" fmla="*/ 247 h 1370"/>
                <a:gd name="T16" fmla="*/ 609 w 1384"/>
                <a:gd name="T17" fmla="*/ 244 h 1370"/>
                <a:gd name="T18" fmla="*/ 963 w 1384"/>
                <a:gd name="T19" fmla="*/ 256 h 1370"/>
                <a:gd name="T20" fmla="*/ 793 w 1384"/>
                <a:gd name="T21" fmla="*/ 289 h 1370"/>
                <a:gd name="T22" fmla="*/ 965 w 1384"/>
                <a:gd name="T23" fmla="*/ 302 h 1370"/>
                <a:gd name="T24" fmla="*/ 539 w 1384"/>
                <a:gd name="T25" fmla="*/ 292 h 1370"/>
                <a:gd name="T26" fmla="*/ 747 w 1384"/>
                <a:gd name="T27" fmla="*/ 359 h 1370"/>
                <a:gd name="T28" fmla="*/ 1037 w 1384"/>
                <a:gd name="T29" fmla="*/ 296 h 1370"/>
                <a:gd name="T30" fmla="*/ 925 w 1384"/>
                <a:gd name="T31" fmla="*/ 312 h 1370"/>
                <a:gd name="T32" fmla="*/ 929 w 1384"/>
                <a:gd name="T33" fmla="*/ 364 h 1370"/>
                <a:gd name="T34" fmla="*/ 672 w 1384"/>
                <a:gd name="T35" fmla="*/ 334 h 1370"/>
                <a:gd name="T36" fmla="*/ 609 w 1384"/>
                <a:gd name="T37" fmla="*/ 339 h 1370"/>
                <a:gd name="T38" fmla="*/ 493 w 1384"/>
                <a:gd name="T39" fmla="*/ 369 h 1370"/>
                <a:gd name="T40" fmla="*/ 867 w 1384"/>
                <a:gd name="T41" fmla="*/ 373 h 1370"/>
                <a:gd name="T42" fmla="*/ 448 w 1384"/>
                <a:gd name="T43" fmla="*/ 405 h 1370"/>
                <a:gd name="T44" fmla="*/ 1020 w 1384"/>
                <a:gd name="T45" fmla="*/ 451 h 1370"/>
                <a:gd name="T46" fmla="*/ 1074 w 1384"/>
                <a:gd name="T47" fmla="*/ 552 h 1370"/>
                <a:gd name="T48" fmla="*/ 850 w 1384"/>
                <a:gd name="T49" fmla="*/ 962 h 1370"/>
                <a:gd name="T50" fmla="*/ 472 w 1384"/>
                <a:gd name="T51" fmla="*/ 808 h 1370"/>
                <a:gd name="T52" fmla="*/ 312 w 1384"/>
                <a:gd name="T53" fmla="*/ 764 h 1370"/>
                <a:gd name="T54" fmla="*/ 311 w 1384"/>
                <a:gd name="T55" fmla="*/ 577 h 1370"/>
                <a:gd name="T56" fmla="*/ 265 w 1384"/>
                <a:gd name="T57" fmla="*/ 424 h 1370"/>
                <a:gd name="T58" fmla="*/ 1082 w 1384"/>
                <a:gd name="T59" fmla="*/ 423 h 1370"/>
                <a:gd name="T60" fmla="*/ 826 w 1384"/>
                <a:gd name="T61" fmla="*/ 420 h 1370"/>
                <a:gd name="T62" fmla="*/ 329 w 1384"/>
                <a:gd name="T63" fmla="*/ 389 h 1370"/>
                <a:gd name="T64" fmla="*/ 499 w 1384"/>
                <a:gd name="T65" fmla="*/ 477 h 1370"/>
                <a:gd name="T66" fmla="*/ 959 w 1384"/>
                <a:gd name="T67" fmla="*/ 411 h 1370"/>
                <a:gd name="T68" fmla="*/ 384 w 1384"/>
                <a:gd name="T69" fmla="*/ 452 h 1370"/>
                <a:gd name="T70" fmla="*/ 1120 w 1384"/>
                <a:gd name="T71" fmla="*/ 417 h 1370"/>
                <a:gd name="T72" fmla="*/ 632 w 1384"/>
                <a:gd name="T73" fmla="*/ 531 h 1370"/>
                <a:gd name="T74" fmla="*/ 1063 w 1384"/>
                <a:gd name="T75" fmla="*/ 435 h 1370"/>
                <a:gd name="T76" fmla="*/ 957 w 1384"/>
                <a:gd name="T77" fmla="*/ 464 h 1370"/>
                <a:gd name="T78" fmla="*/ 548 w 1384"/>
                <a:gd name="T79" fmla="*/ 458 h 1370"/>
                <a:gd name="T80" fmla="*/ 1073 w 1384"/>
                <a:gd name="T81" fmla="*/ 469 h 1370"/>
                <a:gd name="T82" fmla="*/ 716 w 1384"/>
                <a:gd name="T83" fmla="*/ 511 h 1370"/>
                <a:gd name="T84" fmla="*/ 1082 w 1384"/>
                <a:gd name="T85" fmla="*/ 520 h 1370"/>
                <a:gd name="T86" fmla="*/ 408 w 1384"/>
                <a:gd name="T87" fmla="*/ 514 h 1370"/>
                <a:gd name="T88" fmla="*/ 504 w 1384"/>
                <a:gd name="T89" fmla="*/ 568 h 1370"/>
                <a:gd name="T90" fmla="*/ 1079 w 1384"/>
                <a:gd name="T91" fmla="*/ 561 h 1370"/>
                <a:gd name="T92" fmla="*/ 753 w 1384"/>
                <a:gd name="T93" fmla="*/ 598 h 1370"/>
                <a:gd name="T94" fmla="*/ 350 w 1384"/>
                <a:gd name="T95" fmla="*/ 584 h 1370"/>
                <a:gd name="T96" fmla="*/ 380 w 1384"/>
                <a:gd name="T97" fmla="*/ 616 h 1370"/>
                <a:gd name="T98" fmla="*/ 780 w 1384"/>
                <a:gd name="T99" fmla="*/ 605 h 1370"/>
                <a:gd name="T100" fmla="*/ 835 w 1384"/>
                <a:gd name="T101" fmla="*/ 653 h 1370"/>
                <a:gd name="T102" fmla="*/ 254 w 1384"/>
                <a:gd name="T103" fmla="*/ 673 h 1370"/>
                <a:gd name="T104" fmla="*/ 359 w 1384"/>
                <a:gd name="T105" fmla="*/ 674 h 1370"/>
                <a:gd name="T106" fmla="*/ 437 w 1384"/>
                <a:gd name="T107" fmla="*/ 721 h 1370"/>
                <a:gd name="T108" fmla="*/ 60 w 1384"/>
                <a:gd name="T109" fmla="*/ 722 h 1370"/>
                <a:gd name="T110" fmla="*/ 357 w 1384"/>
                <a:gd name="T111" fmla="*/ 777 h 1370"/>
                <a:gd name="T112" fmla="*/ 1251 w 1384"/>
                <a:gd name="T113" fmla="*/ 844 h 1370"/>
                <a:gd name="T114" fmla="*/ 152 w 1384"/>
                <a:gd name="T115" fmla="*/ 924 h 1370"/>
                <a:gd name="T116" fmla="*/ 238 w 1384"/>
                <a:gd name="T117" fmla="*/ 1075 h 1370"/>
                <a:gd name="T118" fmla="*/ 293 w 1384"/>
                <a:gd name="T119" fmla="*/ 1100 h 1370"/>
                <a:gd name="T120" fmla="*/ 378 w 1384"/>
                <a:gd name="T121" fmla="*/ 1236 h 1370"/>
                <a:gd name="T122" fmla="*/ 884 w 1384"/>
                <a:gd name="T123" fmla="*/ 1300 h 1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84" h="1370">
                  <a:moveTo>
                    <a:pt x="634" y="11"/>
                  </a:moveTo>
                  <a:cubicBezTo>
                    <a:pt x="764" y="0"/>
                    <a:pt x="897" y="27"/>
                    <a:pt x="1011" y="89"/>
                  </a:cubicBezTo>
                  <a:cubicBezTo>
                    <a:pt x="1130" y="152"/>
                    <a:pt x="1229" y="253"/>
                    <a:pt x="1291" y="373"/>
                  </a:cubicBezTo>
                  <a:cubicBezTo>
                    <a:pt x="1362" y="507"/>
                    <a:pt x="1384" y="664"/>
                    <a:pt x="1355" y="812"/>
                  </a:cubicBezTo>
                  <a:cubicBezTo>
                    <a:pt x="1335" y="919"/>
                    <a:pt x="1288" y="1020"/>
                    <a:pt x="1221" y="1104"/>
                  </a:cubicBezTo>
                  <a:cubicBezTo>
                    <a:pt x="1141" y="1205"/>
                    <a:pt x="1033" y="1281"/>
                    <a:pt x="912" y="1323"/>
                  </a:cubicBezTo>
                  <a:cubicBezTo>
                    <a:pt x="798" y="1362"/>
                    <a:pt x="673" y="1370"/>
                    <a:pt x="555" y="1345"/>
                  </a:cubicBezTo>
                  <a:cubicBezTo>
                    <a:pt x="418" y="1318"/>
                    <a:pt x="290" y="1245"/>
                    <a:pt x="195" y="1141"/>
                  </a:cubicBezTo>
                  <a:cubicBezTo>
                    <a:pt x="111" y="1050"/>
                    <a:pt x="52" y="935"/>
                    <a:pt x="29" y="813"/>
                  </a:cubicBezTo>
                  <a:cubicBezTo>
                    <a:pt x="0" y="665"/>
                    <a:pt x="23" y="507"/>
                    <a:pt x="93" y="373"/>
                  </a:cubicBezTo>
                  <a:cubicBezTo>
                    <a:pt x="146" y="270"/>
                    <a:pt x="226" y="182"/>
                    <a:pt x="323" y="118"/>
                  </a:cubicBezTo>
                  <a:cubicBezTo>
                    <a:pt x="416" y="58"/>
                    <a:pt x="524" y="21"/>
                    <a:pt x="634" y="11"/>
                  </a:cubicBezTo>
                  <a:close/>
                  <a:moveTo>
                    <a:pt x="494" y="54"/>
                  </a:moveTo>
                  <a:cubicBezTo>
                    <a:pt x="486" y="62"/>
                    <a:pt x="478" y="70"/>
                    <a:pt x="469" y="76"/>
                  </a:cubicBezTo>
                  <a:cubicBezTo>
                    <a:pt x="474" y="91"/>
                    <a:pt x="484" y="104"/>
                    <a:pt x="492" y="118"/>
                  </a:cubicBezTo>
                  <a:cubicBezTo>
                    <a:pt x="510" y="121"/>
                    <a:pt x="523" y="106"/>
                    <a:pt x="534" y="94"/>
                  </a:cubicBezTo>
                  <a:cubicBezTo>
                    <a:pt x="541" y="81"/>
                    <a:pt x="541" y="65"/>
                    <a:pt x="542" y="51"/>
                  </a:cubicBezTo>
                  <a:cubicBezTo>
                    <a:pt x="537" y="47"/>
                    <a:pt x="532" y="39"/>
                    <a:pt x="525" y="41"/>
                  </a:cubicBezTo>
                  <a:cubicBezTo>
                    <a:pt x="514" y="45"/>
                    <a:pt x="504" y="49"/>
                    <a:pt x="494" y="54"/>
                  </a:cubicBezTo>
                  <a:close/>
                  <a:moveTo>
                    <a:pt x="853" y="49"/>
                  </a:moveTo>
                  <a:cubicBezTo>
                    <a:pt x="847" y="58"/>
                    <a:pt x="844" y="68"/>
                    <a:pt x="841" y="78"/>
                  </a:cubicBezTo>
                  <a:cubicBezTo>
                    <a:pt x="829" y="86"/>
                    <a:pt x="817" y="78"/>
                    <a:pt x="806" y="74"/>
                  </a:cubicBezTo>
                  <a:cubicBezTo>
                    <a:pt x="804" y="89"/>
                    <a:pt x="814" y="102"/>
                    <a:pt x="827" y="108"/>
                  </a:cubicBezTo>
                  <a:cubicBezTo>
                    <a:pt x="820" y="130"/>
                    <a:pt x="793" y="132"/>
                    <a:pt x="777" y="144"/>
                  </a:cubicBezTo>
                  <a:cubicBezTo>
                    <a:pt x="789" y="146"/>
                    <a:pt x="801" y="149"/>
                    <a:pt x="813" y="147"/>
                  </a:cubicBezTo>
                  <a:cubicBezTo>
                    <a:pt x="827" y="143"/>
                    <a:pt x="839" y="135"/>
                    <a:pt x="849" y="125"/>
                  </a:cubicBezTo>
                  <a:cubicBezTo>
                    <a:pt x="857" y="141"/>
                    <a:pt x="856" y="162"/>
                    <a:pt x="870" y="174"/>
                  </a:cubicBezTo>
                  <a:cubicBezTo>
                    <a:pt x="882" y="182"/>
                    <a:pt x="898" y="190"/>
                    <a:pt x="912" y="181"/>
                  </a:cubicBezTo>
                  <a:cubicBezTo>
                    <a:pt x="903" y="171"/>
                    <a:pt x="893" y="162"/>
                    <a:pt x="883" y="153"/>
                  </a:cubicBezTo>
                  <a:cubicBezTo>
                    <a:pt x="871" y="142"/>
                    <a:pt x="863" y="126"/>
                    <a:pt x="858" y="111"/>
                  </a:cubicBezTo>
                  <a:cubicBezTo>
                    <a:pt x="872" y="106"/>
                    <a:pt x="889" y="105"/>
                    <a:pt x="903" y="99"/>
                  </a:cubicBezTo>
                  <a:cubicBezTo>
                    <a:pt x="902" y="92"/>
                    <a:pt x="897" y="88"/>
                    <a:pt x="893" y="83"/>
                  </a:cubicBezTo>
                  <a:cubicBezTo>
                    <a:pt x="885" y="83"/>
                    <a:pt x="877" y="82"/>
                    <a:pt x="870" y="82"/>
                  </a:cubicBezTo>
                  <a:cubicBezTo>
                    <a:pt x="870" y="73"/>
                    <a:pt x="874" y="64"/>
                    <a:pt x="869" y="56"/>
                  </a:cubicBezTo>
                  <a:cubicBezTo>
                    <a:pt x="864" y="52"/>
                    <a:pt x="859" y="49"/>
                    <a:pt x="853" y="49"/>
                  </a:cubicBezTo>
                  <a:close/>
                  <a:moveTo>
                    <a:pt x="496" y="137"/>
                  </a:moveTo>
                  <a:cubicBezTo>
                    <a:pt x="492" y="135"/>
                    <a:pt x="488" y="133"/>
                    <a:pt x="485" y="131"/>
                  </a:cubicBezTo>
                  <a:cubicBezTo>
                    <a:pt x="485" y="151"/>
                    <a:pt x="495" y="173"/>
                    <a:pt x="512" y="183"/>
                  </a:cubicBezTo>
                  <a:cubicBezTo>
                    <a:pt x="526" y="180"/>
                    <a:pt x="536" y="164"/>
                    <a:pt x="551" y="164"/>
                  </a:cubicBezTo>
                  <a:cubicBezTo>
                    <a:pt x="558" y="165"/>
                    <a:pt x="566" y="168"/>
                    <a:pt x="571" y="163"/>
                  </a:cubicBezTo>
                  <a:cubicBezTo>
                    <a:pt x="582" y="157"/>
                    <a:pt x="579" y="142"/>
                    <a:pt x="578" y="132"/>
                  </a:cubicBezTo>
                  <a:cubicBezTo>
                    <a:pt x="575" y="119"/>
                    <a:pt x="568" y="101"/>
                    <a:pt x="552" y="102"/>
                  </a:cubicBezTo>
                  <a:cubicBezTo>
                    <a:pt x="529" y="105"/>
                    <a:pt x="513" y="123"/>
                    <a:pt x="496" y="137"/>
                  </a:cubicBezTo>
                  <a:close/>
                  <a:moveTo>
                    <a:pt x="636" y="166"/>
                  </a:moveTo>
                  <a:cubicBezTo>
                    <a:pt x="636" y="166"/>
                    <a:pt x="636" y="166"/>
                    <a:pt x="636" y="166"/>
                  </a:cubicBezTo>
                  <a:moveTo>
                    <a:pt x="681" y="166"/>
                  </a:moveTo>
                  <a:cubicBezTo>
                    <a:pt x="669" y="172"/>
                    <a:pt x="685" y="178"/>
                    <a:pt x="690" y="170"/>
                  </a:cubicBezTo>
                  <a:cubicBezTo>
                    <a:pt x="695" y="164"/>
                    <a:pt x="684" y="163"/>
                    <a:pt x="681" y="166"/>
                  </a:cubicBezTo>
                  <a:close/>
                  <a:moveTo>
                    <a:pt x="705" y="165"/>
                  </a:moveTo>
                  <a:cubicBezTo>
                    <a:pt x="704" y="167"/>
                    <a:pt x="701" y="170"/>
                    <a:pt x="700" y="172"/>
                  </a:cubicBezTo>
                  <a:cubicBezTo>
                    <a:pt x="694" y="175"/>
                    <a:pt x="688" y="178"/>
                    <a:pt x="681" y="181"/>
                  </a:cubicBezTo>
                  <a:cubicBezTo>
                    <a:pt x="681" y="192"/>
                    <a:pt x="677" y="201"/>
                    <a:pt x="673" y="210"/>
                  </a:cubicBezTo>
                  <a:cubicBezTo>
                    <a:pt x="679" y="210"/>
                    <a:pt x="685" y="209"/>
                    <a:pt x="692" y="209"/>
                  </a:cubicBezTo>
                  <a:cubicBezTo>
                    <a:pt x="694" y="197"/>
                    <a:pt x="703" y="190"/>
                    <a:pt x="713" y="185"/>
                  </a:cubicBezTo>
                  <a:cubicBezTo>
                    <a:pt x="717" y="192"/>
                    <a:pt x="720" y="200"/>
                    <a:pt x="723" y="209"/>
                  </a:cubicBezTo>
                  <a:cubicBezTo>
                    <a:pt x="727" y="205"/>
                    <a:pt x="731" y="201"/>
                    <a:pt x="735" y="197"/>
                  </a:cubicBezTo>
                  <a:cubicBezTo>
                    <a:pt x="733" y="194"/>
                    <a:pt x="728" y="190"/>
                    <a:pt x="726" y="188"/>
                  </a:cubicBezTo>
                  <a:cubicBezTo>
                    <a:pt x="730" y="179"/>
                    <a:pt x="736" y="172"/>
                    <a:pt x="744" y="168"/>
                  </a:cubicBezTo>
                  <a:cubicBezTo>
                    <a:pt x="759" y="179"/>
                    <a:pt x="733" y="197"/>
                    <a:pt x="750" y="206"/>
                  </a:cubicBezTo>
                  <a:cubicBezTo>
                    <a:pt x="753" y="196"/>
                    <a:pt x="755" y="187"/>
                    <a:pt x="761" y="178"/>
                  </a:cubicBezTo>
                  <a:cubicBezTo>
                    <a:pt x="763" y="188"/>
                    <a:pt x="760" y="198"/>
                    <a:pt x="759" y="208"/>
                  </a:cubicBezTo>
                  <a:cubicBezTo>
                    <a:pt x="771" y="202"/>
                    <a:pt x="766" y="187"/>
                    <a:pt x="767" y="176"/>
                  </a:cubicBezTo>
                  <a:cubicBezTo>
                    <a:pt x="776" y="183"/>
                    <a:pt x="773" y="194"/>
                    <a:pt x="774" y="203"/>
                  </a:cubicBezTo>
                  <a:cubicBezTo>
                    <a:pt x="769" y="208"/>
                    <a:pt x="765" y="212"/>
                    <a:pt x="760" y="217"/>
                  </a:cubicBezTo>
                  <a:cubicBezTo>
                    <a:pt x="766" y="226"/>
                    <a:pt x="762" y="236"/>
                    <a:pt x="752" y="241"/>
                  </a:cubicBezTo>
                  <a:cubicBezTo>
                    <a:pt x="755" y="242"/>
                    <a:pt x="755" y="242"/>
                    <a:pt x="755" y="242"/>
                  </a:cubicBezTo>
                  <a:cubicBezTo>
                    <a:pt x="753" y="244"/>
                    <a:pt x="748" y="246"/>
                    <a:pt x="745" y="248"/>
                  </a:cubicBezTo>
                  <a:cubicBezTo>
                    <a:pt x="747" y="240"/>
                    <a:pt x="742" y="233"/>
                    <a:pt x="737" y="229"/>
                  </a:cubicBezTo>
                  <a:cubicBezTo>
                    <a:pt x="731" y="236"/>
                    <a:pt x="722" y="242"/>
                    <a:pt x="716" y="250"/>
                  </a:cubicBezTo>
                  <a:cubicBezTo>
                    <a:pt x="724" y="251"/>
                    <a:pt x="729" y="247"/>
                    <a:pt x="730" y="239"/>
                  </a:cubicBezTo>
                  <a:cubicBezTo>
                    <a:pt x="734" y="238"/>
                    <a:pt x="739" y="237"/>
                    <a:pt x="744" y="237"/>
                  </a:cubicBezTo>
                  <a:cubicBezTo>
                    <a:pt x="741" y="241"/>
                    <a:pt x="737" y="248"/>
                    <a:pt x="735" y="251"/>
                  </a:cubicBezTo>
                  <a:cubicBezTo>
                    <a:pt x="740" y="246"/>
                    <a:pt x="740" y="246"/>
                    <a:pt x="740" y="246"/>
                  </a:cubicBezTo>
                  <a:cubicBezTo>
                    <a:pt x="743" y="249"/>
                    <a:pt x="746" y="253"/>
                    <a:pt x="749" y="256"/>
                  </a:cubicBezTo>
                  <a:cubicBezTo>
                    <a:pt x="755" y="249"/>
                    <a:pt x="760" y="242"/>
                    <a:pt x="767" y="235"/>
                  </a:cubicBezTo>
                  <a:cubicBezTo>
                    <a:pt x="766" y="239"/>
                    <a:pt x="765" y="247"/>
                    <a:pt x="764" y="251"/>
                  </a:cubicBezTo>
                  <a:cubicBezTo>
                    <a:pt x="771" y="247"/>
                    <a:pt x="771" y="240"/>
                    <a:pt x="772" y="234"/>
                  </a:cubicBezTo>
                  <a:cubicBezTo>
                    <a:pt x="774" y="236"/>
                    <a:pt x="778" y="241"/>
                    <a:pt x="780" y="244"/>
                  </a:cubicBezTo>
                  <a:cubicBezTo>
                    <a:pt x="782" y="241"/>
                    <a:pt x="785" y="239"/>
                    <a:pt x="787" y="236"/>
                  </a:cubicBezTo>
                  <a:cubicBezTo>
                    <a:pt x="795" y="238"/>
                    <a:pt x="803" y="240"/>
                    <a:pt x="811" y="242"/>
                  </a:cubicBezTo>
                  <a:cubicBezTo>
                    <a:pt x="814" y="245"/>
                    <a:pt x="818" y="248"/>
                    <a:pt x="822" y="251"/>
                  </a:cubicBezTo>
                  <a:cubicBezTo>
                    <a:pt x="823" y="234"/>
                    <a:pt x="801" y="232"/>
                    <a:pt x="798" y="217"/>
                  </a:cubicBezTo>
                  <a:cubicBezTo>
                    <a:pt x="801" y="210"/>
                    <a:pt x="805" y="203"/>
                    <a:pt x="809" y="197"/>
                  </a:cubicBezTo>
                  <a:cubicBezTo>
                    <a:pt x="822" y="194"/>
                    <a:pt x="822" y="213"/>
                    <a:pt x="828" y="219"/>
                  </a:cubicBezTo>
                  <a:cubicBezTo>
                    <a:pt x="836" y="214"/>
                    <a:pt x="840" y="202"/>
                    <a:pt x="850" y="199"/>
                  </a:cubicBezTo>
                  <a:cubicBezTo>
                    <a:pt x="850" y="211"/>
                    <a:pt x="851" y="224"/>
                    <a:pt x="849" y="237"/>
                  </a:cubicBezTo>
                  <a:cubicBezTo>
                    <a:pt x="847" y="238"/>
                    <a:pt x="843" y="239"/>
                    <a:pt x="841" y="240"/>
                  </a:cubicBezTo>
                  <a:cubicBezTo>
                    <a:pt x="842" y="233"/>
                    <a:pt x="842" y="227"/>
                    <a:pt x="843" y="220"/>
                  </a:cubicBezTo>
                  <a:cubicBezTo>
                    <a:pt x="834" y="225"/>
                    <a:pt x="826" y="234"/>
                    <a:pt x="831" y="244"/>
                  </a:cubicBezTo>
                  <a:cubicBezTo>
                    <a:pt x="836" y="245"/>
                    <a:pt x="841" y="246"/>
                    <a:pt x="847" y="247"/>
                  </a:cubicBezTo>
                  <a:cubicBezTo>
                    <a:pt x="860" y="239"/>
                    <a:pt x="862" y="221"/>
                    <a:pt x="877" y="215"/>
                  </a:cubicBezTo>
                  <a:cubicBezTo>
                    <a:pt x="881" y="218"/>
                    <a:pt x="886" y="221"/>
                    <a:pt x="890" y="224"/>
                  </a:cubicBezTo>
                  <a:cubicBezTo>
                    <a:pt x="893" y="234"/>
                    <a:pt x="884" y="241"/>
                    <a:pt x="877" y="248"/>
                  </a:cubicBezTo>
                  <a:cubicBezTo>
                    <a:pt x="871" y="246"/>
                    <a:pt x="866" y="244"/>
                    <a:pt x="860" y="243"/>
                  </a:cubicBezTo>
                  <a:cubicBezTo>
                    <a:pt x="862" y="248"/>
                    <a:pt x="865" y="252"/>
                    <a:pt x="868" y="257"/>
                  </a:cubicBezTo>
                  <a:cubicBezTo>
                    <a:pt x="875" y="254"/>
                    <a:pt x="890" y="242"/>
                    <a:pt x="891" y="257"/>
                  </a:cubicBezTo>
                  <a:cubicBezTo>
                    <a:pt x="889" y="267"/>
                    <a:pt x="880" y="275"/>
                    <a:pt x="872" y="281"/>
                  </a:cubicBezTo>
                  <a:cubicBezTo>
                    <a:pt x="863" y="283"/>
                    <a:pt x="853" y="283"/>
                    <a:pt x="844" y="283"/>
                  </a:cubicBezTo>
                  <a:cubicBezTo>
                    <a:pt x="833" y="277"/>
                    <a:pt x="821" y="271"/>
                    <a:pt x="809" y="265"/>
                  </a:cubicBezTo>
                  <a:cubicBezTo>
                    <a:pt x="816" y="274"/>
                    <a:pt x="822" y="283"/>
                    <a:pt x="824" y="293"/>
                  </a:cubicBezTo>
                  <a:cubicBezTo>
                    <a:pt x="833" y="293"/>
                    <a:pt x="842" y="293"/>
                    <a:pt x="850" y="294"/>
                  </a:cubicBezTo>
                  <a:cubicBezTo>
                    <a:pt x="858" y="299"/>
                    <a:pt x="864" y="307"/>
                    <a:pt x="867" y="315"/>
                  </a:cubicBezTo>
                  <a:cubicBezTo>
                    <a:pt x="877" y="307"/>
                    <a:pt x="882" y="318"/>
                    <a:pt x="888" y="324"/>
                  </a:cubicBezTo>
                  <a:cubicBezTo>
                    <a:pt x="896" y="305"/>
                    <a:pt x="908" y="287"/>
                    <a:pt x="919" y="269"/>
                  </a:cubicBezTo>
                  <a:cubicBezTo>
                    <a:pt x="922" y="273"/>
                    <a:pt x="925" y="277"/>
                    <a:pt x="928" y="281"/>
                  </a:cubicBezTo>
                  <a:cubicBezTo>
                    <a:pt x="933" y="283"/>
                    <a:pt x="938" y="278"/>
                    <a:pt x="942" y="277"/>
                  </a:cubicBezTo>
                  <a:cubicBezTo>
                    <a:pt x="943" y="271"/>
                    <a:pt x="944" y="266"/>
                    <a:pt x="946" y="261"/>
                  </a:cubicBezTo>
                  <a:cubicBezTo>
                    <a:pt x="953" y="256"/>
                    <a:pt x="961" y="250"/>
                    <a:pt x="968" y="243"/>
                  </a:cubicBezTo>
                  <a:cubicBezTo>
                    <a:pt x="965" y="242"/>
                    <a:pt x="960" y="241"/>
                    <a:pt x="957" y="240"/>
                  </a:cubicBezTo>
                  <a:cubicBezTo>
                    <a:pt x="953" y="246"/>
                    <a:pt x="951" y="257"/>
                    <a:pt x="941" y="255"/>
                  </a:cubicBezTo>
                  <a:cubicBezTo>
                    <a:pt x="944" y="250"/>
                    <a:pt x="947" y="244"/>
                    <a:pt x="949" y="239"/>
                  </a:cubicBezTo>
                  <a:cubicBezTo>
                    <a:pt x="942" y="242"/>
                    <a:pt x="940" y="248"/>
                    <a:pt x="940" y="254"/>
                  </a:cubicBezTo>
                  <a:cubicBezTo>
                    <a:pt x="938" y="254"/>
                    <a:pt x="934" y="252"/>
                    <a:pt x="933" y="251"/>
                  </a:cubicBezTo>
                  <a:cubicBezTo>
                    <a:pt x="930" y="242"/>
                    <a:pt x="943" y="238"/>
                    <a:pt x="943" y="229"/>
                  </a:cubicBezTo>
                  <a:cubicBezTo>
                    <a:pt x="871" y="189"/>
                    <a:pt x="788" y="165"/>
                    <a:pt x="705" y="165"/>
                  </a:cubicBezTo>
                  <a:close/>
                  <a:moveTo>
                    <a:pt x="607" y="182"/>
                  </a:moveTo>
                  <a:cubicBezTo>
                    <a:pt x="604" y="182"/>
                    <a:pt x="599" y="181"/>
                    <a:pt x="596" y="180"/>
                  </a:cubicBezTo>
                  <a:cubicBezTo>
                    <a:pt x="596" y="183"/>
                    <a:pt x="596" y="189"/>
                    <a:pt x="596" y="192"/>
                  </a:cubicBezTo>
                  <a:cubicBezTo>
                    <a:pt x="598" y="186"/>
                    <a:pt x="598" y="186"/>
                    <a:pt x="598" y="186"/>
                  </a:cubicBezTo>
                  <a:cubicBezTo>
                    <a:pt x="608" y="190"/>
                    <a:pt x="617" y="197"/>
                    <a:pt x="625" y="204"/>
                  </a:cubicBezTo>
                  <a:cubicBezTo>
                    <a:pt x="633" y="204"/>
                    <a:pt x="627" y="197"/>
                    <a:pt x="626" y="192"/>
                  </a:cubicBezTo>
                  <a:cubicBezTo>
                    <a:pt x="614" y="191"/>
                    <a:pt x="612" y="179"/>
                    <a:pt x="613" y="169"/>
                  </a:cubicBezTo>
                  <a:cubicBezTo>
                    <a:pt x="607" y="171"/>
                    <a:pt x="604" y="175"/>
                    <a:pt x="607" y="182"/>
                  </a:cubicBezTo>
                  <a:close/>
                  <a:moveTo>
                    <a:pt x="621" y="169"/>
                  </a:moveTo>
                  <a:cubicBezTo>
                    <a:pt x="620" y="171"/>
                    <a:pt x="619" y="174"/>
                    <a:pt x="618" y="176"/>
                  </a:cubicBezTo>
                  <a:cubicBezTo>
                    <a:pt x="624" y="189"/>
                    <a:pt x="634" y="162"/>
                    <a:pt x="621" y="169"/>
                  </a:cubicBezTo>
                  <a:close/>
                  <a:moveTo>
                    <a:pt x="573" y="176"/>
                  </a:moveTo>
                  <a:cubicBezTo>
                    <a:pt x="584" y="182"/>
                    <a:pt x="587" y="197"/>
                    <a:pt x="577" y="206"/>
                  </a:cubicBezTo>
                  <a:cubicBezTo>
                    <a:pt x="578" y="208"/>
                    <a:pt x="579" y="213"/>
                    <a:pt x="580" y="215"/>
                  </a:cubicBezTo>
                  <a:cubicBezTo>
                    <a:pt x="587" y="215"/>
                    <a:pt x="590" y="210"/>
                    <a:pt x="589" y="200"/>
                  </a:cubicBezTo>
                  <a:cubicBezTo>
                    <a:pt x="591" y="206"/>
                    <a:pt x="593" y="212"/>
                    <a:pt x="594" y="218"/>
                  </a:cubicBezTo>
                  <a:cubicBezTo>
                    <a:pt x="597" y="220"/>
                    <a:pt x="600" y="222"/>
                    <a:pt x="603" y="224"/>
                  </a:cubicBezTo>
                  <a:cubicBezTo>
                    <a:pt x="588" y="223"/>
                    <a:pt x="598" y="237"/>
                    <a:pt x="596" y="244"/>
                  </a:cubicBezTo>
                  <a:cubicBezTo>
                    <a:pt x="594" y="247"/>
                    <a:pt x="591" y="250"/>
                    <a:pt x="589" y="252"/>
                  </a:cubicBezTo>
                  <a:cubicBezTo>
                    <a:pt x="584" y="260"/>
                    <a:pt x="579" y="266"/>
                    <a:pt x="573" y="272"/>
                  </a:cubicBezTo>
                  <a:cubicBezTo>
                    <a:pt x="570" y="271"/>
                    <a:pt x="566" y="268"/>
                    <a:pt x="564" y="266"/>
                  </a:cubicBezTo>
                  <a:cubicBezTo>
                    <a:pt x="559" y="269"/>
                    <a:pt x="555" y="271"/>
                    <a:pt x="550" y="274"/>
                  </a:cubicBezTo>
                  <a:cubicBezTo>
                    <a:pt x="546" y="282"/>
                    <a:pt x="546" y="291"/>
                    <a:pt x="547" y="299"/>
                  </a:cubicBezTo>
                  <a:cubicBezTo>
                    <a:pt x="553" y="296"/>
                    <a:pt x="557" y="288"/>
                    <a:pt x="564" y="289"/>
                  </a:cubicBezTo>
                  <a:cubicBezTo>
                    <a:pt x="572" y="288"/>
                    <a:pt x="576" y="295"/>
                    <a:pt x="581" y="300"/>
                  </a:cubicBezTo>
                  <a:cubicBezTo>
                    <a:pt x="586" y="293"/>
                    <a:pt x="590" y="286"/>
                    <a:pt x="595" y="279"/>
                  </a:cubicBezTo>
                  <a:cubicBezTo>
                    <a:pt x="602" y="277"/>
                    <a:pt x="609" y="276"/>
                    <a:pt x="615" y="275"/>
                  </a:cubicBezTo>
                  <a:cubicBezTo>
                    <a:pt x="620" y="277"/>
                    <a:pt x="624" y="279"/>
                    <a:pt x="628" y="280"/>
                  </a:cubicBezTo>
                  <a:cubicBezTo>
                    <a:pt x="627" y="275"/>
                    <a:pt x="625" y="270"/>
                    <a:pt x="620" y="268"/>
                  </a:cubicBezTo>
                  <a:cubicBezTo>
                    <a:pt x="610" y="263"/>
                    <a:pt x="601" y="273"/>
                    <a:pt x="590" y="271"/>
                  </a:cubicBezTo>
                  <a:cubicBezTo>
                    <a:pt x="591" y="268"/>
                    <a:pt x="591" y="261"/>
                    <a:pt x="591" y="257"/>
                  </a:cubicBezTo>
                  <a:cubicBezTo>
                    <a:pt x="594" y="260"/>
                    <a:pt x="596" y="262"/>
                    <a:pt x="599" y="264"/>
                  </a:cubicBezTo>
                  <a:cubicBezTo>
                    <a:pt x="600" y="263"/>
                    <a:pt x="603" y="259"/>
                    <a:pt x="604" y="257"/>
                  </a:cubicBezTo>
                  <a:cubicBezTo>
                    <a:pt x="601" y="257"/>
                    <a:pt x="594" y="257"/>
                    <a:pt x="591" y="258"/>
                  </a:cubicBezTo>
                  <a:cubicBezTo>
                    <a:pt x="605" y="248"/>
                    <a:pt x="609" y="232"/>
                    <a:pt x="607" y="217"/>
                  </a:cubicBezTo>
                  <a:cubicBezTo>
                    <a:pt x="605" y="217"/>
                    <a:pt x="600" y="218"/>
                    <a:pt x="597" y="218"/>
                  </a:cubicBezTo>
                  <a:cubicBezTo>
                    <a:pt x="598" y="214"/>
                    <a:pt x="601" y="204"/>
                    <a:pt x="602" y="200"/>
                  </a:cubicBezTo>
                  <a:cubicBezTo>
                    <a:pt x="598" y="198"/>
                    <a:pt x="593" y="200"/>
                    <a:pt x="590" y="196"/>
                  </a:cubicBezTo>
                  <a:cubicBezTo>
                    <a:pt x="590" y="189"/>
                    <a:pt x="591" y="181"/>
                    <a:pt x="591" y="174"/>
                  </a:cubicBezTo>
                  <a:cubicBezTo>
                    <a:pt x="585" y="175"/>
                    <a:pt x="579" y="175"/>
                    <a:pt x="573" y="176"/>
                  </a:cubicBezTo>
                  <a:close/>
                  <a:moveTo>
                    <a:pt x="516" y="195"/>
                  </a:moveTo>
                  <a:cubicBezTo>
                    <a:pt x="516" y="203"/>
                    <a:pt x="512" y="209"/>
                    <a:pt x="507" y="216"/>
                  </a:cubicBezTo>
                  <a:cubicBezTo>
                    <a:pt x="505" y="211"/>
                    <a:pt x="503" y="206"/>
                    <a:pt x="502" y="202"/>
                  </a:cubicBezTo>
                  <a:cubicBezTo>
                    <a:pt x="495" y="210"/>
                    <a:pt x="487" y="217"/>
                    <a:pt x="480" y="225"/>
                  </a:cubicBezTo>
                  <a:cubicBezTo>
                    <a:pt x="481" y="225"/>
                    <a:pt x="484" y="226"/>
                    <a:pt x="485" y="226"/>
                  </a:cubicBezTo>
                  <a:cubicBezTo>
                    <a:pt x="488" y="222"/>
                    <a:pt x="491" y="218"/>
                    <a:pt x="494" y="214"/>
                  </a:cubicBezTo>
                  <a:cubicBezTo>
                    <a:pt x="498" y="216"/>
                    <a:pt x="501" y="219"/>
                    <a:pt x="505" y="222"/>
                  </a:cubicBezTo>
                  <a:cubicBezTo>
                    <a:pt x="511" y="222"/>
                    <a:pt x="518" y="222"/>
                    <a:pt x="525" y="222"/>
                  </a:cubicBezTo>
                  <a:cubicBezTo>
                    <a:pt x="528" y="211"/>
                    <a:pt x="536" y="203"/>
                    <a:pt x="545" y="197"/>
                  </a:cubicBezTo>
                  <a:cubicBezTo>
                    <a:pt x="551" y="203"/>
                    <a:pt x="554" y="211"/>
                    <a:pt x="555" y="220"/>
                  </a:cubicBezTo>
                  <a:cubicBezTo>
                    <a:pt x="560" y="217"/>
                    <a:pt x="564" y="214"/>
                    <a:pt x="568" y="211"/>
                  </a:cubicBezTo>
                  <a:cubicBezTo>
                    <a:pt x="560" y="201"/>
                    <a:pt x="562" y="188"/>
                    <a:pt x="575" y="183"/>
                  </a:cubicBezTo>
                  <a:cubicBezTo>
                    <a:pt x="572" y="182"/>
                    <a:pt x="569" y="180"/>
                    <a:pt x="567" y="179"/>
                  </a:cubicBezTo>
                  <a:cubicBezTo>
                    <a:pt x="550" y="184"/>
                    <a:pt x="533" y="188"/>
                    <a:pt x="516" y="195"/>
                  </a:cubicBezTo>
                  <a:close/>
                  <a:moveTo>
                    <a:pt x="629" y="181"/>
                  </a:moveTo>
                  <a:cubicBezTo>
                    <a:pt x="629" y="181"/>
                    <a:pt x="629" y="181"/>
                    <a:pt x="629" y="181"/>
                  </a:cubicBezTo>
                  <a:moveTo>
                    <a:pt x="736" y="181"/>
                  </a:moveTo>
                  <a:cubicBezTo>
                    <a:pt x="734" y="186"/>
                    <a:pt x="736" y="188"/>
                    <a:pt x="742" y="186"/>
                  </a:cubicBezTo>
                  <a:cubicBezTo>
                    <a:pt x="743" y="180"/>
                    <a:pt x="741" y="179"/>
                    <a:pt x="736" y="181"/>
                  </a:cubicBezTo>
                  <a:close/>
                  <a:moveTo>
                    <a:pt x="636" y="205"/>
                  </a:moveTo>
                  <a:cubicBezTo>
                    <a:pt x="646" y="203"/>
                    <a:pt x="647" y="191"/>
                    <a:pt x="648" y="183"/>
                  </a:cubicBezTo>
                  <a:cubicBezTo>
                    <a:pt x="637" y="185"/>
                    <a:pt x="636" y="196"/>
                    <a:pt x="636" y="205"/>
                  </a:cubicBezTo>
                  <a:close/>
                  <a:moveTo>
                    <a:pt x="665" y="204"/>
                  </a:moveTo>
                  <a:cubicBezTo>
                    <a:pt x="669" y="199"/>
                    <a:pt x="681" y="189"/>
                    <a:pt x="668" y="186"/>
                  </a:cubicBezTo>
                  <a:cubicBezTo>
                    <a:pt x="658" y="188"/>
                    <a:pt x="661" y="198"/>
                    <a:pt x="665" y="204"/>
                  </a:cubicBezTo>
                  <a:close/>
                  <a:moveTo>
                    <a:pt x="698" y="208"/>
                  </a:moveTo>
                  <a:cubicBezTo>
                    <a:pt x="704" y="209"/>
                    <a:pt x="709" y="210"/>
                    <a:pt x="714" y="210"/>
                  </a:cubicBezTo>
                  <a:cubicBezTo>
                    <a:pt x="714" y="205"/>
                    <a:pt x="712" y="201"/>
                    <a:pt x="711" y="196"/>
                  </a:cubicBezTo>
                  <a:cubicBezTo>
                    <a:pt x="705" y="198"/>
                    <a:pt x="701" y="203"/>
                    <a:pt x="698" y="208"/>
                  </a:cubicBezTo>
                  <a:close/>
                  <a:moveTo>
                    <a:pt x="608" y="215"/>
                  </a:moveTo>
                  <a:cubicBezTo>
                    <a:pt x="615" y="218"/>
                    <a:pt x="619" y="203"/>
                    <a:pt x="611" y="202"/>
                  </a:cubicBezTo>
                  <a:cubicBezTo>
                    <a:pt x="605" y="203"/>
                    <a:pt x="604" y="211"/>
                    <a:pt x="608" y="215"/>
                  </a:cubicBezTo>
                  <a:close/>
                  <a:moveTo>
                    <a:pt x="653" y="197"/>
                  </a:moveTo>
                  <a:cubicBezTo>
                    <a:pt x="650" y="202"/>
                    <a:pt x="647" y="207"/>
                    <a:pt x="644" y="213"/>
                  </a:cubicBezTo>
                  <a:cubicBezTo>
                    <a:pt x="657" y="215"/>
                    <a:pt x="655" y="228"/>
                    <a:pt x="651" y="236"/>
                  </a:cubicBezTo>
                  <a:cubicBezTo>
                    <a:pt x="646" y="245"/>
                    <a:pt x="656" y="260"/>
                    <a:pt x="643" y="263"/>
                  </a:cubicBezTo>
                  <a:cubicBezTo>
                    <a:pt x="643" y="259"/>
                    <a:pt x="642" y="251"/>
                    <a:pt x="642" y="246"/>
                  </a:cubicBezTo>
                  <a:cubicBezTo>
                    <a:pt x="635" y="250"/>
                    <a:pt x="634" y="257"/>
                    <a:pt x="631" y="263"/>
                  </a:cubicBezTo>
                  <a:cubicBezTo>
                    <a:pt x="632" y="265"/>
                    <a:pt x="636" y="269"/>
                    <a:pt x="637" y="271"/>
                  </a:cubicBezTo>
                  <a:cubicBezTo>
                    <a:pt x="642" y="270"/>
                    <a:pt x="646" y="268"/>
                    <a:pt x="651" y="266"/>
                  </a:cubicBezTo>
                  <a:cubicBezTo>
                    <a:pt x="653" y="263"/>
                    <a:pt x="655" y="260"/>
                    <a:pt x="658" y="256"/>
                  </a:cubicBezTo>
                  <a:cubicBezTo>
                    <a:pt x="657" y="245"/>
                    <a:pt x="663" y="236"/>
                    <a:pt x="670" y="228"/>
                  </a:cubicBezTo>
                  <a:cubicBezTo>
                    <a:pt x="665" y="217"/>
                    <a:pt x="660" y="206"/>
                    <a:pt x="653" y="197"/>
                  </a:cubicBezTo>
                  <a:close/>
                  <a:moveTo>
                    <a:pt x="540" y="209"/>
                  </a:moveTo>
                  <a:cubicBezTo>
                    <a:pt x="538" y="211"/>
                    <a:pt x="535" y="216"/>
                    <a:pt x="533" y="218"/>
                  </a:cubicBezTo>
                  <a:cubicBezTo>
                    <a:pt x="537" y="220"/>
                    <a:pt x="545" y="226"/>
                    <a:pt x="547" y="220"/>
                  </a:cubicBezTo>
                  <a:cubicBezTo>
                    <a:pt x="553" y="214"/>
                    <a:pt x="544" y="210"/>
                    <a:pt x="540" y="209"/>
                  </a:cubicBezTo>
                  <a:close/>
                  <a:moveTo>
                    <a:pt x="734" y="206"/>
                  </a:moveTo>
                  <a:cubicBezTo>
                    <a:pt x="729" y="212"/>
                    <a:pt x="719" y="218"/>
                    <a:pt x="724" y="228"/>
                  </a:cubicBezTo>
                  <a:cubicBezTo>
                    <a:pt x="730" y="222"/>
                    <a:pt x="744" y="214"/>
                    <a:pt x="734" y="206"/>
                  </a:cubicBezTo>
                  <a:close/>
                  <a:moveTo>
                    <a:pt x="818" y="223"/>
                  </a:moveTo>
                  <a:cubicBezTo>
                    <a:pt x="817" y="219"/>
                    <a:pt x="815" y="214"/>
                    <a:pt x="813" y="209"/>
                  </a:cubicBezTo>
                  <a:cubicBezTo>
                    <a:pt x="805" y="213"/>
                    <a:pt x="809" y="225"/>
                    <a:pt x="818" y="223"/>
                  </a:cubicBezTo>
                  <a:close/>
                  <a:moveTo>
                    <a:pt x="1118" y="237"/>
                  </a:moveTo>
                  <a:cubicBezTo>
                    <a:pt x="1126" y="240"/>
                    <a:pt x="1135" y="239"/>
                    <a:pt x="1144" y="237"/>
                  </a:cubicBezTo>
                  <a:cubicBezTo>
                    <a:pt x="1145" y="241"/>
                    <a:pt x="1147" y="245"/>
                    <a:pt x="1149" y="249"/>
                  </a:cubicBezTo>
                  <a:cubicBezTo>
                    <a:pt x="1133" y="254"/>
                    <a:pt x="1120" y="239"/>
                    <a:pt x="1104" y="239"/>
                  </a:cubicBezTo>
                  <a:cubicBezTo>
                    <a:pt x="1106" y="233"/>
                    <a:pt x="1108" y="227"/>
                    <a:pt x="1110" y="221"/>
                  </a:cubicBezTo>
                  <a:cubicBezTo>
                    <a:pt x="1095" y="222"/>
                    <a:pt x="1080" y="232"/>
                    <a:pt x="1078" y="248"/>
                  </a:cubicBezTo>
                  <a:cubicBezTo>
                    <a:pt x="1088" y="259"/>
                    <a:pt x="1104" y="243"/>
                    <a:pt x="1116" y="250"/>
                  </a:cubicBezTo>
                  <a:cubicBezTo>
                    <a:pt x="1133" y="259"/>
                    <a:pt x="1152" y="263"/>
                    <a:pt x="1165" y="277"/>
                  </a:cubicBezTo>
                  <a:cubicBezTo>
                    <a:pt x="1159" y="278"/>
                    <a:pt x="1154" y="281"/>
                    <a:pt x="1148" y="283"/>
                  </a:cubicBezTo>
                  <a:cubicBezTo>
                    <a:pt x="1156" y="290"/>
                    <a:pt x="1164" y="297"/>
                    <a:pt x="1172" y="304"/>
                  </a:cubicBezTo>
                  <a:cubicBezTo>
                    <a:pt x="1174" y="303"/>
                    <a:pt x="1180" y="302"/>
                    <a:pt x="1182" y="302"/>
                  </a:cubicBezTo>
                  <a:cubicBezTo>
                    <a:pt x="1192" y="280"/>
                    <a:pt x="1169" y="268"/>
                    <a:pt x="1155" y="256"/>
                  </a:cubicBezTo>
                  <a:cubicBezTo>
                    <a:pt x="1163" y="258"/>
                    <a:pt x="1170" y="260"/>
                    <a:pt x="1178" y="262"/>
                  </a:cubicBezTo>
                  <a:cubicBezTo>
                    <a:pt x="1188" y="266"/>
                    <a:pt x="1201" y="255"/>
                    <a:pt x="1199" y="245"/>
                  </a:cubicBezTo>
                  <a:cubicBezTo>
                    <a:pt x="1191" y="235"/>
                    <a:pt x="1176" y="236"/>
                    <a:pt x="1167" y="229"/>
                  </a:cubicBezTo>
                  <a:cubicBezTo>
                    <a:pt x="1161" y="225"/>
                    <a:pt x="1155" y="221"/>
                    <a:pt x="1148" y="220"/>
                  </a:cubicBezTo>
                  <a:cubicBezTo>
                    <a:pt x="1146" y="215"/>
                    <a:pt x="1143" y="210"/>
                    <a:pt x="1141" y="205"/>
                  </a:cubicBezTo>
                  <a:cubicBezTo>
                    <a:pt x="1128" y="211"/>
                    <a:pt x="1117" y="222"/>
                    <a:pt x="1118" y="237"/>
                  </a:cubicBezTo>
                  <a:close/>
                  <a:moveTo>
                    <a:pt x="465" y="225"/>
                  </a:moveTo>
                  <a:cubicBezTo>
                    <a:pt x="468" y="226"/>
                    <a:pt x="472" y="227"/>
                    <a:pt x="474" y="227"/>
                  </a:cubicBezTo>
                  <a:cubicBezTo>
                    <a:pt x="476" y="222"/>
                    <a:pt x="478" y="217"/>
                    <a:pt x="479" y="212"/>
                  </a:cubicBezTo>
                  <a:cubicBezTo>
                    <a:pt x="471" y="211"/>
                    <a:pt x="469" y="219"/>
                    <a:pt x="465" y="225"/>
                  </a:cubicBezTo>
                  <a:close/>
                  <a:moveTo>
                    <a:pt x="627" y="215"/>
                  </a:moveTo>
                  <a:cubicBezTo>
                    <a:pt x="629" y="226"/>
                    <a:pt x="627" y="237"/>
                    <a:pt x="624" y="248"/>
                  </a:cubicBezTo>
                  <a:cubicBezTo>
                    <a:pt x="629" y="249"/>
                    <a:pt x="629" y="249"/>
                    <a:pt x="629" y="249"/>
                  </a:cubicBezTo>
                  <a:cubicBezTo>
                    <a:pt x="634" y="238"/>
                    <a:pt x="640" y="226"/>
                    <a:pt x="635" y="214"/>
                  </a:cubicBezTo>
                  <a:cubicBezTo>
                    <a:pt x="633" y="214"/>
                    <a:pt x="629" y="214"/>
                    <a:pt x="627" y="215"/>
                  </a:cubicBezTo>
                  <a:close/>
                  <a:moveTo>
                    <a:pt x="746" y="213"/>
                  </a:moveTo>
                  <a:cubicBezTo>
                    <a:pt x="744" y="219"/>
                    <a:pt x="745" y="225"/>
                    <a:pt x="746" y="230"/>
                  </a:cubicBezTo>
                  <a:cubicBezTo>
                    <a:pt x="750" y="229"/>
                    <a:pt x="756" y="231"/>
                    <a:pt x="756" y="225"/>
                  </a:cubicBezTo>
                  <a:cubicBezTo>
                    <a:pt x="753" y="221"/>
                    <a:pt x="752" y="213"/>
                    <a:pt x="746" y="213"/>
                  </a:cubicBezTo>
                  <a:close/>
                  <a:moveTo>
                    <a:pt x="215" y="224"/>
                  </a:moveTo>
                  <a:cubicBezTo>
                    <a:pt x="212" y="232"/>
                    <a:pt x="217" y="240"/>
                    <a:pt x="219" y="248"/>
                  </a:cubicBezTo>
                  <a:cubicBezTo>
                    <a:pt x="218" y="255"/>
                    <a:pt x="215" y="262"/>
                    <a:pt x="214" y="269"/>
                  </a:cubicBezTo>
                  <a:cubicBezTo>
                    <a:pt x="222" y="273"/>
                    <a:pt x="232" y="276"/>
                    <a:pt x="242" y="276"/>
                  </a:cubicBezTo>
                  <a:cubicBezTo>
                    <a:pt x="240" y="285"/>
                    <a:pt x="238" y="294"/>
                    <a:pt x="237" y="303"/>
                  </a:cubicBezTo>
                  <a:cubicBezTo>
                    <a:pt x="234" y="301"/>
                    <a:pt x="228" y="298"/>
                    <a:pt x="225" y="296"/>
                  </a:cubicBezTo>
                  <a:cubicBezTo>
                    <a:pt x="225" y="309"/>
                    <a:pt x="233" y="318"/>
                    <a:pt x="242" y="326"/>
                  </a:cubicBezTo>
                  <a:cubicBezTo>
                    <a:pt x="251" y="333"/>
                    <a:pt x="262" y="340"/>
                    <a:pt x="275" y="338"/>
                  </a:cubicBezTo>
                  <a:cubicBezTo>
                    <a:pt x="271" y="320"/>
                    <a:pt x="246" y="315"/>
                    <a:pt x="248" y="295"/>
                  </a:cubicBezTo>
                  <a:cubicBezTo>
                    <a:pt x="252" y="297"/>
                    <a:pt x="256" y="298"/>
                    <a:pt x="260" y="300"/>
                  </a:cubicBezTo>
                  <a:cubicBezTo>
                    <a:pt x="261" y="305"/>
                    <a:pt x="262" y="311"/>
                    <a:pt x="262" y="316"/>
                  </a:cubicBezTo>
                  <a:cubicBezTo>
                    <a:pt x="266" y="312"/>
                    <a:pt x="270" y="308"/>
                    <a:pt x="274" y="304"/>
                  </a:cubicBezTo>
                  <a:cubicBezTo>
                    <a:pt x="275" y="309"/>
                    <a:pt x="277" y="313"/>
                    <a:pt x="279" y="318"/>
                  </a:cubicBezTo>
                  <a:cubicBezTo>
                    <a:pt x="284" y="321"/>
                    <a:pt x="288" y="317"/>
                    <a:pt x="293" y="315"/>
                  </a:cubicBezTo>
                  <a:cubicBezTo>
                    <a:pt x="296" y="315"/>
                    <a:pt x="301" y="315"/>
                    <a:pt x="304" y="316"/>
                  </a:cubicBezTo>
                  <a:cubicBezTo>
                    <a:pt x="302" y="309"/>
                    <a:pt x="300" y="302"/>
                    <a:pt x="298" y="296"/>
                  </a:cubicBezTo>
                  <a:cubicBezTo>
                    <a:pt x="298" y="294"/>
                    <a:pt x="298" y="290"/>
                    <a:pt x="298" y="287"/>
                  </a:cubicBezTo>
                  <a:cubicBezTo>
                    <a:pt x="297" y="287"/>
                    <a:pt x="293" y="285"/>
                    <a:pt x="291" y="284"/>
                  </a:cubicBezTo>
                  <a:cubicBezTo>
                    <a:pt x="290" y="276"/>
                    <a:pt x="286" y="262"/>
                    <a:pt x="275" y="272"/>
                  </a:cubicBezTo>
                  <a:cubicBezTo>
                    <a:pt x="275" y="267"/>
                    <a:pt x="274" y="259"/>
                    <a:pt x="273" y="255"/>
                  </a:cubicBezTo>
                  <a:cubicBezTo>
                    <a:pt x="280" y="251"/>
                    <a:pt x="286" y="248"/>
                    <a:pt x="292" y="245"/>
                  </a:cubicBezTo>
                  <a:cubicBezTo>
                    <a:pt x="303" y="253"/>
                    <a:pt x="315" y="263"/>
                    <a:pt x="319" y="276"/>
                  </a:cubicBezTo>
                  <a:cubicBezTo>
                    <a:pt x="316" y="282"/>
                    <a:pt x="311" y="287"/>
                    <a:pt x="307" y="292"/>
                  </a:cubicBezTo>
                  <a:cubicBezTo>
                    <a:pt x="314" y="294"/>
                    <a:pt x="322" y="295"/>
                    <a:pt x="329" y="298"/>
                  </a:cubicBezTo>
                  <a:cubicBezTo>
                    <a:pt x="343" y="296"/>
                    <a:pt x="347" y="281"/>
                    <a:pt x="342" y="270"/>
                  </a:cubicBezTo>
                  <a:cubicBezTo>
                    <a:pt x="331" y="255"/>
                    <a:pt x="321" y="239"/>
                    <a:pt x="304" y="230"/>
                  </a:cubicBezTo>
                  <a:cubicBezTo>
                    <a:pt x="285" y="230"/>
                    <a:pt x="275" y="249"/>
                    <a:pt x="258" y="256"/>
                  </a:cubicBezTo>
                  <a:cubicBezTo>
                    <a:pt x="258" y="245"/>
                    <a:pt x="260" y="235"/>
                    <a:pt x="259" y="224"/>
                  </a:cubicBezTo>
                  <a:cubicBezTo>
                    <a:pt x="255" y="214"/>
                    <a:pt x="244" y="218"/>
                    <a:pt x="237" y="220"/>
                  </a:cubicBezTo>
                  <a:cubicBezTo>
                    <a:pt x="230" y="218"/>
                    <a:pt x="218" y="214"/>
                    <a:pt x="215" y="224"/>
                  </a:cubicBezTo>
                  <a:close/>
                  <a:moveTo>
                    <a:pt x="620" y="238"/>
                  </a:moveTo>
                  <a:cubicBezTo>
                    <a:pt x="622" y="230"/>
                    <a:pt x="620" y="223"/>
                    <a:pt x="619" y="216"/>
                  </a:cubicBezTo>
                  <a:cubicBezTo>
                    <a:pt x="611" y="222"/>
                    <a:pt x="614" y="231"/>
                    <a:pt x="620" y="238"/>
                  </a:cubicBezTo>
                  <a:close/>
                  <a:moveTo>
                    <a:pt x="674" y="217"/>
                  </a:moveTo>
                  <a:cubicBezTo>
                    <a:pt x="678" y="223"/>
                    <a:pt x="685" y="222"/>
                    <a:pt x="691" y="223"/>
                  </a:cubicBezTo>
                  <a:cubicBezTo>
                    <a:pt x="691" y="222"/>
                    <a:pt x="691" y="218"/>
                    <a:pt x="692" y="217"/>
                  </a:cubicBezTo>
                  <a:cubicBezTo>
                    <a:pt x="686" y="217"/>
                    <a:pt x="680" y="217"/>
                    <a:pt x="674" y="217"/>
                  </a:cubicBezTo>
                  <a:close/>
                  <a:moveTo>
                    <a:pt x="558" y="238"/>
                  </a:moveTo>
                  <a:cubicBezTo>
                    <a:pt x="568" y="237"/>
                    <a:pt x="572" y="226"/>
                    <a:pt x="573" y="218"/>
                  </a:cubicBezTo>
                  <a:cubicBezTo>
                    <a:pt x="566" y="222"/>
                    <a:pt x="554" y="228"/>
                    <a:pt x="558" y="238"/>
                  </a:cubicBezTo>
                  <a:close/>
                  <a:moveTo>
                    <a:pt x="581" y="224"/>
                  </a:moveTo>
                  <a:cubicBezTo>
                    <a:pt x="580" y="229"/>
                    <a:pt x="577" y="234"/>
                    <a:pt x="579" y="239"/>
                  </a:cubicBezTo>
                  <a:cubicBezTo>
                    <a:pt x="581" y="242"/>
                    <a:pt x="586" y="241"/>
                    <a:pt x="590" y="242"/>
                  </a:cubicBezTo>
                  <a:cubicBezTo>
                    <a:pt x="590" y="235"/>
                    <a:pt x="585" y="230"/>
                    <a:pt x="581" y="224"/>
                  </a:cubicBezTo>
                  <a:close/>
                  <a:moveTo>
                    <a:pt x="696" y="238"/>
                  </a:moveTo>
                  <a:cubicBezTo>
                    <a:pt x="703" y="237"/>
                    <a:pt x="719" y="236"/>
                    <a:pt x="714" y="226"/>
                  </a:cubicBezTo>
                  <a:cubicBezTo>
                    <a:pt x="706" y="223"/>
                    <a:pt x="701" y="233"/>
                    <a:pt x="696" y="238"/>
                  </a:cubicBezTo>
                  <a:close/>
                  <a:moveTo>
                    <a:pt x="869" y="238"/>
                  </a:moveTo>
                  <a:cubicBezTo>
                    <a:pt x="877" y="239"/>
                    <a:pt x="883" y="231"/>
                    <a:pt x="879" y="223"/>
                  </a:cubicBezTo>
                  <a:cubicBezTo>
                    <a:pt x="874" y="228"/>
                    <a:pt x="867" y="231"/>
                    <a:pt x="869" y="238"/>
                  </a:cubicBezTo>
                  <a:close/>
                  <a:moveTo>
                    <a:pt x="441" y="229"/>
                  </a:moveTo>
                  <a:cubicBezTo>
                    <a:pt x="435" y="229"/>
                    <a:pt x="433" y="240"/>
                    <a:pt x="440" y="240"/>
                  </a:cubicBezTo>
                  <a:cubicBezTo>
                    <a:pt x="446" y="240"/>
                    <a:pt x="448" y="229"/>
                    <a:pt x="441" y="229"/>
                  </a:cubicBezTo>
                  <a:close/>
                  <a:moveTo>
                    <a:pt x="507" y="230"/>
                  </a:moveTo>
                  <a:cubicBezTo>
                    <a:pt x="514" y="235"/>
                    <a:pt x="524" y="238"/>
                    <a:pt x="529" y="230"/>
                  </a:cubicBezTo>
                  <a:cubicBezTo>
                    <a:pt x="522" y="229"/>
                    <a:pt x="515" y="229"/>
                    <a:pt x="507" y="230"/>
                  </a:cubicBezTo>
                  <a:close/>
                  <a:moveTo>
                    <a:pt x="685" y="230"/>
                  </a:moveTo>
                  <a:cubicBezTo>
                    <a:pt x="683" y="236"/>
                    <a:pt x="685" y="238"/>
                    <a:pt x="691" y="236"/>
                  </a:cubicBezTo>
                  <a:cubicBezTo>
                    <a:pt x="693" y="229"/>
                    <a:pt x="691" y="227"/>
                    <a:pt x="685" y="230"/>
                  </a:cubicBezTo>
                  <a:close/>
                  <a:moveTo>
                    <a:pt x="481" y="243"/>
                  </a:moveTo>
                  <a:cubicBezTo>
                    <a:pt x="487" y="254"/>
                    <a:pt x="493" y="240"/>
                    <a:pt x="495" y="234"/>
                  </a:cubicBezTo>
                  <a:cubicBezTo>
                    <a:pt x="488" y="232"/>
                    <a:pt x="479" y="234"/>
                    <a:pt x="481" y="243"/>
                  </a:cubicBezTo>
                  <a:close/>
                  <a:moveTo>
                    <a:pt x="426" y="236"/>
                  </a:moveTo>
                  <a:cubicBezTo>
                    <a:pt x="423" y="241"/>
                    <a:pt x="426" y="248"/>
                    <a:pt x="431" y="249"/>
                  </a:cubicBezTo>
                  <a:cubicBezTo>
                    <a:pt x="438" y="246"/>
                    <a:pt x="432" y="231"/>
                    <a:pt x="426" y="236"/>
                  </a:cubicBezTo>
                  <a:close/>
                  <a:moveTo>
                    <a:pt x="448" y="237"/>
                  </a:moveTo>
                  <a:cubicBezTo>
                    <a:pt x="448" y="237"/>
                    <a:pt x="448" y="237"/>
                    <a:pt x="448" y="237"/>
                  </a:cubicBezTo>
                  <a:moveTo>
                    <a:pt x="459" y="261"/>
                  </a:moveTo>
                  <a:cubicBezTo>
                    <a:pt x="471" y="258"/>
                    <a:pt x="466" y="244"/>
                    <a:pt x="467" y="235"/>
                  </a:cubicBezTo>
                  <a:cubicBezTo>
                    <a:pt x="456" y="239"/>
                    <a:pt x="459" y="252"/>
                    <a:pt x="459" y="261"/>
                  </a:cubicBezTo>
                  <a:close/>
                  <a:moveTo>
                    <a:pt x="495" y="251"/>
                  </a:moveTo>
                  <a:cubicBezTo>
                    <a:pt x="501" y="249"/>
                    <a:pt x="506" y="247"/>
                    <a:pt x="511" y="244"/>
                  </a:cubicBezTo>
                  <a:cubicBezTo>
                    <a:pt x="516" y="246"/>
                    <a:pt x="521" y="246"/>
                    <a:pt x="527" y="247"/>
                  </a:cubicBezTo>
                  <a:cubicBezTo>
                    <a:pt x="524" y="237"/>
                    <a:pt x="508" y="242"/>
                    <a:pt x="501" y="238"/>
                  </a:cubicBezTo>
                  <a:cubicBezTo>
                    <a:pt x="499" y="242"/>
                    <a:pt x="497" y="247"/>
                    <a:pt x="495" y="251"/>
                  </a:cubicBezTo>
                  <a:close/>
                  <a:moveTo>
                    <a:pt x="532" y="251"/>
                  </a:moveTo>
                  <a:cubicBezTo>
                    <a:pt x="538" y="250"/>
                    <a:pt x="545" y="248"/>
                    <a:pt x="551" y="245"/>
                  </a:cubicBezTo>
                  <a:cubicBezTo>
                    <a:pt x="549" y="242"/>
                    <a:pt x="548" y="237"/>
                    <a:pt x="544" y="237"/>
                  </a:cubicBezTo>
                  <a:cubicBezTo>
                    <a:pt x="538" y="240"/>
                    <a:pt x="535" y="246"/>
                    <a:pt x="532" y="251"/>
                  </a:cubicBezTo>
                  <a:close/>
                  <a:moveTo>
                    <a:pt x="665" y="248"/>
                  </a:moveTo>
                  <a:cubicBezTo>
                    <a:pt x="668" y="249"/>
                    <a:pt x="671" y="250"/>
                    <a:pt x="674" y="251"/>
                  </a:cubicBezTo>
                  <a:cubicBezTo>
                    <a:pt x="675" y="246"/>
                    <a:pt x="677" y="241"/>
                    <a:pt x="679" y="237"/>
                  </a:cubicBezTo>
                  <a:cubicBezTo>
                    <a:pt x="672" y="237"/>
                    <a:pt x="668" y="243"/>
                    <a:pt x="665" y="248"/>
                  </a:cubicBezTo>
                  <a:close/>
                  <a:moveTo>
                    <a:pt x="686" y="241"/>
                  </a:moveTo>
                  <a:cubicBezTo>
                    <a:pt x="684" y="255"/>
                    <a:pt x="672" y="259"/>
                    <a:pt x="660" y="261"/>
                  </a:cubicBezTo>
                  <a:cubicBezTo>
                    <a:pt x="664" y="264"/>
                    <a:pt x="668" y="267"/>
                    <a:pt x="672" y="270"/>
                  </a:cubicBezTo>
                  <a:cubicBezTo>
                    <a:pt x="677" y="265"/>
                    <a:pt x="682" y="259"/>
                    <a:pt x="688" y="254"/>
                  </a:cubicBezTo>
                  <a:cubicBezTo>
                    <a:pt x="694" y="265"/>
                    <a:pt x="688" y="277"/>
                    <a:pt x="682" y="286"/>
                  </a:cubicBezTo>
                  <a:cubicBezTo>
                    <a:pt x="676" y="296"/>
                    <a:pt x="665" y="297"/>
                    <a:pt x="656" y="303"/>
                  </a:cubicBezTo>
                  <a:cubicBezTo>
                    <a:pt x="644" y="301"/>
                    <a:pt x="631" y="300"/>
                    <a:pt x="619" y="297"/>
                  </a:cubicBezTo>
                  <a:cubicBezTo>
                    <a:pt x="626" y="304"/>
                    <a:pt x="634" y="311"/>
                    <a:pt x="638" y="320"/>
                  </a:cubicBezTo>
                  <a:cubicBezTo>
                    <a:pt x="647" y="315"/>
                    <a:pt x="657" y="309"/>
                    <a:pt x="667" y="313"/>
                  </a:cubicBezTo>
                  <a:cubicBezTo>
                    <a:pt x="674" y="315"/>
                    <a:pt x="677" y="322"/>
                    <a:pt x="681" y="326"/>
                  </a:cubicBezTo>
                  <a:cubicBezTo>
                    <a:pt x="683" y="324"/>
                    <a:pt x="687" y="320"/>
                    <a:pt x="689" y="318"/>
                  </a:cubicBezTo>
                  <a:cubicBezTo>
                    <a:pt x="693" y="321"/>
                    <a:pt x="697" y="324"/>
                    <a:pt x="701" y="327"/>
                  </a:cubicBezTo>
                  <a:cubicBezTo>
                    <a:pt x="704" y="307"/>
                    <a:pt x="715" y="288"/>
                    <a:pt x="715" y="267"/>
                  </a:cubicBezTo>
                  <a:cubicBezTo>
                    <a:pt x="717" y="267"/>
                    <a:pt x="720" y="266"/>
                    <a:pt x="721" y="266"/>
                  </a:cubicBezTo>
                  <a:cubicBezTo>
                    <a:pt x="727" y="269"/>
                    <a:pt x="733" y="272"/>
                    <a:pt x="739" y="276"/>
                  </a:cubicBezTo>
                  <a:cubicBezTo>
                    <a:pt x="738" y="286"/>
                    <a:pt x="730" y="298"/>
                    <a:pt x="736" y="308"/>
                  </a:cubicBezTo>
                  <a:cubicBezTo>
                    <a:pt x="737" y="300"/>
                    <a:pt x="741" y="292"/>
                    <a:pt x="748" y="288"/>
                  </a:cubicBezTo>
                  <a:cubicBezTo>
                    <a:pt x="749" y="291"/>
                    <a:pt x="751" y="297"/>
                    <a:pt x="752" y="300"/>
                  </a:cubicBezTo>
                  <a:cubicBezTo>
                    <a:pt x="759" y="293"/>
                    <a:pt x="769" y="286"/>
                    <a:pt x="768" y="274"/>
                  </a:cubicBezTo>
                  <a:cubicBezTo>
                    <a:pt x="763" y="276"/>
                    <a:pt x="757" y="279"/>
                    <a:pt x="752" y="279"/>
                  </a:cubicBezTo>
                  <a:cubicBezTo>
                    <a:pt x="745" y="275"/>
                    <a:pt x="741" y="268"/>
                    <a:pt x="740" y="260"/>
                  </a:cubicBezTo>
                  <a:cubicBezTo>
                    <a:pt x="736" y="258"/>
                    <a:pt x="732" y="256"/>
                    <a:pt x="728" y="255"/>
                  </a:cubicBezTo>
                  <a:cubicBezTo>
                    <a:pt x="726" y="256"/>
                    <a:pt x="721" y="258"/>
                    <a:pt x="719" y="259"/>
                  </a:cubicBezTo>
                  <a:cubicBezTo>
                    <a:pt x="717" y="259"/>
                    <a:pt x="713" y="257"/>
                    <a:pt x="711" y="256"/>
                  </a:cubicBezTo>
                  <a:cubicBezTo>
                    <a:pt x="711" y="253"/>
                    <a:pt x="711" y="247"/>
                    <a:pt x="711" y="244"/>
                  </a:cubicBezTo>
                  <a:cubicBezTo>
                    <a:pt x="702" y="247"/>
                    <a:pt x="692" y="249"/>
                    <a:pt x="686" y="241"/>
                  </a:cubicBezTo>
                  <a:close/>
                  <a:moveTo>
                    <a:pt x="569" y="244"/>
                  </a:moveTo>
                  <a:cubicBezTo>
                    <a:pt x="569" y="244"/>
                    <a:pt x="569" y="244"/>
                    <a:pt x="569" y="244"/>
                  </a:cubicBezTo>
                  <a:moveTo>
                    <a:pt x="609" y="244"/>
                  </a:moveTo>
                  <a:cubicBezTo>
                    <a:pt x="611" y="250"/>
                    <a:pt x="613" y="255"/>
                    <a:pt x="615" y="260"/>
                  </a:cubicBezTo>
                  <a:cubicBezTo>
                    <a:pt x="620" y="253"/>
                    <a:pt x="617" y="245"/>
                    <a:pt x="609" y="244"/>
                  </a:cubicBezTo>
                  <a:close/>
                  <a:moveTo>
                    <a:pt x="785" y="249"/>
                  </a:moveTo>
                  <a:cubicBezTo>
                    <a:pt x="787" y="253"/>
                    <a:pt x="790" y="256"/>
                    <a:pt x="792" y="260"/>
                  </a:cubicBezTo>
                  <a:cubicBezTo>
                    <a:pt x="800" y="261"/>
                    <a:pt x="807" y="258"/>
                    <a:pt x="812" y="251"/>
                  </a:cubicBezTo>
                  <a:cubicBezTo>
                    <a:pt x="803" y="249"/>
                    <a:pt x="794" y="245"/>
                    <a:pt x="785" y="249"/>
                  </a:cubicBezTo>
                  <a:close/>
                  <a:moveTo>
                    <a:pt x="475" y="247"/>
                  </a:moveTo>
                  <a:cubicBezTo>
                    <a:pt x="473" y="253"/>
                    <a:pt x="471" y="259"/>
                    <a:pt x="469" y="266"/>
                  </a:cubicBezTo>
                  <a:cubicBezTo>
                    <a:pt x="472" y="266"/>
                    <a:pt x="478" y="267"/>
                    <a:pt x="481" y="267"/>
                  </a:cubicBezTo>
                  <a:cubicBezTo>
                    <a:pt x="481" y="273"/>
                    <a:pt x="482" y="278"/>
                    <a:pt x="482" y="284"/>
                  </a:cubicBezTo>
                  <a:cubicBezTo>
                    <a:pt x="486" y="283"/>
                    <a:pt x="490" y="282"/>
                    <a:pt x="493" y="282"/>
                  </a:cubicBezTo>
                  <a:cubicBezTo>
                    <a:pt x="493" y="273"/>
                    <a:pt x="494" y="265"/>
                    <a:pt x="495" y="257"/>
                  </a:cubicBezTo>
                  <a:cubicBezTo>
                    <a:pt x="492" y="257"/>
                    <a:pt x="487" y="257"/>
                    <a:pt x="484" y="257"/>
                  </a:cubicBezTo>
                  <a:cubicBezTo>
                    <a:pt x="481" y="253"/>
                    <a:pt x="478" y="250"/>
                    <a:pt x="475" y="247"/>
                  </a:cubicBezTo>
                  <a:close/>
                  <a:moveTo>
                    <a:pt x="437" y="259"/>
                  </a:moveTo>
                  <a:cubicBezTo>
                    <a:pt x="442" y="261"/>
                    <a:pt x="447" y="263"/>
                    <a:pt x="453" y="265"/>
                  </a:cubicBezTo>
                  <a:cubicBezTo>
                    <a:pt x="451" y="259"/>
                    <a:pt x="449" y="253"/>
                    <a:pt x="445" y="249"/>
                  </a:cubicBezTo>
                  <a:cubicBezTo>
                    <a:pt x="442" y="252"/>
                    <a:pt x="439" y="255"/>
                    <a:pt x="437" y="259"/>
                  </a:cubicBezTo>
                  <a:close/>
                  <a:moveTo>
                    <a:pt x="505" y="276"/>
                  </a:moveTo>
                  <a:cubicBezTo>
                    <a:pt x="508" y="268"/>
                    <a:pt x="511" y="261"/>
                    <a:pt x="513" y="253"/>
                  </a:cubicBezTo>
                  <a:cubicBezTo>
                    <a:pt x="502" y="254"/>
                    <a:pt x="497" y="268"/>
                    <a:pt x="505" y="276"/>
                  </a:cubicBezTo>
                  <a:close/>
                  <a:moveTo>
                    <a:pt x="558" y="252"/>
                  </a:moveTo>
                  <a:cubicBezTo>
                    <a:pt x="554" y="253"/>
                    <a:pt x="548" y="262"/>
                    <a:pt x="555" y="263"/>
                  </a:cubicBezTo>
                  <a:cubicBezTo>
                    <a:pt x="564" y="265"/>
                    <a:pt x="570" y="248"/>
                    <a:pt x="558" y="252"/>
                  </a:cubicBezTo>
                  <a:close/>
                  <a:moveTo>
                    <a:pt x="572" y="260"/>
                  </a:moveTo>
                  <a:cubicBezTo>
                    <a:pt x="578" y="262"/>
                    <a:pt x="581" y="259"/>
                    <a:pt x="579" y="252"/>
                  </a:cubicBezTo>
                  <a:cubicBezTo>
                    <a:pt x="573" y="251"/>
                    <a:pt x="570" y="254"/>
                    <a:pt x="572" y="260"/>
                  </a:cubicBezTo>
                  <a:close/>
                  <a:moveTo>
                    <a:pt x="823" y="255"/>
                  </a:moveTo>
                  <a:cubicBezTo>
                    <a:pt x="823" y="257"/>
                    <a:pt x="822" y="261"/>
                    <a:pt x="821" y="262"/>
                  </a:cubicBezTo>
                  <a:cubicBezTo>
                    <a:pt x="825" y="264"/>
                    <a:pt x="828" y="265"/>
                    <a:pt x="832" y="267"/>
                  </a:cubicBezTo>
                  <a:cubicBezTo>
                    <a:pt x="835" y="263"/>
                    <a:pt x="837" y="259"/>
                    <a:pt x="840" y="255"/>
                  </a:cubicBezTo>
                  <a:cubicBezTo>
                    <a:pt x="834" y="255"/>
                    <a:pt x="829" y="255"/>
                    <a:pt x="823" y="255"/>
                  </a:cubicBezTo>
                  <a:close/>
                  <a:moveTo>
                    <a:pt x="845" y="276"/>
                  </a:moveTo>
                  <a:cubicBezTo>
                    <a:pt x="857" y="273"/>
                    <a:pt x="859" y="261"/>
                    <a:pt x="858" y="251"/>
                  </a:cubicBezTo>
                  <a:cubicBezTo>
                    <a:pt x="847" y="254"/>
                    <a:pt x="846" y="266"/>
                    <a:pt x="845" y="276"/>
                  </a:cubicBezTo>
                  <a:close/>
                  <a:moveTo>
                    <a:pt x="963" y="256"/>
                  </a:moveTo>
                  <a:cubicBezTo>
                    <a:pt x="963" y="264"/>
                    <a:pt x="977" y="257"/>
                    <a:pt x="972" y="252"/>
                  </a:cubicBezTo>
                  <a:cubicBezTo>
                    <a:pt x="969" y="251"/>
                    <a:pt x="969" y="251"/>
                    <a:pt x="969" y="251"/>
                  </a:cubicBezTo>
                  <a:cubicBezTo>
                    <a:pt x="967" y="252"/>
                    <a:pt x="965" y="255"/>
                    <a:pt x="963" y="256"/>
                  </a:cubicBezTo>
                  <a:close/>
                  <a:moveTo>
                    <a:pt x="520" y="259"/>
                  </a:moveTo>
                  <a:cubicBezTo>
                    <a:pt x="514" y="264"/>
                    <a:pt x="524" y="267"/>
                    <a:pt x="526" y="271"/>
                  </a:cubicBezTo>
                  <a:cubicBezTo>
                    <a:pt x="525" y="278"/>
                    <a:pt x="523" y="285"/>
                    <a:pt x="521" y="292"/>
                  </a:cubicBezTo>
                  <a:cubicBezTo>
                    <a:pt x="530" y="287"/>
                    <a:pt x="540" y="283"/>
                    <a:pt x="544" y="273"/>
                  </a:cubicBezTo>
                  <a:cubicBezTo>
                    <a:pt x="539" y="275"/>
                    <a:pt x="534" y="277"/>
                    <a:pt x="529" y="279"/>
                  </a:cubicBezTo>
                  <a:cubicBezTo>
                    <a:pt x="529" y="268"/>
                    <a:pt x="540" y="264"/>
                    <a:pt x="547" y="257"/>
                  </a:cubicBezTo>
                  <a:cubicBezTo>
                    <a:pt x="538" y="258"/>
                    <a:pt x="529" y="258"/>
                    <a:pt x="520" y="259"/>
                  </a:cubicBezTo>
                  <a:close/>
                  <a:moveTo>
                    <a:pt x="749" y="269"/>
                  </a:moveTo>
                  <a:cubicBezTo>
                    <a:pt x="759" y="268"/>
                    <a:pt x="771" y="269"/>
                    <a:pt x="776" y="259"/>
                  </a:cubicBezTo>
                  <a:cubicBezTo>
                    <a:pt x="767" y="260"/>
                    <a:pt x="753" y="257"/>
                    <a:pt x="749" y="269"/>
                  </a:cubicBezTo>
                  <a:close/>
                  <a:moveTo>
                    <a:pt x="1106" y="255"/>
                  </a:moveTo>
                  <a:cubicBezTo>
                    <a:pt x="1109" y="261"/>
                    <a:pt x="1115" y="265"/>
                    <a:pt x="1121" y="269"/>
                  </a:cubicBezTo>
                  <a:cubicBezTo>
                    <a:pt x="1116" y="270"/>
                    <a:pt x="1112" y="272"/>
                    <a:pt x="1107" y="273"/>
                  </a:cubicBezTo>
                  <a:cubicBezTo>
                    <a:pt x="1101" y="270"/>
                    <a:pt x="1095" y="265"/>
                    <a:pt x="1088" y="264"/>
                  </a:cubicBezTo>
                  <a:cubicBezTo>
                    <a:pt x="1080" y="273"/>
                    <a:pt x="1092" y="284"/>
                    <a:pt x="1100" y="290"/>
                  </a:cubicBezTo>
                  <a:cubicBezTo>
                    <a:pt x="1092" y="295"/>
                    <a:pt x="1085" y="300"/>
                    <a:pt x="1076" y="303"/>
                  </a:cubicBezTo>
                  <a:cubicBezTo>
                    <a:pt x="1069" y="295"/>
                    <a:pt x="1061" y="287"/>
                    <a:pt x="1053" y="280"/>
                  </a:cubicBezTo>
                  <a:cubicBezTo>
                    <a:pt x="1057" y="294"/>
                    <a:pt x="1059" y="312"/>
                    <a:pt x="1072" y="322"/>
                  </a:cubicBezTo>
                  <a:cubicBezTo>
                    <a:pt x="1088" y="324"/>
                    <a:pt x="1098" y="308"/>
                    <a:pt x="1108" y="298"/>
                  </a:cubicBezTo>
                  <a:cubicBezTo>
                    <a:pt x="1116" y="299"/>
                    <a:pt x="1123" y="299"/>
                    <a:pt x="1131" y="298"/>
                  </a:cubicBezTo>
                  <a:cubicBezTo>
                    <a:pt x="1128" y="293"/>
                    <a:pt x="1124" y="287"/>
                    <a:pt x="1121" y="281"/>
                  </a:cubicBezTo>
                  <a:cubicBezTo>
                    <a:pt x="1128" y="283"/>
                    <a:pt x="1134" y="285"/>
                    <a:pt x="1141" y="287"/>
                  </a:cubicBezTo>
                  <a:cubicBezTo>
                    <a:pt x="1144" y="283"/>
                    <a:pt x="1147" y="280"/>
                    <a:pt x="1150" y="276"/>
                  </a:cubicBezTo>
                  <a:cubicBezTo>
                    <a:pt x="1138" y="266"/>
                    <a:pt x="1125" y="250"/>
                    <a:pt x="1106" y="255"/>
                  </a:cubicBezTo>
                  <a:close/>
                  <a:moveTo>
                    <a:pt x="380" y="274"/>
                  </a:moveTo>
                  <a:cubicBezTo>
                    <a:pt x="383" y="276"/>
                    <a:pt x="386" y="277"/>
                    <a:pt x="389" y="278"/>
                  </a:cubicBezTo>
                  <a:cubicBezTo>
                    <a:pt x="391" y="272"/>
                    <a:pt x="392" y="266"/>
                    <a:pt x="394" y="260"/>
                  </a:cubicBezTo>
                  <a:cubicBezTo>
                    <a:pt x="387" y="262"/>
                    <a:pt x="383" y="268"/>
                    <a:pt x="380" y="274"/>
                  </a:cubicBezTo>
                  <a:close/>
                  <a:moveTo>
                    <a:pt x="413" y="273"/>
                  </a:moveTo>
                  <a:cubicBezTo>
                    <a:pt x="413" y="282"/>
                    <a:pt x="416" y="292"/>
                    <a:pt x="410" y="300"/>
                  </a:cubicBezTo>
                  <a:cubicBezTo>
                    <a:pt x="412" y="302"/>
                    <a:pt x="414" y="304"/>
                    <a:pt x="415" y="306"/>
                  </a:cubicBezTo>
                  <a:cubicBezTo>
                    <a:pt x="418" y="296"/>
                    <a:pt x="429" y="297"/>
                    <a:pt x="436" y="294"/>
                  </a:cubicBezTo>
                  <a:cubicBezTo>
                    <a:pt x="437" y="286"/>
                    <a:pt x="438" y="278"/>
                    <a:pt x="440" y="270"/>
                  </a:cubicBezTo>
                  <a:cubicBezTo>
                    <a:pt x="435" y="266"/>
                    <a:pt x="431" y="262"/>
                    <a:pt x="427" y="258"/>
                  </a:cubicBezTo>
                  <a:cubicBezTo>
                    <a:pt x="422" y="263"/>
                    <a:pt x="417" y="267"/>
                    <a:pt x="413" y="273"/>
                  </a:cubicBezTo>
                  <a:close/>
                  <a:moveTo>
                    <a:pt x="783" y="264"/>
                  </a:moveTo>
                  <a:cubicBezTo>
                    <a:pt x="782" y="267"/>
                    <a:pt x="782" y="272"/>
                    <a:pt x="782" y="275"/>
                  </a:cubicBezTo>
                  <a:cubicBezTo>
                    <a:pt x="779" y="280"/>
                    <a:pt x="776" y="284"/>
                    <a:pt x="773" y="289"/>
                  </a:cubicBezTo>
                  <a:cubicBezTo>
                    <a:pt x="780" y="289"/>
                    <a:pt x="786" y="289"/>
                    <a:pt x="793" y="289"/>
                  </a:cubicBezTo>
                  <a:cubicBezTo>
                    <a:pt x="792" y="279"/>
                    <a:pt x="792" y="268"/>
                    <a:pt x="783" y="264"/>
                  </a:cubicBezTo>
                  <a:close/>
                  <a:moveTo>
                    <a:pt x="459" y="296"/>
                  </a:moveTo>
                  <a:cubicBezTo>
                    <a:pt x="468" y="301"/>
                    <a:pt x="477" y="304"/>
                    <a:pt x="487" y="303"/>
                  </a:cubicBezTo>
                  <a:cubicBezTo>
                    <a:pt x="484" y="311"/>
                    <a:pt x="484" y="311"/>
                    <a:pt x="484" y="311"/>
                  </a:cubicBezTo>
                  <a:cubicBezTo>
                    <a:pt x="489" y="309"/>
                    <a:pt x="493" y="306"/>
                    <a:pt x="496" y="302"/>
                  </a:cubicBezTo>
                  <a:cubicBezTo>
                    <a:pt x="505" y="309"/>
                    <a:pt x="513" y="320"/>
                    <a:pt x="525" y="320"/>
                  </a:cubicBezTo>
                  <a:cubicBezTo>
                    <a:pt x="521" y="312"/>
                    <a:pt x="514" y="307"/>
                    <a:pt x="507" y="301"/>
                  </a:cubicBezTo>
                  <a:cubicBezTo>
                    <a:pt x="504" y="301"/>
                    <a:pt x="499" y="302"/>
                    <a:pt x="496" y="302"/>
                  </a:cubicBezTo>
                  <a:cubicBezTo>
                    <a:pt x="497" y="298"/>
                    <a:pt x="499" y="291"/>
                    <a:pt x="500" y="288"/>
                  </a:cubicBezTo>
                  <a:cubicBezTo>
                    <a:pt x="490" y="290"/>
                    <a:pt x="483" y="296"/>
                    <a:pt x="476" y="302"/>
                  </a:cubicBezTo>
                  <a:cubicBezTo>
                    <a:pt x="471" y="295"/>
                    <a:pt x="467" y="288"/>
                    <a:pt x="464" y="280"/>
                  </a:cubicBezTo>
                  <a:cubicBezTo>
                    <a:pt x="467" y="281"/>
                    <a:pt x="473" y="282"/>
                    <a:pt x="476" y="283"/>
                  </a:cubicBezTo>
                  <a:cubicBezTo>
                    <a:pt x="476" y="281"/>
                    <a:pt x="476" y="278"/>
                    <a:pt x="476" y="277"/>
                  </a:cubicBezTo>
                  <a:cubicBezTo>
                    <a:pt x="474" y="278"/>
                    <a:pt x="470" y="279"/>
                    <a:pt x="468" y="280"/>
                  </a:cubicBezTo>
                  <a:cubicBezTo>
                    <a:pt x="466" y="277"/>
                    <a:pt x="462" y="272"/>
                    <a:pt x="460" y="269"/>
                  </a:cubicBezTo>
                  <a:cubicBezTo>
                    <a:pt x="448" y="274"/>
                    <a:pt x="459" y="287"/>
                    <a:pt x="459" y="296"/>
                  </a:cubicBezTo>
                  <a:close/>
                  <a:moveTo>
                    <a:pt x="654" y="296"/>
                  </a:moveTo>
                  <a:cubicBezTo>
                    <a:pt x="663" y="290"/>
                    <a:pt x="664" y="279"/>
                    <a:pt x="662" y="269"/>
                  </a:cubicBezTo>
                  <a:cubicBezTo>
                    <a:pt x="648" y="269"/>
                    <a:pt x="656" y="287"/>
                    <a:pt x="654" y="296"/>
                  </a:cubicBezTo>
                  <a:close/>
                  <a:moveTo>
                    <a:pt x="797" y="273"/>
                  </a:moveTo>
                  <a:cubicBezTo>
                    <a:pt x="801" y="282"/>
                    <a:pt x="806" y="292"/>
                    <a:pt x="811" y="301"/>
                  </a:cubicBezTo>
                  <a:cubicBezTo>
                    <a:pt x="820" y="291"/>
                    <a:pt x="808" y="275"/>
                    <a:pt x="797" y="273"/>
                  </a:cubicBezTo>
                  <a:close/>
                  <a:moveTo>
                    <a:pt x="989" y="275"/>
                  </a:moveTo>
                  <a:cubicBezTo>
                    <a:pt x="990" y="279"/>
                    <a:pt x="993" y="283"/>
                    <a:pt x="998" y="285"/>
                  </a:cubicBezTo>
                  <a:cubicBezTo>
                    <a:pt x="998" y="288"/>
                    <a:pt x="997" y="293"/>
                    <a:pt x="997" y="295"/>
                  </a:cubicBezTo>
                  <a:cubicBezTo>
                    <a:pt x="999" y="294"/>
                    <a:pt x="1003" y="292"/>
                    <a:pt x="1006" y="292"/>
                  </a:cubicBezTo>
                  <a:cubicBezTo>
                    <a:pt x="1003" y="289"/>
                    <a:pt x="1000" y="286"/>
                    <a:pt x="998" y="284"/>
                  </a:cubicBezTo>
                  <a:cubicBezTo>
                    <a:pt x="1002" y="281"/>
                    <a:pt x="1006" y="278"/>
                    <a:pt x="1009" y="274"/>
                  </a:cubicBezTo>
                  <a:cubicBezTo>
                    <a:pt x="1002" y="274"/>
                    <a:pt x="996" y="274"/>
                    <a:pt x="989" y="275"/>
                  </a:cubicBezTo>
                  <a:close/>
                  <a:moveTo>
                    <a:pt x="444" y="278"/>
                  </a:moveTo>
                  <a:cubicBezTo>
                    <a:pt x="444" y="278"/>
                    <a:pt x="444" y="278"/>
                    <a:pt x="444" y="278"/>
                  </a:cubicBezTo>
                  <a:moveTo>
                    <a:pt x="628" y="291"/>
                  </a:moveTo>
                  <a:cubicBezTo>
                    <a:pt x="632" y="291"/>
                    <a:pt x="637" y="291"/>
                    <a:pt x="642" y="290"/>
                  </a:cubicBezTo>
                  <a:cubicBezTo>
                    <a:pt x="642" y="285"/>
                    <a:pt x="643" y="281"/>
                    <a:pt x="643" y="276"/>
                  </a:cubicBezTo>
                  <a:cubicBezTo>
                    <a:pt x="637" y="280"/>
                    <a:pt x="631" y="284"/>
                    <a:pt x="628" y="291"/>
                  </a:cubicBezTo>
                  <a:close/>
                  <a:moveTo>
                    <a:pt x="973" y="278"/>
                  </a:moveTo>
                  <a:cubicBezTo>
                    <a:pt x="970" y="283"/>
                    <a:pt x="966" y="288"/>
                    <a:pt x="962" y="293"/>
                  </a:cubicBezTo>
                  <a:cubicBezTo>
                    <a:pt x="966" y="295"/>
                    <a:pt x="969" y="298"/>
                    <a:pt x="972" y="300"/>
                  </a:cubicBezTo>
                  <a:cubicBezTo>
                    <a:pt x="965" y="302"/>
                    <a:pt x="965" y="302"/>
                    <a:pt x="965" y="302"/>
                  </a:cubicBezTo>
                  <a:cubicBezTo>
                    <a:pt x="967" y="308"/>
                    <a:pt x="969" y="314"/>
                    <a:pt x="971" y="320"/>
                  </a:cubicBezTo>
                  <a:cubicBezTo>
                    <a:pt x="976" y="316"/>
                    <a:pt x="980" y="312"/>
                    <a:pt x="980" y="306"/>
                  </a:cubicBezTo>
                  <a:cubicBezTo>
                    <a:pt x="987" y="307"/>
                    <a:pt x="994" y="308"/>
                    <a:pt x="1001" y="309"/>
                  </a:cubicBezTo>
                  <a:cubicBezTo>
                    <a:pt x="1000" y="306"/>
                    <a:pt x="997" y="301"/>
                    <a:pt x="996" y="299"/>
                  </a:cubicBezTo>
                  <a:cubicBezTo>
                    <a:pt x="986" y="301"/>
                    <a:pt x="977" y="297"/>
                    <a:pt x="968" y="293"/>
                  </a:cubicBezTo>
                  <a:cubicBezTo>
                    <a:pt x="971" y="291"/>
                    <a:pt x="978" y="287"/>
                    <a:pt x="982" y="285"/>
                  </a:cubicBezTo>
                  <a:cubicBezTo>
                    <a:pt x="981" y="283"/>
                    <a:pt x="981" y="280"/>
                    <a:pt x="981" y="278"/>
                  </a:cubicBezTo>
                  <a:cubicBezTo>
                    <a:pt x="979" y="278"/>
                    <a:pt x="975" y="278"/>
                    <a:pt x="973" y="278"/>
                  </a:cubicBezTo>
                  <a:close/>
                  <a:moveTo>
                    <a:pt x="394" y="288"/>
                  </a:moveTo>
                  <a:cubicBezTo>
                    <a:pt x="397" y="291"/>
                    <a:pt x="397" y="298"/>
                    <a:pt x="402" y="298"/>
                  </a:cubicBezTo>
                  <a:cubicBezTo>
                    <a:pt x="408" y="294"/>
                    <a:pt x="407" y="286"/>
                    <a:pt x="407" y="280"/>
                  </a:cubicBezTo>
                  <a:cubicBezTo>
                    <a:pt x="403" y="283"/>
                    <a:pt x="398" y="285"/>
                    <a:pt x="394" y="288"/>
                  </a:cubicBezTo>
                  <a:close/>
                  <a:moveTo>
                    <a:pt x="722" y="282"/>
                  </a:moveTo>
                  <a:cubicBezTo>
                    <a:pt x="719" y="292"/>
                    <a:pt x="712" y="304"/>
                    <a:pt x="714" y="314"/>
                  </a:cubicBezTo>
                  <a:cubicBezTo>
                    <a:pt x="730" y="312"/>
                    <a:pt x="727" y="292"/>
                    <a:pt x="730" y="280"/>
                  </a:cubicBezTo>
                  <a:cubicBezTo>
                    <a:pt x="728" y="280"/>
                    <a:pt x="724" y="281"/>
                    <a:pt x="722" y="282"/>
                  </a:cubicBezTo>
                  <a:close/>
                  <a:moveTo>
                    <a:pt x="378" y="284"/>
                  </a:moveTo>
                  <a:cubicBezTo>
                    <a:pt x="373" y="292"/>
                    <a:pt x="371" y="304"/>
                    <a:pt x="379" y="311"/>
                  </a:cubicBezTo>
                  <a:cubicBezTo>
                    <a:pt x="382" y="302"/>
                    <a:pt x="384" y="292"/>
                    <a:pt x="378" y="284"/>
                  </a:cubicBezTo>
                  <a:close/>
                  <a:moveTo>
                    <a:pt x="598" y="286"/>
                  </a:moveTo>
                  <a:cubicBezTo>
                    <a:pt x="597" y="290"/>
                    <a:pt x="597" y="294"/>
                    <a:pt x="598" y="299"/>
                  </a:cubicBezTo>
                  <a:cubicBezTo>
                    <a:pt x="607" y="299"/>
                    <a:pt x="615" y="293"/>
                    <a:pt x="620" y="285"/>
                  </a:cubicBezTo>
                  <a:cubicBezTo>
                    <a:pt x="613" y="285"/>
                    <a:pt x="606" y="285"/>
                    <a:pt x="598" y="286"/>
                  </a:cubicBezTo>
                  <a:close/>
                  <a:moveTo>
                    <a:pt x="920" y="285"/>
                  </a:moveTo>
                  <a:cubicBezTo>
                    <a:pt x="914" y="295"/>
                    <a:pt x="908" y="305"/>
                    <a:pt x="901" y="315"/>
                  </a:cubicBezTo>
                  <a:cubicBezTo>
                    <a:pt x="905" y="316"/>
                    <a:pt x="908" y="317"/>
                    <a:pt x="912" y="319"/>
                  </a:cubicBezTo>
                  <a:cubicBezTo>
                    <a:pt x="918" y="310"/>
                    <a:pt x="924" y="301"/>
                    <a:pt x="926" y="290"/>
                  </a:cubicBezTo>
                  <a:cubicBezTo>
                    <a:pt x="924" y="288"/>
                    <a:pt x="922" y="287"/>
                    <a:pt x="920" y="285"/>
                  </a:cubicBezTo>
                  <a:close/>
                  <a:moveTo>
                    <a:pt x="932" y="306"/>
                  </a:moveTo>
                  <a:cubicBezTo>
                    <a:pt x="938" y="300"/>
                    <a:pt x="944" y="293"/>
                    <a:pt x="943" y="283"/>
                  </a:cubicBezTo>
                  <a:cubicBezTo>
                    <a:pt x="936" y="288"/>
                    <a:pt x="933" y="297"/>
                    <a:pt x="932" y="306"/>
                  </a:cubicBezTo>
                  <a:close/>
                  <a:moveTo>
                    <a:pt x="946" y="311"/>
                  </a:moveTo>
                  <a:cubicBezTo>
                    <a:pt x="958" y="309"/>
                    <a:pt x="956" y="297"/>
                    <a:pt x="954" y="288"/>
                  </a:cubicBezTo>
                  <a:cubicBezTo>
                    <a:pt x="949" y="295"/>
                    <a:pt x="939" y="302"/>
                    <a:pt x="946" y="311"/>
                  </a:cubicBezTo>
                  <a:close/>
                  <a:moveTo>
                    <a:pt x="523" y="300"/>
                  </a:moveTo>
                  <a:cubicBezTo>
                    <a:pt x="527" y="306"/>
                    <a:pt x="531" y="311"/>
                    <a:pt x="535" y="317"/>
                  </a:cubicBezTo>
                  <a:cubicBezTo>
                    <a:pt x="537" y="317"/>
                    <a:pt x="541" y="317"/>
                    <a:pt x="543" y="317"/>
                  </a:cubicBezTo>
                  <a:cubicBezTo>
                    <a:pt x="541" y="314"/>
                    <a:pt x="540" y="311"/>
                    <a:pt x="538" y="308"/>
                  </a:cubicBezTo>
                  <a:cubicBezTo>
                    <a:pt x="538" y="302"/>
                    <a:pt x="539" y="297"/>
                    <a:pt x="539" y="292"/>
                  </a:cubicBezTo>
                  <a:cubicBezTo>
                    <a:pt x="534" y="294"/>
                    <a:pt x="528" y="297"/>
                    <a:pt x="523" y="300"/>
                  </a:cubicBezTo>
                  <a:close/>
                  <a:moveTo>
                    <a:pt x="1008" y="293"/>
                  </a:moveTo>
                  <a:cubicBezTo>
                    <a:pt x="1012" y="300"/>
                    <a:pt x="1021" y="302"/>
                    <a:pt x="1029" y="302"/>
                  </a:cubicBezTo>
                  <a:cubicBezTo>
                    <a:pt x="1024" y="296"/>
                    <a:pt x="1016" y="293"/>
                    <a:pt x="1008" y="293"/>
                  </a:cubicBezTo>
                  <a:close/>
                  <a:moveTo>
                    <a:pt x="341" y="297"/>
                  </a:moveTo>
                  <a:cubicBezTo>
                    <a:pt x="341" y="300"/>
                    <a:pt x="342" y="305"/>
                    <a:pt x="342" y="308"/>
                  </a:cubicBezTo>
                  <a:cubicBezTo>
                    <a:pt x="334" y="306"/>
                    <a:pt x="334" y="306"/>
                    <a:pt x="334" y="306"/>
                  </a:cubicBezTo>
                  <a:cubicBezTo>
                    <a:pt x="335" y="309"/>
                    <a:pt x="336" y="314"/>
                    <a:pt x="336" y="317"/>
                  </a:cubicBezTo>
                  <a:cubicBezTo>
                    <a:pt x="334" y="316"/>
                    <a:pt x="329" y="315"/>
                    <a:pt x="326" y="315"/>
                  </a:cubicBezTo>
                  <a:cubicBezTo>
                    <a:pt x="308" y="332"/>
                    <a:pt x="292" y="351"/>
                    <a:pt x="277" y="371"/>
                  </a:cubicBezTo>
                  <a:cubicBezTo>
                    <a:pt x="280" y="375"/>
                    <a:pt x="282" y="380"/>
                    <a:pt x="283" y="384"/>
                  </a:cubicBezTo>
                  <a:cubicBezTo>
                    <a:pt x="289" y="387"/>
                    <a:pt x="294" y="389"/>
                    <a:pt x="299" y="392"/>
                  </a:cubicBezTo>
                  <a:cubicBezTo>
                    <a:pt x="299" y="389"/>
                    <a:pt x="299" y="383"/>
                    <a:pt x="298" y="380"/>
                  </a:cubicBezTo>
                  <a:cubicBezTo>
                    <a:pt x="304" y="375"/>
                    <a:pt x="310" y="371"/>
                    <a:pt x="317" y="368"/>
                  </a:cubicBezTo>
                  <a:cubicBezTo>
                    <a:pt x="317" y="357"/>
                    <a:pt x="315" y="344"/>
                    <a:pt x="325" y="336"/>
                  </a:cubicBezTo>
                  <a:cubicBezTo>
                    <a:pt x="333" y="331"/>
                    <a:pt x="343" y="333"/>
                    <a:pt x="353" y="334"/>
                  </a:cubicBezTo>
                  <a:cubicBezTo>
                    <a:pt x="350" y="331"/>
                    <a:pt x="350" y="331"/>
                    <a:pt x="350" y="331"/>
                  </a:cubicBezTo>
                  <a:cubicBezTo>
                    <a:pt x="352" y="331"/>
                    <a:pt x="356" y="331"/>
                    <a:pt x="358" y="330"/>
                  </a:cubicBezTo>
                  <a:cubicBezTo>
                    <a:pt x="356" y="340"/>
                    <a:pt x="363" y="346"/>
                    <a:pt x="369" y="351"/>
                  </a:cubicBezTo>
                  <a:cubicBezTo>
                    <a:pt x="368" y="345"/>
                    <a:pt x="366" y="339"/>
                    <a:pt x="364" y="332"/>
                  </a:cubicBezTo>
                  <a:cubicBezTo>
                    <a:pt x="359" y="329"/>
                    <a:pt x="355" y="325"/>
                    <a:pt x="353" y="319"/>
                  </a:cubicBezTo>
                  <a:cubicBezTo>
                    <a:pt x="349" y="316"/>
                    <a:pt x="345" y="312"/>
                    <a:pt x="342" y="309"/>
                  </a:cubicBezTo>
                  <a:cubicBezTo>
                    <a:pt x="345" y="305"/>
                    <a:pt x="348" y="301"/>
                    <a:pt x="351" y="298"/>
                  </a:cubicBezTo>
                  <a:cubicBezTo>
                    <a:pt x="348" y="297"/>
                    <a:pt x="343" y="297"/>
                    <a:pt x="341" y="297"/>
                  </a:cubicBezTo>
                  <a:close/>
                  <a:moveTo>
                    <a:pt x="389" y="297"/>
                  </a:moveTo>
                  <a:cubicBezTo>
                    <a:pt x="387" y="303"/>
                    <a:pt x="386" y="310"/>
                    <a:pt x="385" y="316"/>
                  </a:cubicBezTo>
                  <a:cubicBezTo>
                    <a:pt x="393" y="318"/>
                    <a:pt x="401" y="320"/>
                    <a:pt x="410" y="321"/>
                  </a:cubicBezTo>
                  <a:cubicBezTo>
                    <a:pt x="414" y="307"/>
                    <a:pt x="396" y="305"/>
                    <a:pt x="389" y="297"/>
                  </a:cubicBezTo>
                  <a:close/>
                  <a:moveTo>
                    <a:pt x="547" y="316"/>
                  </a:moveTo>
                  <a:cubicBezTo>
                    <a:pt x="559" y="316"/>
                    <a:pt x="564" y="305"/>
                    <a:pt x="568" y="296"/>
                  </a:cubicBezTo>
                  <a:cubicBezTo>
                    <a:pt x="558" y="298"/>
                    <a:pt x="552" y="308"/>
                    <a:pt x="547" y="316"/>
                  </a:cubicBezTo>
                  <a:close/>
                  <a:moveTo>
                    <a:pt x="763" y="302"/>
                  </a:moveTo>
                  <a:cubicBezTo>
                    <a:pt x="767" y="302"/>
                    <a:pt x="775" y="302"/>
                    <a:pt x="779" y="302"/>
                  </a:cubicBezTo>
                  <a:cubicBezTo>
                    <a:pt x="774" y="316"/>
                    <a:pt x="759" y="312"/>
                    <a:pt x="750" y="305"/>
                  </a:cubicBezTo>
                  <a:cubicBezTo>
                    <a:pt x="754" y="321"/>
                    <a:pt x="745" y="334"/>
                    <a:pt x="740" y="348"/>
                  </a:cubicBezTo>
                  <a:cubicBezTo>
                    <a:pt x="742" y="359"/>
                    <a:pt x="750" y="366"/>
                    <a:pt x="760" y="369"/>
                  </a:cubicBezTo>
                  <a:cubicBezTo>
                    <a:pt x="761" y="367"/>
                    <a:pt x="764" y="363"/>
                    <a:pt x="766" y="360"/>
                  </a:cubicBezTo>
                  <a:cubicBezTo>
                    <a:pt x="764" y="354"/>
                    <a:pt x="763" y="348"/>
                    <a:pt x="762" y="342"/>
                  </a:cubicBezTo>
                  <a:cubicBezTo>
                    <a:pt x="758" y="348"/>
                    <a:pt x="756" y="359"/>
                    <a:pt x="747" y="359"/>
                  </a:cubicBezTo>
                  <a:cubicBezTo>
                    <a:pt x="749" y="344"/>
                    <a:pt x="756" y="331"/>
                    <a:pt x="762" y="318"/>
                  </a:cubicBezTo>
                  <a:cubicBezTo>
                    <a:pt x="767" y="321"/>
                    <a:pt x="767" y="328"/>
                    <a:pt x="769" y="333"/>
                  </a:cubicBezTo>
                  <a:cubicBezTo>
                    <a:pt x="773" y="330"/>
                    <a:pt x="777" y="327"/>
                    <a:pt x="782" y="324"/>
                  </a:cubicBezTo>
                  <a:cubicBezTo>
                    <a:pt x="771" y="314"/>
                    <a:pt x="785" y="305"/>
                    <a:pt x="792" y="297"/>
                  </a:cubicBezTo>
                  <a:cubicBezTo>
                    <a:pt x="782" y="299"/>
                    <a:pt x="768" y="292"/>
                    <a:pt x="763" y="302"/>
                  </a:cubicBezTo>
                  <a:close/>
                  <a:moveTo>
                    <a:pt x="355" y="303"/>
                  </a:moveTo>
                  <a:cubicBezTo>
                    <a:pt x="348" y="311"/>
                    <a:pt x="361" y="313"/>
                    <a:pt x="367" y="315"/>
                  </a:cubicBezTo>
                  <a:cubicBezTo>
                    <a:pt x="367" y="308"/>
                    <a:pt x="363" y="296"/>
                    <a:pt x="355" y="303"/>
                  </a:cubicBezTo>
                  <a:close/>
                  <a:moveTo>
                    <a:pt x="810" y="316"/>
                  </a:moveTo>
                  <a:cubicBezTo>
                    <a:pt x="816" y="316"/>
                    <a:pt x="823" y="320"/>
                    <a:pt x="829" y="317"/>
                  </a:cubicBezTo>
                  <a:cubicBezTo>
                    <a:pt x="831" y="312"/>
                    <a:pt x="833" y="307"/>
                    <a:pt x="835" y="302"/>
                  </a:cubicBezTo>
                  <a:cubicBezTo>
                    <a:pt x="824" y="301"/>
                    <a:pt x="814" y="306"/>
                    <a:pt x="810" y="316"/>
                  </a:cubicBezTo>
                  <a:close/>
                  <a:moveTo>
                    <a:pt x="418" y="310"/>
                  </a:moveTo>
                  <a:cubicBezTo>
                    <a:pt x="416" y="317"/>
                    <a:pt x="418" y="323"/>
                    <a:pt x="423" y="327"/>
                  </a:cubicBezTo>
                  <a:cubicBezTo>
                    <a:pt x="429" y="320"/>
                    <a:pt x="431" y="312"/>
                    <a:pt x="431" y="304"/>
                  </a:cubicBezTo>
                  <a:cubicBezTo>
                    <a:pt x="427" y="306"/>
                    <a:pt x="422" y="308"/>
                    <a:pt x="418" y="310"/>
                  </a:cubicBezTo>
                  <a:close/>
                  <a:moveTo>
                    <a:pt x="445" y="305"/>
                  </a:moveTo>
                  <a:cubicBezTo>
                    <a:pt x="440" y="305"/>
                    <a:pt x="439" y="314"/>
                    <a:pt x="445" y="315"/>
                  </a:cubicBezTo>
                  <a:cubicBezTo>
                    <a:pt x="451" y="315"/>
                    <a:pt x="452" y="305"/>
                    <a:pt x="445" y="305"/>
                  </a:cubicBezTo>
                  <a:close/>
                  <a:moveTo>
                    <a:pt x="564" y="319"/>
                  </a:moveTo>
                  <a:cubicBezTo>
                    <a:pt x="575" y="321"/>
                    <a:pt x="584" y="313"/>
                    <a:pt x="589" y="304"/>
                  </a:cubicBezTo>
                  <a:cubicBezTo>
                    <a:pt x="579" y="305"/>
                    <a:pt x="570" y="311"/>
                    <a:pt x="564" y="319"/>
                  </a:cubicBezTo>
                  <a:close/>
                  <a:moveTo>
                    <a:pt x="1037" y="296"/>
                  </a:moveTo>
                  <a:cubicBezTo>
                    <a:pt x="1037" y="300"/>
                    <a:pt x="1037" y="307"/>
                    <a:pt x="1037" y="310"/>
                  </a:cubicBezTo>
                  <a:cubicBezTo>
                    <a:pt x="1027" y="314"/>
                    <a:pt x="1018" y="307"/>
                    <a:pt x="1009" y="306"/>
                  </a:cubicBezTo>
                  <a:cubicBezTo>
                    <a:pt x="1003" y="315"/>
                    <a:pt x="991" y="320"/>
                    <a:pt x="989" y="331"/>
                  </a:cubicBezTo>
                  <a:cubicBezTo>
                    <a:pt x="988" y="339"/>
                    <a:pt x="984" y="346"/>
                    <a:pt x="981" y="353"/>
                  </a:cubicBezTo>
                  <a:cubicBezTo>
                    <a:pt x="985" y="356"/>
                    <a:pt x="989" y="358"/>
                    <a:pt x="994" y="360"/>
                  </a:cubicBezTo>
                  <a:cubicBezTo>
                    <a:pt x="992" y="340"/>
                    <a:pt x="1015" y="331"/>
                    <a:pt x="1032" y="335"/>
                  </a:cubicBezTo>
                  <a:cubicBezTo>
                    <a:pt x="1041" y="342"/>
                    <a:pt x="1037" y="358"/>
                    <a:pt x="1028" y="363"/>
                  </a:cubicBezTo>
                  <a:cubicBezTo>
                    <a:pt x="1017" y="370"/>
                    <a:pt x="1005" y="366"/>
                    <a:pt x="994" y="365"/>
                  </a:cubicBezTo>
                  <a:cubicBezTo>
                    <a:pt x="990" y="376"/>
                    <a:pt x="1004" y="380"/>
                    <a:pt x="1009" y="387"/>
                  </a:cubicBezTo>
                  <a:cubicBezTo>
                    <a:pt x="1017" y="375"/>
                    <a:pt x="1030" y="368"/>
                    <a:pt x="1043" y="362"/>
                  </a:cubicBezTo>
                  <a:cubicBezTo>
                    <a:pt x="1050" y="355"/>
                    <a:pt x="1052" y="345"/>
                    <a:pt x="1056" y="336"/>
                  </a:cubicBezTo>
                  <a:cubicBezTo>
                    <a:pt x="1065" y="347"/>
                    <a:pt x="1066" y="362"/>
                    <a:pt x="1069" y="376"/>
                  </a:cubicBezTo>
                  <a:cubicBezTo>
                    <a:pt x="1078" y="378"/>
                    <a:pt x="1087" y="376"/>
                    <a:pt x="1096" y="375"/>
                  </a:cubicBezTo>
                  <a:cubicBezTo>
                    <a:pt x="1090" y="374"/>
                    <a:pt x="1083" y="373"/>
                    <a:pt x="1079" y="367"/>
                  </a:cubicBezTo>
                  <a:cubicBezTo>
                    <a:pt x="1086" y="365"/>
                    <a:pt x="1093" y="363"/>
                    <a:pt x="1099" y="361"/>
                  </a:cubicBezTo>
                  <a:cubicBezTo>
                    <a:pt x="1080" y="338"/>
                    <a:pt x="1061" y="315"/>
                    <a:pt x="1037" y="296"/>
                  </a:cubicBezTo>
                  <a:close/>
                  <a:moveTo>
                    <a:pt x="461" y="308"/>
                  </a:moveTo>
                  <a:cubicBezTo>
                    <a:pt x="458" y="313"/>
                    <a:pt x="466" y="321"/>
                    <a:pt x="470" y="316"/>
                  </a:cubicBezTo>
                  <a:cubicBezTo>
                    <a:pt x="473" y="311"/>
                    <a:pt x="465" y="303"/>
                    <a:pt x="461" y="308"/>
                  </a:cubicBezTo>
                  <a:close/>
                  <a:moveTo>
                    <a:pt x="595" y="307"/>
                  </a:moveTo>
                  <a:cubicBezTo>
                    <a:pt x="595" y="311"/>
                    <a:pt x="595" y="319"/>
                    <a:pt x="595" y="323"/>
                  </a:cubicBezTo>
                  <a:cubicBezTo>
                    <a:pt x="593" y="324"/>
                    <a:pt x="588" y="326"/>
                    <a:pt x="585" y="327"/>
                  </a:cubicBezTo>
                  <a:cubicBezTo>
                    <a:pt x="583" y="322"/>
                    <a:pt x="583" y="322"/>
                    <a:pt x="583" y="322"/>
                  </a:cubicBezTo>
                  <a:cubicBezTo>
                    <a:pt x="578" y="325"/>
                    <a:pt x="573" y="328"/>
                    <a:pt x="568" y="331"/>
                  </a:cubicBezTo>
                  <a:cubicBezTo>
                    <a:pt x="565" y="328"/>
                    <a:pt x="561" y="326"/>
                    <a:pt x="557" y="323"/>
                  </a:cubicBezTo>
                  <a:cubicBezTo>
                    <a:pt x="552" y="327"/>
                    <a:pt x="548" y="331"/>
                    <a:pt x="544" y="334"/>
                  </a:cubicBezTo>
                  <a:cubicBezTo>
                    <a:pt x="543" y="321"/>
                    <a:pt x="531" y="328"/>
                    <a:pt x="526" y="334"/>
                  </a:cubicBezTo>
                  <a:cubicBezTo>
                    <a:pt x="530" y="336"/>
                    <a:pt x="534" y="337"/>
                    <a:pt x="538" y="339"/>
                  </a:cubicBezTo>
                  <a:cubicBezTo>
                    <a:pt x="543" y="337"/>
                    <a:pt x="548" y="334"/>
                    <a:pt x="553" y="332"/>
                  </a:cubicBezTo>
                  <a:cubicBezTo>
                    <a:pt x="552" y="344"/>
                    <a:pt x="540" y="347"/>
                    <a:pt x="532" y="352"/>
                  </a:cubicBezTo>
                  <a:cubicBezTo>
                    <a:pt x="535" y="356"/>
                    <a:pt x="538" y="359"/>
                    <a:pt x="540" y="363"/>
                  </a:cubicBezTo>
                  <a:cubicBezTo>
                    <a:pt x="546" y="356"/>
                    <a:pt x="549" y="343"/>
                    <a:pt x="560" y="345"/>
                  </a:cubicBezTo>
                  <a:cubicBezTo>
                    <a:pt x="567" y="353"/>
                    <a:pt x="575" y="360"/>
                    <a:pt x="579" y="369"/>
                  </a:cubicBezTo>
                  <a:cubicBezTo>
                    <a:pt x="581" y="376"/>
                    <a:pt x="578" y="383"/>
                    <a:pt x="577" y="390"/>
                  </a:cubicBezTo>
                  <a:cubicBezTo>
                    <a:pt x="566" y="392"/>
                    <a:pt x="557" y="384"/>
                    <a:pt x="548" y="380"/>
                  </a:cubicBezTo>
                  <a:cubicBezTo>
                    <a:pt x="549" y="388"/>
                    <a:pt x="551" y="396"/>
                    <a:pt x="552" y="404"/>
                  </a:cubicBezTo>
                  <a:cubicBezTo>
                    <a:pt x="560" y="402"/>
                    <a:pt x="571" y="404"/>
                    <a:pt x="575" y="395"/>
                  </a:cubicBezTo>
                  <a:cubicBezTo>
                    <a:pt x="577" y="387"/>
                    <a:pt x="584" y="389"/>
                    <a:pt x="591" y="389"/>
                  </a:cubicBezTo>
                  <a:cubicBezTo>
                    <a:pt x="589" y="378"/>
                    <a:pt x="591" y="368"/>
                    <a:pt x="594" y="358"/>
                  </a:cubicBezTo>
                  <a:cubicBezTo>
                    <a:pt x="587" y="357"/>
                    <a:pt x="577" y="361"/>
                    <a:pt x="574" y="352"/>
                  </a:cubicBezTo>
                  <a:cubicBezTo>
                    <a:pt x="577" y="345"/>
                    <a:pt x="581" y="339"/>
                    <a:pt x="583" y="331"/>
                  </a:cubicBezTo>
                  <a:cubicBezTo>
                    <a:pt x="591" y="331"/>
                    <a:pt x="600" y="330"/>
                    <a:pt x="608" y="327"/>
                  </a:cubicBezTo>
                  <a:cubicBezTo>
                    <a:pt x="606" y="319"/>
                    <a:pt x="606" y="307"/>
                    <a:pt x="595" y="307"/>
                  </a:cubicBezTo>
                  <a:close/>
                  <a:moveTo>
                    <a:pt x="611" y="307"/>
                  </a:moveTo>
                  <a:cubicBezTo>
                    <a:pt x="615" y="317"/>
                    <a:pt x="622" y="325"/>
                    <a:pt x="629" y="332"/>
                  </a:cubicBezTo>
                  <a:cubicBezTo>
                    <a:pt x="633" y="320"/>
                    <a:pt x="622" y="309"/>
                    <a:pt x="611" y="307"/>
                  </a:cubicBezTo>
                  <a:close/>
                  <a:moveTo>
                    <a:pt x="856" y="321"/>
                  </a:moveTo>
                  <a:cubicBezTo>
                    <a:pt x="862" y="318"/>
                    <a:pt x="859" y="306"/>
                    <a:pt x="852" y="307"/>
                  </a:cubicBezTo>
                  <a:cubicBezTo>
                    <a:pt x="845" y="310"/>
                    <a:pt x="849" y="322"/>
                    <a:pt x="856" y="321"/>
                  </a:cubicBezTo>
                  <a:close/>
                  <a:moveTo>
                    <a:pt x="732" y="321"/>
                  </a:moveTo>
                  <a:cubicBezTo>
                    <a:pt x="736" y="324"/>
                    <a:pt x="740" y="327"/>
                    <a:pt x="744" y="329"/>
                  </a:cubicBezTo>
                  <a:cubicBezTo>
                    <a:pt x="743" y="324"/>
                    <a:pt x="743" y="318"/>
                    <a:pt x="742" y="312"/>
                  </a:cubicBezTo>
                  <a:cubicBezTo>
                    <a:pt x="739" y="315"/>
                    <a:pt x="736" y="318"/>
                    <a:pt x="732" y="321"/>
                  </a:cubicBezTo>
                  <a:close/>
                  <a:moveTo>
                    <a:pt x="925" y="312"/>
                  </a:moveTo>
                  <a:cubicBezTo>
                    <a:pt x="925" y="312"/>
                    <a:pt x="925" y="312"/>
                    <a:pt x="925" y="312"/>
                  </a:cubicBezTo>
                  <a:moveTo>
                    <a:pt x="954" y="312"/>
                  </a:moveTo>
                  <a:cubicBezTo>
                    <a:pt x="952" y="318"/>
                    <a:pt x="954" y="320"/>
                    <a:pt x="960" y="318"/>
                  </a:cubicBezTo>
                  <a:cubicBezTo>
                    <a:pt x="963" y="312"/>
                    <a:pt x="961" y="310"/>
                    <a:pt x="954" y="312"/>
                  </a:cubicBezTo>
                  <a:close/>
                  <a:moveTo>
                    <a:pt x="453" y="318"/>
                  </a:moveTo>
                  <a:cubicBezTo>
                    <a:pt x="452" y="321"/>
                    <a:pt x="449" y="325"/>
                    <a:pt x="448" y="328"/>
                  </a:cubicBezTo>
                  <a:cubicBezTo>
                    <a:pt x="443" y="326"/>
                    <a:pt x="439" y="323"/>
                    <a:pt x="434" y="321"/>
                  </a:cubicBezTo>
                  <a:cubicBezTo>
                    <a:pt x="434" y="337"/>
                    <a:pt x="433" y="353"/>
                    <a:pt x="433" y="368"/>
                  </a:cubicBezTo>
                  <a:cubicBezTo>
                    <a:pt x="435" y="371"/>
                    <a:pt x="437" y="374"/>
                    <a:pt x="440" y="377"/>
                  </a:cubicBezTo>
                  <a:cubicBezTo>
                    <a:pt x="445" y="364"/>
                    <a:pt x="438" y="350"/>
                    <a:pt x="442" y="337"/>
                  </a:cubicBezTo>
                  <a:cubicBezTo>
                    <a:pt x="446" y="331"/>
                    <a:pt x="458" y="326"/>
                    <a:pt x="463" y="333"/>
                  </a:cubicBezTo>
                  <a:cubicBezTo>
                    <a:pt x="463" y="341"/>
                    <a:pt x="459" y="348"/>
                    <a:pt x="457" y="355"/>
                  </a:cubicBezTo>
                  <a:cubicBezTo>
                    <a:pt x="461" y="358"/>
                    <a:pt x="465" y="362"/>
                    <a:pt x="469" y="366"/>
                  </a:cubicBezTo>
                  <a:cubicBezTo>
                    <a:pt x="471" y="365"/>
                    <a:pt x="473" y="364"/>
                    <a:pt x="475" y="363"/>
                  </a:cubicBezTo>
                  <a:cubicBezTo>
                    <a:pt x="470" y="361"/>
                    <a:pt x="466" y="358"/>
                    <a:pt x="462" y="355"/>
                  </a:cubicBezTo>
                  <a:cubicBezTo>
                    <a:pt x="469" y="348"/>
                    <a:pt x="476" y="341"/>
                    <a:pt x="483" y="334"/>
                  </a:cubicBezTo>
                  <a:cubicBezTo>
                    <a:pt x="496" y="335"/>
                    <a:pt x="508" y="332"/>
                    <a:pt x="520" y="331"/>
                  </a:cubicBezTo>
                  <a:cubicBezTo>
                    <a:pt x="511" y="326"/>
                    <a:pt x="503" y="321"/>
                    <a:pt x="497" y="313"/>
                  </a:cubicBezTo>
                  <a:cubicBezTo>
                    <a:pt x="486" y="328"/>
                    <a:pt x="466" y="332"/>
                    <a:pt x="453" y="318"/>
                  </a:cubicBezTo>
                  <a:close/>
                  <a:moveTo>
                    <a:pt x="833" y="326"/>
                  </a:moveTo>
                  <a:cubicBezTo>
                    <a:pt x="827" y="326"/>
                    <a:pt x="820" y="326"/>
                    <a:pt x="814" y="326"/>
                  </a:cubicBezTo>
                  <a:cubicBezTo>
                    <a:pt x="809" y="332"/>
                    <a:pt x="804" y="339"/>
                    <a:pt x="799" y="346"/>
                  </a:cubicBezTo>
                  <a:cubicBezTo>
                    <a:pt x="798" y="355"/>
                    <a:pt x="798" y="364"/>
                    <a:pt x="790" y="370"/>
                  </a:cubicBezTo>
                  <a:cubicBezTo>
                    <a:pt x="780" y="370"/>
                    <a:pt x="768" y="368"/>
                    <a:pt x="766" y="380"/>
                  </a:cubicBezTo>
                  <a:cubicBezTo>
                    <a:pt x="780" y="374"/>
                    <a:pt x="797" y="381"/>
                    <a:pt x="805" y="394"/>
                  </a:cubicBezTo>
                  <a:cubicBezTo>
                    <a:pt x="812" y="388"/>
                    <a:pt x="819" y="382"/>
                    <a:pt x="821" y="372"/>
                  </a:cubicBezTo>
                  <a:cubicBezTo>
                    <a:pt x="825" y="362"/>
                    <a:pt x="838" y="366"/>
                    <a:pt x="846" y="364"/>
                  </a:cubicBezTo>
                  <a:cubicBezTo>
                    <a:pt x="840" y="357"/>
                    <a:pt x="829" y="359"/>
                    <a:pt x="823" y="353"/>
                  </a:cubicBezTo>
                  <a:cubicBezTo>
                    <a:pt x="821" y="347"/>
                    <a:pt x="821" y="341"/>
                    <a:pt x="822" y="335"/>
                  </a:cubicBezTo>
                  <a:cubicBezTo>
                    <a:pt x="825" y="334"/>
                    <a:pt x="831" y="334"/>
                    <a:pt x="834" y="334"/>
                  </a:cubicBezTo>
                  <a:cubicBezTo>
                    <a:pt x="832" y="338"/>
                    <a:pt x="829" y="342"/>
                    <a:pt x="827" y="347"/>
                  </a:cubicBezTo>
                  <a:cubicBezTo>
                    <a:pt x="828" y="348"/>
                    <a:pt x="832" y="351"/>
                    <a:pt x="834" y="352"/>
                  </a:cubicBezTo>
                  <a:cubicBezTo>
                    <a:pt x="832" y="341"/>
                    <a:pt x="832" y="341"/>
                    <a:pt x="832" y="341"/>
                  </a:cubicBezTo>
                  <a:cubicBezTo>
                    <a:pt x="835" y="342"/>
                    <a:pt x="840" y="343"/>
                    <a:pt x="842" y="344"/>
                  </a:cubicBezTo>
                  <a:cubicBezTo>
                    <a:pt x="842" y="334"/>
                    <a:pt x="843" y="324"/>
                    <a:pt x="843" y="314"/>
                  </a:cubicBezTo>
                  <a:cubicBezTo>
                    <a:pt x="839" y="318"/>
                    <a:pt x="836" y="322"/>
                    <a:pt x="833" y="326"/>
                  </a:cubicBezTo>
                  <a:close/>
                  <a:moveTo>
                    <a:pt x="939" y="343"/>
                  </a:moveTo>
                  <a:cubicBezTo>
                    <a:pt x="937" y="349"/>
                    <a:pt x="931" y="351"/>
                    <a:pt x="926" y="354"/>
                  </a:cubicBezTo>
                  <a:cubicBezTo>
                    <a:pt x="926" y="357"/>
                    <a:pt x="926" y="361"/>
                    <a:pt x="926" y="363"/>
                  </a:cubicBezTo>
                  <a:cubicBezTo>
                    <a:pt x="927" y="363"/>
                    <a:pt x="928" y="364"/>
                    <a:pt x="929" y="364"/>
                  </a:cubicBezTo>
                  <a:cubicBezTo>
                    <a:pt x="931" y="360"/>
                    <a:pt x="934" y="354"/>
                    <a:pt x="936" y="350"/>
                  </a:cubicBezTo>
                  <a:cubicBezTo>
                    <a:pt x="938" y="358"/>
                    <a:pt x="940" y="366"/>
                    <a:pt x="943" y="374"/>
                  </a:cubicBezTo>
                  <a:cubicBezTo>
                    <a:pt x="938" y="373"/>
                    <a:pt x="934" y="371"/>
                    <a:pt x="931" y="369"/>
                  </a:cubicBezTo>
                  <a:cubicBezTo>
                    <a:pt x="930" y="375"/>
                    <a:pt x="931" y="380"/>
                    <a:pt x="932" y="386"/>
                  </a:cubicBezTo>
                  <a:cubicBezTo>
                    <a:pt x="937" y="377"/>
                    <a:pt x="937" y="377"/>
                    <a:pt x="937" y="377"/>
                  </a:cubicBezTo>
                  <a:cubicBezTo>
                    <a:pt x="939" y="381"/>
                    <a:pt x="941" y="386"/>
                    <a:pt x="941" y="391"/>
                  </a:cubicBezTo>
                  <a:cubicBezTo>
                    <a:pt x="942" y="398"/>
                    <a:pt x="944" y="406"/>
                    <a:pt x="946" y="413"/>
                  </a:cubicBezTo>
                  <a:cubicBezTo>
                    <a:pt x="954" y="406"/>
                    <a:pt x="949" y="395"/>
                    <a:pt x="955" y="387"/>
                  </a:cubicBezTo>
                  <a:cubicBezTo>
                    <a:pt x="960" y="381"/>
                    <a:pt x="967" y="377"/>
                    <a:pt x="973" y="372"/>
                  </a:cubicBezTo>
                  <a:cubicBezTo>
                    <a:pt x="968" y="372"/>
                    <a:pt x="962" y="371"/>
                    <a:pt x="956" y="370"/>
                  </a:cubicBezTo>
                  <a:cubicBezTo>
                    <a:pt x="956" y="364"/>
                    <a:pt x="960" y="359"/>
                    <a:pt x="962" y="353"/>
                  </a:cubicBezTo>
                  <a:cubicBezTo>
                    <a:pt x="960" y="353"/>
                    <a:pt x="954" y="353"/>
                    <a:pt x="952" y="353"/>
                  </a:cubicBezTo>
                  <a:cubicBezTo>
                    <a:pt x="950" y="351"/>
                    <a:pt x="948" y="346"/>
                    <a:pt x="946" y="344"/>
                  </a:cubicBezTo>
                  <a:cubicBezTo>
                    <a:pt x="950" y="335"/>
                    <a:pt x="951" y="325"/>
                    <a:pt x="945" y="316"/>
                  </a:cubicBezTo>
                  <a:cubicBezTo>
                    <a:pt x="940" y="324"/>
                    <a:pt x="944" y="335"/>
                    <a:pt x="939" y="343"/>
                  </a:cubicBezTo>
                  <a:close/>
                  <a:moveTo>
                    <a:pt x="369" y="318"/>
                  </a:moveTo>
                  <a:cubicBezTo>
                    <a:pt x="368" y="329"/>
                    <a:pt x="375" y="340"/>
                    <a:pt x="374" y="351"/>
                  </a:cubicBezTo>
                  <a:cubicBezTo>
                    <a:pt x="375" y="363"/>
                    <a:pt x="368" y="375"/>
                    <a:pt x="370" y="388"/>
                  </a:cubicBezTo>
                  <a:cubicBezTo>
                    <a:pt x="375" y="382"/>
                    <a:pt x="379" y="376"/>
                    <a:pt x="384" y="371"/>
                  </a:cubicBezTo>
                  <a:cubicBezTo>
                    <a:pt x="398" y="366"/>
                    <a:pt x="407" y="382"/>
                    <a:pt x="412" y="392"/>
                  </a:cubicBezTo>
                  <a:cubicBezTo>
                    <a:pt x="416" y="395"/>
                    <a:pt x="420" y="398"/>
                    <a:pt x="425" y="401"/>
                  </a:cubicBezTo>
                  <a:cubicBezTo>
                    <a:pt x="429" y="400"/>
                    <a:pt x="434" y="399"/>
                    <a:pt x="438" y="397"/>
                  </a:cubicBezTo>
                  <a:cubicBezTo>
                    <a:pt x="441" y="392"/>
                    <a:pt x="440" y="384"/>
                    <a:pt x="433" y="384"/>
                  </a:cubicBezTo>
                  <a:cubicBezTo>
                    <a:pt x="430" y="388"/>
                    <a:pt x="427" y="391"/>
                    <a:pt x="424" y="395"/>
                  </a:cubicBezTo>
                  <a:cubicBezTo>
                    <a:pt x="420" y="390"/>
                    <a:pt x="416" y="384"/>
                    <a:pt x="410" y="380"/>
                  </a:cubicBezTo>
                  <a:cubicBezTo>
                    <a:pt x="410" y="369"/>
                    <a:pt x="407" y="357"/>
                    <a:pt x="415" y="349"/>
                  </a:cubicBezTo>
                  <a:cubicBezTo>
                    <a:pt x="418" y="352"/>
                    <a:pt x="423" y="357"/>
                    <a:pt x="425" y="359"/>
                  </a:cubicBezTo>
                  <a:cubicBezTo>
                    <a:pt x="426" y="351"/>
                    <a:pt x="426" y="343"/>
                    <a:pt x="426" y="336"/>
                  </a:cubicBezTo>
                  <a:cubicBezTo>
                    <a:pt x="420" y="339"/>
                    <a:pt x="417" y="344"/>
                    <a:pt x="414" y="350"/>
                  </a:cubicBezTo>
                  <a:cubicBezTo>
                    <a:pt x="412" y="349"/>
                    <a:pt x="408" y="349"/>
                    <a:pt x="406" y="349"/>
                  </a:cubicBezTo>
                  <a:cubicBezTo>
                    <a:pt x="406" y="357"/>
                    <a:pt x="406" y="366"/>
                    <a:pt x="397" y="371"/>
                  </a:cubicBezTo>
                  <a:cubicBezTo>
                    <a:pt x="394" y="359"/>
                    <a:pt x="389" y="348"/>
                    <a:pt x="382" y="339"/>
                  </a:cubicBezTo>
                  <a:cubicBezTo>
                    <a:pt x="380" y="330"/>
                    <a:pt x="379" y="321"/>
                    <a:pt x="369" y="318"/>
                  </a:cubicBezTo>
                  <a:close/>
                  <a:moveTo>
                    <a:pt x="628" y="343"/>
                  </a:moveTo>
                  <a:cubicBezTo>
                    <a:pt x="634" y="343"/>
                    <a:pt x="641" y="343"/>
                    <a:pt x="647" y="342"/>
                  </a:cubicBezTo>
                  <a:cubicBezTo>
                    <a:pt x="647" y="336"/>
                    <a:pt x="647" y="330"/>
                    <a:pt x="647" y="323"/>
                  </a:cubicBezTo>
                  <a:cubicBezTo>
                    <a:pt x="639" y="329"/>
                    <a:pt x="633" y="335"/>
                    <a:pt x="628" y="343"/>
                  </a:cubicBezTo>
                  <a:close/>
                  <a:moveTo>
                    <a:pt x="665" y="325"/>
                  </a:moveTo>
                  <a:cubicBezTo>
                    <a:pt x="661" y="329"/>
                    <a:pt x="667" y="338"/>
                    <a:pt x="672" y="334"/>
                  </a:cubicBezTo>
                  <a:cubicBezTo>
                    <a:pt x="677" y="330"/>
                    <a:pt x="670" y="322"/>
                    <a:pt x="665" y="325"/>
                  </a:cubicBezTo>
                  <a:close/>
                  <a:moveTo>
                    <a:pt x="701" y="346"/>
                  </a:moveTo>
                  <a:cubicBezTo>
                    <a:pt x="705" y="344"/>
                    <a:pt x="710" y="343"/>
                    <a:pt x="715" y="341"/>
                  </a:cubicBezTo>
                  <a:cubicBezTo>
                    <a:pt x="715" y="336"/>
                    <a:pt x="715" y="330"/>
                    <a:pt x="714" y="325"/>
                  </a:cubicBezTo>
                  <a:cubicBezTo>
                    <a:pt x="707" y="329"/>
                    <a:pt x="699" y="336"/>
                    <a:pt x="701" y="346"/>
                  </a:cubicBezTo>
                  <a:close/>
                  <a:moveTo>
                    <a:pt x="781" y="338"/>
                  </a:moveTo>
                  <a:cubicBezTo>
                    <a:pt x="790" y="337"/>
                    <a:pt x="809" y="333"/>
                    <a:pt x="798" y="321"/>
                  </a:cubicBezTo>
                  <a:cubicBezTo>
                    <a:pt x="792" y="327"/>
                    <a:pt x="786" y="332"/>
                    <a:pt x="781" y="338"/>
                  </a:cubicBezTo>
                  <a:close/>
                  <a:moveTo>
                    <a:pt x="869" y="326"/>
                  </a:moveTo>
                  <a:cubicBezTo>
                    <a:pt x="868" y="327"/>
                    <a:pt x="867" y="331"/>
                    <a:pt x="866" y="332"/>
                  </a:cubicBezTo>
                  <a:cubicBezTo>
                    <a:pt x="873" y="345"/>
                    <a:pt x="882" y="319"/>
                    <a:pt x="869" y="326"/>
                  </a:cubicBezTo>
                  <a:close/>
                  <a:moveTo>
                    <a:pt x="931" y="325"/>
                  </a:moveTo>
                  <a:cubicBezTo>
                    <a:pt x="927" y="328"/>
                    <a:pt x="924" y="331"/>
                    <a:pt x="920" y="335"/>
                  </a:cubicBezTo>
                  <a:cubicBezTo>
                    <a:pt x="922" y="337"/>
                    <a:pt x="924" y="340"/>
                    <a:pt x="926" y="342"/>
                  </a:cubicBezTo>
                  <a:cubicBezTo>
                    <a:pt x="934" y="341"/>
                    <a:pt x="935" y="330"/>
                    <a:pt x="931" y="325"/>
                  </a:cubicBezTo>
                  <a:close/>
                  <a:moveTo>
                    <a:pt x="953" y="341"/>
                  </a:moveTo>
                  <a:cubicBezTo>
                    <a:pt x="955" y="343"/>
                    <a:pt x="958" y="345"/>
                    <a:pt x="960" y="347"/>
                  </a:cubicBezTo>
                  <a:cubicBezTo>
                    <a:pt x="963" y="343"/>
                    <a:pt x="966" y="339"/>
                    <a:pt x="969" y="335"/>
                  </a:cubicBezTo>
                  <a:cubicBezTo>
                    <a:pt x="972" y="337"/>
                    <a:pt x="976" y="338"/>
                    <a:pt x="979" y="339"/>
                  </a:cubicBezTo>
                  <a:cubicBezTo>
                    <a:pt x="980" y="334"/>
                    <a:pt x="981" y="329"/>
                    <a:pt x="982" y="324"/>
                  </a:cubicBezTo>
                  <a:cubicBezTo>
                    <a:pt x="971" y="327"/>
                    <a:pt x="961" y="332"/>
                    <a:pt x="953" y="341"/>
                  </a:cubicBezTo>
                  <a:close/>
                  <a:moveTo>
                    <a:pt x="394" y="342"/>
                  </a:moveTo>
                  <a:cubicBezTo>
                    <a:pt x="396" y="342"/>
                    <a:pt x="400" y="343"/>
                    <a:pt x="403" y="343"/>
                  </a:cubicBezTo>
                  <a:cubicBezTo>
                    <a:pt x="403" y="338"/>
                    <a:pt x="403" y="332"/>
                    <a:pt x="403" y="327"/>
                  </a:cubicBezTo>
                  <a:cubicBezTo>
                    <a:pt x="396" y="329"/>
                    <a:pt x="395" y="336"/>
                    <a:pt x="394" y="342"/>
                  </a:cubicBezTo>
                  <a:close/>
                  <a:moveTo>
                    <a:pt x="886" y="333"/>
                  </a:moveTo>
                  <a:cubicBezTo>
                    <a:pt x="886" y="335"/>
                    <a:pt x="886" y="340"/>
                    <a:pt x="887" y="342"/>
                  </a:cubicBezTo>
                  <a:cubicBezTo>
                    <a:pt x="892" y="343"/>
                    <a:pt x="896" y="343"/>
                    <a:pt x="901" y="342"/>
                  </a:cubicBezTo>
                  <a:cubicBezTo>
                    <a:pt x="902" y="338"/>
                    <a:pt x="902" y="333"/>
                    <a:pt x="903" y="329"/>
                  </a:cubicBezTo>
                  <a:cubicBezTo>
                    <a:pt x="897" y="330"/>
                    <a:pt x="891" y="331"/>
                    <a:pt x="886" y="333"/>
                  </a:cubicBezTo>
                  <a:close/>
                  <a:moveTo>
                    <a:pt x="677" y="350"/>
                  </a:moveTo>
                  <a:cubicBezTo>
                    <a:pt x="679" y="350"/>
                    <a:pt x="684" y="351"/>
                    <a:pt x="686" y="351"/>
                  </a:cubicBezTo>
                  <a:cubicBezTo>
                    <a:pt x="688" y="344"/>
                    <a:pt x="690" y="338"/>
                    <a:pt x="691" y="331"/>
                  </a:cubicBezTo>
                  <a:cubicBezTo>
                    <a:pt x="683" y="334"/>
                    <a:pt x="681" y="343"/>
                    <a:pt x="677" y="350"/>
                  </a:cubicBezTo>
                  <a:close/>
                  <a:moveTo>
                    <a:pt x="723" y="336"/>
                  </a:moveTo>
                  <a:cubicBezTo>
                    <a:pt x="722" y="342"/>
                    <a:pt x="732" y="346"/>
                    <a:pt x="734" y="340"/>
                  </a:cubicBezTo>
                  <a:cubicBezTo>
                    <a:pt x="735" y="334"/>
                    <a:pt x="725" y="330"/>
                    <a:pt x="723" y="336"/>
                  </a:cubicBezTo>
                  <a:close/>
                  <a:moveTo>
                    <a:pt x="599" y="339"/>
                  </a:moveTo>
                  <a:cubicBezTo>
                    <a:pt x="602" y="345"/>
                    <a:pt x="605" y="345"/>
                    <a:pt x="609" y="339"/>
                  </a:cubicBezTo>
                  <a:cubicBezTo>
                    <a:pt x="606" y="333"/>
                    <a:pt x="602" y="333"/>
                    <a:pt x="599" y="339"/>
                  </a:cubicBezTo>
                  <a:close/>
                  <a:moveTo>
                    <a:pt x="656" y="334"/>
                  </a:moveTo>
                  <a:cubicBezTo>
                    <a:pt x="656" y="346"/>
                    <a:pt x="645" y="354"/>
                    <a:pt x="633" y="354"/>
                  </a:cubicBezTo>
                  <a:cubicBezTo>
                    <a:pt x="632" y="367"/>
                    <a:pt x="619" y="381"/>
                    <a:pt x="632" y="392"/>
                  </a:cubicBezTo>
                  <a:cubicBezTo>
                    <a:pt x="634" y="382"/>
                    <a:pt x="636" y="373"/>
                    <a:pt x="639" y="364"/>
                  </a:cubicBezTo>
                  <a:cubicBezTo>
                    <a:pt x="645" y="367"/>
                    <a:pt x="649" y="371"/>
                    <a:pt x="653" y="377"/>
                  </a:cubicBezTo>
                  <a:cubicBezTo>
                    <a:pt x="653" y="368"/>
                    <a:pt x="653" y="359"/>
                    <a:pt x="654" y="350"/>
                  </a:cubicBezTo>
                  <a:cubicBezTo>
                    <a:pt x="660" y="350"/>
                    <a:pt x="667" y="349"/>
                    <a:pt x="673" y="349"/>
                  </a:cubicBezTo>
                  <a:cubicBezTo>
                    <a:pt x="667" y="344"/>
                    <a:pt x="662" y="339"/>
                    <a:pt x="656" y="334"/>
                  </a:cubicBezTo>
                  <a:close/>
                  <a:moveTo>
                    <a:pt x="328" y="364"/>
                  </a:moveTo>
                  <a:cubicBezTo>
                    <a:pt x="332" y="356"/>
                    <a:pt x="335" y="348"/>
                    <a:pt x="336" y="339"/>
                  </a:cubicBezTo>
                  <a:cubicBezTo>
                    <a:pt x="327" y="344"/>
                    <a:pt x="319" y="355"/>
                    <a:pt x="328" y="364"/>
                  </a:cubicBezTo>
                  <a:close/>
                  <a:moveTo>
                    <a:pt x="341" y="351"/>
                  </a:moveTo>
                  <a:cubicBezTo>
                    <a:pt x="354" y="356"/>
                    <a:pt x="346" y="370"/>
                    <a:pt x="345" y="380"/>
                  </a:cubicBezTo>
                  <a:cubicBezTo>
                    <a:pt x="353" y="375"/>
                    <a:pt x="363" y="370"/>
                    <a:pt x="368" y="361"/>
                  </a:cubicBezTo>
                  <a:cubicBezTo>
                    <a:pt x="363" y="363"/>
                    <a:pt x="357" y="365"/>
                    <a:pt x="352" y="368"/>
                  </a:cubicBezTo>
                  <a:cubicBezTo>
                    <a:pt x="358" y="357"/>
                    <a:pt x="358" y="347"/>
                    <a:pt x="352" y="337"/>
                  </a:cubicBezTo>
                  <a:cubicBezTo>
                    <a:pt x="348" y="342"/>
                    <a:pt x="344" y="346"/>
                    <a:pt x="341" y="351"/>
                  </a:cubicBezTo>
                  <a:close/>
                  <a:moveTo>
                    <a:pt x="448" y="342"/>
                  </a:moveTo>
                  <a:cubicBezTo>
                    <a:pt x="446" y="348"/>
                    <a:pt x="448" y="349"/>
                    <a:pt x="454" y="347"/>
                  </a:cubicBezTo>
                  <a:cubicBezTo>
                    <a:pt x="455" y="341"/>
                    <a:pt x="453" y="339"/>
                    <a:pt x="448" y="342"/>
                  </a:cubicBezTo>
                  <a:close/>
                  <a:moveTo>
                    <a:pt x="501" y="341"/>
                  </a:moveTo>
                  <a:cubicBezTo>
                    <a:pt x="501" y="346"/>
                    <a:pt x="501" y="351"/>
                    <a:pt x="502" y="356"/>
                  </a:cubicBezTo>
                  <a:cubicBezTo>
                    <a:pt x="507" y="352"/>
                    <a:pt x="512" y="348"/>
                    <a:pt x="515" y="342"/>
                  </a:cubicBezTo>
                  <a:cubicBezTo>
                    <a:pt x="510" y="341"/>
                    <a:pt x="505" y="341"/>
                    <a:pt x="501" y="341"/>
                  </a:cubicBezTo>
                  <a:close/>
                  <a:moveTo>
                    <a:pt x="588" y="350"/>
                  </a:moveTo>
                  <a:cubicBezTo>
                    <a:pt x="594" y="351"/>
                    <a:pt x="598" y="341"/>
                    <a:pt x="592" y="339"/>
                  </a:cubicBezTo>
                  <a:cubicBezTo>
                    <a:pt x="586" y="338"/>
                    <a:pt x="582" y="348"/>
                    <a:pt x="588" y="350"/>
                  </a:cubicBezTo>
                  <a:close/>
                  <a:moveTo>
                    <a:pt x="770" y="342"/>
                  </a:moveTo>
                  <a:cubicBezTo>
                    <a:pt x="768" y="348"/>
                    <a:pt x="770" y="351"/>
                    <a:pt x="777" y="348"/>
                  </a:cubicBezTo>
                  <a:cubicBezTo>
                    <a:pt x="779" y="342"/>
                    <a:pt x="776" y="339"/>
                    <a:pt x="770" y="342"/>
                  </a:cubicBezTo>
                  <a:close/>
                  <a:moveTo>
                    <a:pt x="845" y="339"/>
                  </a:moveTo>
                  <a:cubicBezTo>
                    <a:pt x="847" y="344"/>
                    <a:pt x="843" y="352"/>
                    <a:pt x="848" y="355"/>
                  </a:cubicBezTo>
                  <a:cubicBezTo>
                    <a:pt x="851" y="355"/>
                    <a:pt x="857" y="354"/>
                    <a:pt x="860" y="353"/>
                  </a:cubicBezTo>
                  <a:cubicBezTo>
                    <a:pt x="856" y="348"/>
                    <a:pt x="851" y="343"/>
                    <a:pt x="845" y="339"/>
                  </a:cubicBezTo>
                  <a:close/>
                  <a:moveTo>
                    <a:pt x="1003" y="356"/>
                  </a:moveTo>
                  <a:cubicBezTo>
                    <a:pt x="1013" y="364"/>
                    <a:pt x="1032" y="356"/>
                    <a:pt x="1028" y="341"/>
                  </a:cubicBezTo>
                  <a:cubicBezTo>
                    <a:pt x="1019" y="343"/>
                    <a:pt x="1003" y="344"/>
                    <a:pt x="1003" y="356"/>
                  </a:cubicBezTo>
                  <a:close/>
                  <a:moveTo>
                    <a:pt x="493" y="369"/>
                  </a:moveTo>
                  <a:cubicBezTo>
                    <a:pt x="493" y="361"/>
                    <a:pt x="491" y="352"/>
                    <a:pt x="488" y="344"/>
                  </a:cubicBezTo>
                  <a:cubicBezTo>
                    <a:pt x="476" y="346"/>
                    <a:pt x="482" y="368"/>
                    <a:pt x="493" y="369"/>
                  </a:cubicBezTo>
                  <a:close/>
                  <a:moveTo>
                    <a:pt x="717" y="346"/>
                  </a:moveTo>
                  <a:cubicBezTo>
                    <a:pt x="719" y="350"/>
                    <a:pt x="718" y="359"/>
                    <a:pt x="725" y="360"/>
                  </a:cubicBezTo>
                  <a:cubicBezTo>
                    <a:pt x="729" y="358"/>
                    <a:pt x="733" y="355"/>
                    <a:pt x="737" y="353"/>
                  </a:cubicBezTo>
                  <a:cubicBezTo>
                    <a:pt x="730" y="350"/>
                    <a:pt x="724" y="348"/>
                    <a:pt x="717" y="346"/>
                  </a:cubicBezTo>
                  <a:close/>
                  <a:moveTo>
                    <a:pt x="785" y="349"/>
                  </a:moveTo>
                  <a:cubicBezTo>
                    <a:pt x="781" y="350"/>
                    <a:pt x="778" y="359"/>
                    <a:pt x="784" y="361"/>
                  </a:cubicBezTo>
                  <a:cubicBezTo>
                    <a:pt x="792" y="363"/>
                    <a:pt x="796" y="345"/>
                    <a:pt x="785" y="349"/>
                  </a:cubicBezTo>
                  <a:close/>
                  <a:moveTo>
                    <a:pt x="902" y="372"/>
                  </a:moveTo>
                  <a:cubicBezTo>
                    <a:pt x="903" y="380"/>
                    <a:pt x="890" y="379"/>
                    <a:pt x="886" y="382"/>
                  </a:cubicBezTo>
                  <a:cubicBezTo>
                    <a:pt x="886" y="372"/>
                    <a:pt x="891" y="363"/>
                    <a:pt x="895" y="353"/>
                  </a:cubicBezTo>
                  <a:cubicBezTo>
                    <a:pt x="890" y="354"/>
                    <a:pt x="886" y="355"/>
                    <a:pt x="881" y="355"/>
                  </a:cubicBezTo>
                  <a:cubicBezTo>
                    <a:pt x="883" y="356"/>
                    <a:pt x="886" y="358"/>
                    <a:pt x="888" y="359"/>
                  </a:cubicBezTo>
                  <a:cubicBezTo>
                    <a:pt x="879" y="376"/>
                    <a:pt x="860" y="379"/>
                    <a:pt x="843" y="380"/>
                  </a:cubicBezTo>
                  <a:cubicBezTo>
                    <a:pt x="849" y="384"/>
                    <a:pt x="855" y="387"/>
                    <a:pt x="860" y="392"/>
                  </a:cubicBezTo>
                  <a:cubicBezTo>
                    <a:pt x="865" y="388"/>
                    <a:pt x="870" y="385"/>
                    <a:pt x="876" y="382"/>
                  </a:cubicBezTo>
                  <a:cubicBezTo>
                    <a:pt x="881" y="382"/>
                    <a:pt x="886" y="386"/>
                    <a:pt x="892" y="388"/>
                  </a:cubicBezTo>
                  <a:cubicBezTo>
                    <a:pt x="897" y="386"/>
                    <a:pt x="902" y="385"/>
                    <a:pt x="907" y="384"/>
                  </a:cubicBezTo>
                  <a:cubicBezTo>
                    <a:pt x="907" y="372"/>
                    <a:pt x="908" y="361"/>
                    <a:pt x="909" y="349"/>
                  </a:cubicBezTo>
                  <a:cubicBezTo>
                    <a:pt x="896" y="348"/>
                    <a:pt x="904" y="364"/>
                    <a:pt x="902" y="372"/>
                  </a:cubicBezTo>
                  <a:close/>
                  <a:moveTo>
                    <a:pt x="914" y="348"/>
                  </a:moveTo>
                  <a:cubicBezTo>
                    <a:pt x="914" y="357"/>
                    <a:pt x="913" y="367"/>
                    <a:pt x="914" y="377"/>
                  </a:cubicBezTo>
                  <a:cubicBezTo>
                    <a:pt x="918" y="374"/>
                    <a:pt x="923" y="370"/>
                    <a:pt x="921" y="364"/>
                  </a:cubicBezTo>
                  <a:cubicBezTo>
                    <a:pt x="921" y="358"/>
                    <a:pt x="923" y="348"/>
                    <a:pt x="914" y="348"/>
                  </a:cubicBezTo>
                  <a:close/>
                  <a:moveTo>
                    <a:pt x="695" y="352"/>
                  </a:moveTo>
                  <a:cubicBezTo>
                    <a:pt x="689" y="357"/>
                    <a:pt x="683" y="360"/>
                    <a:pt x="677" y="364"/>
                  </a:cubicBezTo>
                  <a:cubicBezTo>
                    <a:pt x="678" y="379"/>
                    <a:pt x="680" y="393"/>
                    <a:pt x="680" y="408"/>
                  </a:cubicBezTo>
                  <a:cubicBezTo>
                    <a:pt x="682" y="415"/>
                    <a:pt x="689" y="406"/>
                    <a:pt x="693" y="406"/>
                  </a:cubicBezTo>
                  <a:cubicBezTo>
                    <a:pt x="696" y="409"/>
                    <a:pt x="698" y="412"/>
                    <a:pt x="701" y="415"/>
                  </a:cubicBezTo>
                  <a:cubicBezTo>
                    <a:pt x="705" y="411"/>
                    <a:pt x="710" y="406"/>
                    <a:pt x="716" y="406"/>
                  </a:cubicBezTo>
                  <a:cubicBezTo>
                    <a:pt x="728" y="403"/>
                    <a:pt x="738" y="412"/>
                    <a:pt x="747" y="418"/>
                  </a:cubicBezTo>
                  <a:cubicBezTo>
                    <a:pt x="749" y="414"/>
                    <a:pt x="752" y="411"/>
                    <a:pt x="755" y="407"/>
                  </a:cubicBezTo>
                  <a:cubicBezTo>
                    <a:pt x="760" y="405"/>
                    <a:pt x="767" y="406"/>
                    <a:pt x="768" y="400"/>
                  </a:cubicBezTo>
                  <a:cubicBezTo>
                    <a:pt x="760" y="399"/>
                    <a:pt x="751" y="398"/>
                    <a:pt x="743" y="397"/>
                  </a:cubicBezTo>
                  <a:cubicBezTo>
                    <a:pt x="731" y="401"/>
                    <a:pt x="722" y="389"/>
                    <a:pt x="713" y="382"/>
                  </a:cubicBezTo>
                  <a:cubicBezTo>
                    <a:pt x="704" y="374"/>
                    <a:pt x="710" y="353"/>
                    <a:pt x="695" y="352"/>
                  </a:cubicBezTo>
                  <a:close/>
                  <a:moveTo>
                    <a:pt x="864" y="351"/>
                  </a:moveTo>
                  <a:cubicBezTo>
                    <a:pt x="864" y="358"/>
                    <a:pt x="865" y="365"/>
                    <a:pt x="867" y="373"/>
                  </a:cubicBezTo>
                  <a:cubicBezTo>
                    <a:pt x="875" y="366"/>
                    <a:pt x="872" y="355"/>
                    <a:pt x="864" y="351"/>
                  </a:cubicBezTo>
                  <a:close/>
                  <a:moveTo>
                    <a:pt x="553" y="357"/>
                  </a:moveTo>
                  <a:cubicBezTo>
                    <a:pt x="552" y="363"/>
                    <a:pt x="552" y="370"/>
                    <a:pt x="558" y="374"/>
                  </a:cubicBezTo>
                  <a:cubicBezTo>
                    <a:pt x="562" y="376"/>
                    <a:pt x="566" y="384"/>
                    <a:pt x="571" y="379"/>
                  </a:cubicBezTo>
                  <a:cubicBezTo>
                    <a:pt x="574" y="369"/>
                    <a:pt x="563" y="356"/>
                    <a:pt x="553" y="357"/>
                  </a:cubicBezTo>
                  <a:close/>
                  <a:moveTo>
                    <a:pt x="617" y="358"/>
                  </a:moveTo>
                  <a:cubicBezTo>
                    <a:pt x="613" y="361"/>
                    <a:pt x="613" y="370"/>
                    <a:pt x="619" y="371"/>
                  </a:cubicBezTo>
                  <a:cubicBezTo>
                    <a:pt x="628" y="370"/>
                    <a:pt x="626" y="353"/>
                    <a:pt x="617" y="358"/>
                  </a:cubicBezTo>
                  <a:close/>
                  <a:moveTo>
                    <a:pt x="662" y="358"/>
                  </a:moveTo>
                  <a:cubicBezTo>
                    <a:pt x="661" y="364"/>
                    <a:pt x="661" y="371"/>
                    <a:pt x="661" y="378"/>
                  </a:cubicBezTo>
                  <a:cubicBezTo>
                    <a:pt x="658" y="379"/>
                    <a:pt x="654" y="381"/>
                    <a:pt x="652" y="382"/>
                  </a:cubicBezTo>
                  <a:cubicBezTo>
                    <a:pt x="660" y="380"/>
                    <a:pt x="660" y="380"/>
                    <a:pt x="660" y="380"/>
                  </a:cubicBezTo>
                  <a:cubicBezTo>
                    <a:pt x="661" y="385"/>
                    <a:pt x="662" y="390"/>
                    <a:pt x="662" y="395"/>
                  </a:cubicBezTo>
                  <a:cubicBezTo>
                    <a:pt x="665" y="395"/>
                    <a:pt x="671" y="395"/>
                    <a:pt x="673" y="395"/>
                  </a:cubicBezTo>
                  <a:cubicBezTo>
                    <a:pt x="670" y="384"/>
                    <a:pt x="670" y="373"/>
                    <a:pt x="670" y="361"/>
                  </a:cubicBezTo>
                  <a:cubicBezTo>
                    <a:pt x="667" y="360"/>
                    <a:pt x="664" y="359"/>
                    <a:pt x="662" y="358"/>
                  </a:cubicBezTo>
                  <a:close/>
                  <a:moveTo>
                    <a:pt x="853" y="361"/>
                  </a:moveTo>
                  <a:cubicBezTo>
                    <a:pt x="847" y="363"/>
                    <a:pt x="844" y="372"/>
                    <a:pt x="851" y="374"/>
                  </a:cubicBezTo>
                  <a:cubicBezTo>
                    <a:pt x="860" y="376"/>
                    <a:pt x="863" y="359"/>
                    <a:pt x="853" y="361"/>
                  </a:cubicBezTo>
                  <a:close/>
                  <a:moveTo>
                    <a:pt x="1055" y="359"/>
                  </a:moveTo>
                  <a:cubicBezTo>
                    <a:pt x="1048" y="368"/>
                    <a:pt x="1046" y="380"/>
                    <a:pt x="1056" y="389"/>
                  </a:cubicBezTo>
                  <a:cubicBezTo>
                    <a:pt x="1061" y="379"/>
                    <a:pt x="1061" y="368"/>
                    <a:pt x="1055" y="359"/>
                  </a:cubicBezTo>
                  <a:close/>
                  <a:moveTo>
                    <a:pt x="453" y="366"/>
                  </a:moveTo>
                  <a:cubicBezTo>
                    <a:pt x="449" y="369"/>
                    <a:pt x="447" y="380"/>
                    <a:pt x="455" y="379"/>
                  </a:cubicBezTo>
                  <a:cubicBezTo>
                    <a:pt x="460" y="377"/>
                    <a:pt x="458" y="364"/>
                    <a:pt x="453" y="366"/>
                  </a:cubicBezTo>
                  <a:close/>
                  <a:moveTo>
                    <a:pt x="492" y="381"/>
                  </a:moveTo>
                  <a:cubicBezTo>
                    <a:pt x="494" y="385"/>
                    <a:pt x="496" y="390"/>
                    <a:pt x="498" y="394"/>
                  </a:cubicBezTo>
                  <a:cubicBezTo>
                    <a:pt x="500" y="394"/>
                    <a:pt x="504" y="394"/>
                    <a:pt x="506" y="394"/>
                  </a:cubicBezTo>
                  <a:cubicBezTo>
                    <a:pt x="504" y="388"/>
                    <a:pt x="502" y="382"/>
                    <a:pt x="500" y="376"/>
                  </a:cubicBezTo>
                  <a:cubicBezTo>
                    <a:pt x="503" y="372"/>
                    <a:pt x="505" y="369"/>
                    <a:pt x="508" y="365"/>
                  </a:cubicBezTo>
                  <a:cubicBezTo>
                    <a:pt x="498" y="364"/>
                    <a:pt x="496" y="374"/>
                    <a:pt x="492" y="381"/>
                  </a:cubicBezTo>
                  <a:close/>
                  <a:moveTo>
                    <a:pt x="730" y="384"/>
                  </a:moveTo>
                  <a:cubicBezTo>
                    <a:pt x="729" y="388"/>
                    <a:pt x="738" y="389"/>
                    <a:pt x="737" y="384"/>
                  </a:cubicBezTo>
                  <a:cubicBezTo>
                    <a:pt x="740" y="376"/>
                    <a:pt x="739" y="367"/>
                    <a:pt x="737" y="359"/>
                  </a:cubicBezTo>
                  <a:cubicBezTo>
                    <a:pt x="733" y="367"/>
                    <a:pt x="727" y="375"/>
                    <a:pt x="730" y="384"/>
                  </a:cubicBezTo>
                  <a:close/>
                  <a:moveTo>
                    <a:pt x="476" y="370"/>
                  </a:moveTo>
                  <a:cubicBezTo>
                    <a:pt x="473" y="375"/>
                    <a:pt x="470" y="381"/>
                    <a:pt x="468" y="386"/>
                  </a:cubicBezTo>
                  <a:cubicBezTo>
                    <a:pt x="465" y="386"/>
                    <a:pt x="460" y="387"/>
                    <a:pt x="458" y="387"/>
                  </a:cubicBezTo>
                  <a:cubicBezTo>
                    <a:pt x="453" y="392"/>
                    <a:pt x="448" y="397"/>
                    <a:pt x="448" y="405"/>
                  </a:cubicBezTo>
                  <a:cubicBezTo>
                    <a:pt x="455" y="401"/>
                    <a:pt x="462" y="397"/>
                    <a:pt x="469" y="393"/>
                  </a:cubicBezTo>
                  <a:cubicBezTo>
                    <a:pt x="473" y="385"/>
                    <a:pt x="480" y="380"/>
                    <a:pt x="489" y="377"/>
                  </a:cubicBezTo>
                  <a:cubicBezTo>
                    <a:pt x="485" y="374"/>
                    <a:pt x="481" y="372"/>
                    <a:pt x="476" y="370"/>
                  </a:cubicBezTo>
                  <a:close/>
                  <a:moveTo>
                    <a:pt x="893" y="369"/>
                  </a:moveTo>
                  <a:cubicBezTo>
                    <a:pt x="893" y="369"/>
                    <a:pt x="893" y="369"/>
                    <a:pt x="893" y="369"/>
                  </a:cubicBezTo>
                  <a:moveTo>
                    <a:pt x="829" y="383"/>
                  </a:moveTo>
                  <a:cubicBezTo>
                    <a:pt x="836" y="383"/>
                    <a:pt x="839" y="375"/>
                    <a:pt x="840" y="369"/>
                  </a:cubicBezTo>
                  <a:cubicBezTo>
                    <a:pt x="833" y="369"/>
                    <a:pt x="818" y="376"/>
                    <a:pt x="829" y="383"/>
                  </a:cubicBezTo>
                  <a:close/>
                  <a:moveTo>
                    <a:pt x="307" y="384"/>
                  </a:moveTo>
                  <a:cubicBezTo>
                    <a:pt x="306" y="389"/>
                    <a:pt x="309" y="395"/>
                    <a:pt x="310" y="400"/>
                  </a:cubicBezTo>
                  <a:cubicBezTo>
                    <a:pt x="317" y="393"/>
                    <a:pt x="323" y="386"/>
                    <a:pt x="323" y="376"/>
                  </a:cubicBezTo>
                  <a:cubicBezTo>
                    <a:pt x="318" y="378"/>
                    <a:pt x="311" y="379"/>
                    <a:pt x="307" y="384"/>
                  </a:cubicBezTo>
                  <a:close/>
                  <a:moveTo>
                    <a:pt x="748" y="375"/>
                  </a:moveTo>
                  <a:cubicBezTo>
                    <a:pt x="749" y="378"/>
                    <a:pt x="749" y="384"/>
                    <a:pt x="750" y="388"/>
                  </a:cubicBezTo>
                  <a:cubicBezTo>
                    <a:pt x="754" y="391"/>
                    <a:pt x="760" y="390"/>
                    <a:pt x="764" y="391"/>
                  </a:cubicBezTo>
                  <a:cubicBezTo>
                    <a:pt x="762" y="383"/>
                    <a:pt x="756" y="377"/>
                    <a:pt x="748" y="375"/>
                  </a:cubicBezTo>
                  <a:close/>
                  <a:moveTo>
                    <a:pt x="269" y="404"/>
                  </a:moveTo>
                  <a:cubicBezTo>
                    <a:pt x="272" y="397"/>
                    <a:pt x="276" y="389"/>
                    <a:pt x="275" y="381"/>
                  </a:cubicBezTo>
                  <a:cubicBezTo>
                    <a:pt x="262" y="380"/>
                    <a:pt x="266" y="396"/>
                    <a:pt x="269" y="404"/>
                  </a:cubicBezTo>
                  <a:close/>
                  <a:moveTo>
                    <a:pt x="348" y="389"/>
                  </a:moveTo>
                  <a:cubicBezTo>
                    <a:pt x="351" y="395"/>
                    <a:pt x="356" y="401"/>
                    <a:pt x="361" y="406"/>
                  </a:cubicBezTo>
                  <a:cubicBezTo>
                    <a:pt x="362" y="405"/>
                    <a:pt x="365" y="404"/>
                    <a:pt x="366" y="403"/>
                  </a:cubicBezTo>
                  <a:cubicBezTo>
                    <a:pt x="365" y="401"/>
                    <a:pt x="363" y="398"/>
                    <a:pt x="361" y="396"/>
                  </a:cubicBezTo>
                  <a:cubicBezTo>
                    <a:pt x="362" y="391"/>
                    <a:pt x="363" y="385"/>
                    <a:pt x="363" y="379"/>
                  </a:cubicBezTo>
                  <a:cubicBezTo>
                    <a:pt x="358" y="382"/>
                    <a:pt x="352" y="384"/>
                    <a:pt x="348" y="389"/>
                  </a:cubicBezTo>
                  <a:close/>
                  <a:moveTo>
                    <a:pt x="609" y="382"/>
                  </a:moveTo>
                  <a:cubicBezTo>
                    <a:pt x="610" y="387"/>
                    <a:pt x="610" y="392"/>
                    <a:pt x="610" y="397"/>
                  </a:cubicBezTo>
                  <a:cubicBezTo>
                    <a:pt x="613" y="393"/>
                    <a:pt x="617" y="390"/>
                    <a:pt x="620" y="386"/>
                  </a:cubicBezTo>
                  <a:cubicBezTo>
                    <a:pt x="616" y="385"/>
                    <a:pt x="613" y="383"/>
                    <a:pt x="609" y="382"/>
                  </a:cubicBezTo>
                  <a:close/>
                  <a:moveTo>
                    <a:pt x="970" y="404"/>
                  </a:moveTo>
                  <a:cubicBezTo>
                    <a:pt x="977" y="398"/>
                    <a:pt x="979" y="389"/>
                    <a:pt x="979" y="381"/>
                  </a:cubicBezTo>
                  <a:cubicBezTo>
                    <a:pt x="967" y="383"/>
                    <a:pt x="970" y="395"/>
                    <a:pt x="970" y="404"/>
                  </a:cubicBezTo>
                  <a:close/>
                  <a:moveTo>
                    <a:pt x="1026" y="380"/>
                  </a:moveTo>
                  <a:cubicBezTo>
                    <a:pt x="1021" y="387"/>
                    <a:pt x="1008" y="396"/>
                    <a:pt x="1019" y="404"/>
                  </a:cubicBezTo>
                  <a:cubicBezTo>
                    <a:pt x="1023" y="398"/>
                    <a:pt x="1026" y="385"/>
                    <a:pt x="1036" y="390"/>
                  </a:cubicBezTo>
                  <a:cubicBezTo>
                    <a:pt x="1031" y="398"/>
                    <a:pt x="1029" y="408"/>
                    <a:pt x="1022" y="414"/>
                  </a:cubicBezTo>
                  <a:cubicBezTo>
                    <a:pt x="1014" y="414"/>
                    <a:pt x="1010" y="406"/>
                    <a:pt x="1004" y="403"/>
                  </a:cubicBezTo>
                  <a:cubicBezTo>
                    <a:pt x="1002" y="421"/>
                    <a:pt x="1027" y="420"/>
                    <a:pt x="1026" y="436"/>
                  </a:cubicBezTo>
                  <a:cubicBezTo>
                    <a:pt x="1028" y="443"/>
                    <a:pt x="1025" y="448"/>
                    <a:pt x="1020" y="451"/>
                  </a:cubicBezTo>
                  <a:cubicBezTo>
                    <a:pt x="1015" y="450"/>
                    <a:pt x="1010" y="448"/>
                    <a:pt x="1006" y="445"/>
                  </a:cubicBezTo>
                  <a:cubicBezTo>
                    <a:pt x="999" y="453"/>
                    <a:pt x="992" y="462"/>
                    <a:pt x="984" y="468"/>
                  </a:cubicBezTo>
                  <a:cubicBezTo>
                    <a:pt x="976" y="470"/>
                    <a:pt x="967" y="470"/>
                    <a:pt x="959" y="473"/>
                  </a:cubicBezTo>
                  <a:cubicBezTo>
                    <a:pt x="947" y="467"/>
                    <a:pt x="935" y="462"/>
                    <a:pt x="923" y="456"/>
                  </a:cubicBezTo>
                  <a:cubicBezTo>
                    <a:pt x="928" y="465"/>
                    <a:pt x="933" y="473"/>
                    <a:pt x="934" y="483"/>
                  </a:cubicBezTo>
                  <a:cubicBezTo>
                    <a:pt x="943" y="482"/>
                    <a:pt x="952" y="482"/>
                    <a:pt x="961" y="481"/>
                  </a:cubicBezTo>
                  <a:cubicBezTo>
                    <a:pt x="967" y="488"/>
                    <a:pt x="974" y="495"/>
                    <a:pt x="974" y="505"/>
                  </a:cubicBezTo>
                  <a:cubicBezTo>
                    <a:pt x="977" y="502"/>
                    <a:pt x="981" y="500"/>
                    <a:pt x="984" y="498"/>
                  </a:cubicBezTo>
                  <a:cubicBezTo>
                    <a:pt x="988" y="502"/>
                    <a:pt x="991" y="507"/>
                    <a:pt x="997" y="508"/>
                  </a:cubicBezTo>
                  <a:cubicBezTo>
                    <a:pt x="1004" y="488"/>
                    <a:pt x="1021" y="474"/>
                    <a:pt x="1029" y="454"/>
                  </a:cubicBezTo>
                  <a:cubicBezTo>
                    <a:pt x="1035" y="459"/>
                    <a:pt x="1041" y="465"/>
                    <a:pt x="1047" y="470"/>
                  </a:cubicBezTo>
                  <a:cubicBezTo>
                    <a:pt x="1043" y="481"/>
                    <a:pt x="1036" y="490"/>
                    <a:pt x="1031" y="501"/>
                  </a:cubicBezTo>
                  <a:cubicBezTo>
                    <a:pt x="1038" y="495"/>
                    <a:pt x="1044" y="488"/>
                    <a:pt x="1053" y="487"/>
                  </a:cubicBezTo>
                  <a:cubicBezTo>
                    <a:pt x="1048" y="504"/>
                    <a:pt x="1048" y="524"/>
                    <a:pt x="1033" y="536"/>
                  </a:cubicBezTo>
                  <a:cubicBezTo>
                    <a:pt x="1027" y="532"/>
                    <a:pt x="1021" y="529"/>
                    <a:pt x="1016" y="525"/>
                  </a:cubicBezTo>
                  <a:cubicBezTo>
                    <a:pt x="1011" y="530"/>
                    <a:pt x="1006" y="534"/>
                    <a:pt x="1001" y="537"/>
                  </a:cubicBezTo>
                  <a:cubicBezTo>
                    <a:pt x="993" y="539"/>
                    <a:pt x="987" y="535"/>
                    <a:pt x="980" y="533"/>
                  </a:cubicBezTo>
                  <a:cubicBezTo>
                    <a:pt x="974" y="537"/>
                    <a:pt x="966" y="539"/>
                    <a:pt x="959" y="537"/>
                  </a:cubicBezTo>
                  <a:cubicBezTo>
                    <a:pt x="957" y="525"/>
                    <a:pt x="956" y="513"/>
                    <a:pt x="949" y="503"/>
                  </a:cubicBezTo>
                  <a:cubicBezTo>
                    <a:pt x="946" y="507"/>
                    <a:pt x="943" y="511"/>
                    <a:pt x="941" y="514"/>
                  </a:cubicBezTo>
                  <a:cubicBezTo>
                    <a:pt x="934" y="517"/>
                    <a:pt x="927" y="517"/>
                    <a:pt x="920" y="515"/>
                  </a:cubicBezTo>
                  <a:cubicBezTo>
                    <a:pt x="916" y="525"/>
                    <a:pt x="908" y="532"/>
                    <a:pt x="900" y="539"/>
                  </a:cubicBezTo>
                  <a:cubicBezTo>
                    <a:pt x="893" y="537"/>
                    <a:pt x="886" y="536"/>
                    <a:pt x="879" y="534"/>
                  </a:cubicBezTo>
                  <a:cubicBezTo>
                    <a:pt x="878" y="544"/>
                    <a:pt x="877" y="553"/>
                    <a:pt x="876" y="563"/>
                  </a:cubicBezTo>
                  <a:cubicBezTo>
                    <a:pt x="881" y="555"/>
                    <a:pt x="884" y="546"/>
                    <a:pt x="892" y="540"/>
                  </a:cubicBezTo>
                  <a:cubicBezTo>
                    <a:pt x="900" y="552"/>
                    <a:pt x="895" y="569"/>
                    <a:pt x="908" y="579"/>
                  </a:cubicBezTo>
                  <a:cubicBezTo>
                    <a:pt x="904" y="563"/>
                    <a:pt x="919" y="555"/>
                    <a:pt x="928" y="545"/>
                  </a:cubicBezTo>
                  <a:cubicBezTo>
                    <a:pt x="935" y="539"/>
                    <a:pt x="940" y="530"/>
                    <a:pt x="950" y="528"/>
                  </a:cubicBezTo>
                  <a:cubicBezTo>
                    <a:pt x="950" y="546"/>
                    <a:pt x="956" y="565"/>
                    <a:pt x="948" y="582"/>
                  </a:cubicBezTo>
                  <a:cubicBezTo>
                    <a:pt x="953" y="584"/>
                    <a:pt x="958" y="585"/>
                    <a:pt x="963" y="583"/>
                  </a:cubicBezTo>
                  <a:cubicBezTo>
                    <a:pt x="968" y="576"/>
                    <a:pt x="962" y="567"/>
                    <a:pt x="968" y="561"/>
                  </a:cubicBezTo>
                  <a:cubicBezTo>
                    <a:pt x="976" y="552"/>
                    <a:pt x="988" y="546"/>
                    <a:pt x="1000" y="545"/>
                  </a:cubicBezTo>
                  <a:cubicBezTo>
                    <a:pt x="1010" y="552"/>
                    <a:pt x="1010" y="565"/>
                    <a:pt x="1006" y="576"/>
                  </a:cubicBezTo>
                  <a:cubicBezTo>
                    <a:pt x="996" y="585"/>
                    <a:pt x="983" y="592"/>
                    <a:pt x="969" y="589"/>
                  </a:cubicBezTo>
                  <a:cubicBezTo>
                    <a:pt x="962" y="602"/>
                    <a:pt x="983" y="604"/>
                    <a:pt x="992" y="608"/>
                  </a:cubicBezTo>
                  <a:cubicBezTo>
                    <a:pt x="997" y="593"/>
                    <a:pt x="1006" y="579"/>
                    <a:pt x="1021" y="572"/>
                  </a:cubicBezTo>
                  <a:cubicBezTo>
                    <a:pt x="1022" y="561"/>
                    <a:pt x="1023" y="550"/>
                    <a:pt x="1023" y="540"/>
                  </a:cubicBezTo>
                  <a:cubicBezTo>
                    <a:pt x="1037" y="542"/>
                    <a:pt x="1042" y="558"/>
                    <a:pt x="1048" y="569"/>
                  </a:cubicBezTo>
                  <a:cubicBezTo>
                    <a:pt x="1057" y="564"/>
                    <a:pt x="1066" y="558"/>
                    <a:pt x="1074" y="552"/>
                  </a:cubicBezTo>
                  <a:cubicBezTo>
                    <a:pt x="1067" y="552"/>
                    <a:pt x="1061" y="551"/>
                    <a:pt x="1054" y="551"/>
                  </a:cubicBezTo>
                  <a:cubicBezTo>
                    <a:pt x="1058" y="545"/>
                    <a:pt x="1061" y="539"/>
                    <a:pt x="1064" y="534"/>
                  </a:cubicBezTo>
                  <a:cubicBezTo>
                    <a:pt x="1061" y="534"/>
                    <a:pt x="1054" y="534"/>
                    <a:pt x="1051" y="534"/>
                  </a:cubicBezTo>
                  <a:cubicBezTo>
                    <a:pt x="1047" y="523"/>
                    <a:pt x="1052" y="511"/>
                    <a:pt x="1062" y="506"/>
                  </a:cubicBezTo>
                  <a:cubicBezTo>
                    <a:pt x="1076" y="500"/>
                    <a:pt x="1088" y="493"/>
                    <a:pt x="1102" y="486"/>
                  </a:cubicBezTo>
                  <a:cubicBezTo>
                    <a:pt x="1098" y="502"/>
                    <a:pt x="1090" y="517"/>
                    <a:pt x="1084" y="532"/>
                  </a:cubicBezTo>
                  <a:cubicBezTo>
                    <a:pt x="1085" y="533"/>
                    <a:pt x="1087" y="536"/>
                    <a:pt x="1087" y="537"/>
                  </a:cubicBezTo>
                  <a:cubicBezTo>
                    <a:pt x="1094" y="537"/>
                    <a:pt x="1094" y="537"/>
                    <a:pt x="1094" y="537"/>
                  </a:cubicBezTo>
                  <a:cubicBezTo>
                    <a:pt x="1093" y="542"/>
                    <a:pt x="1092" y="547"/>
                    <a:pt x="1091" y="552"/>
                  </a:cubicBezTo>
                  <a:cubicBezTo>
                    <a:pt x="1098" y="555"/>
                    <a:pt x="1107" y="572"/>
                    <a:pt x="1113" y="557"/>
                  </a:cubicBezTo>
                  <a:cubicBezTo>
                    <a:pt x="1114" y="560"/>
                    <a:pt x="1116" y="562"/>
                    <a:pt x="1117" y="564"/>
                  </a:cubicBezTo>
                  <a:cubicBezTo>
                    <a:pt x="1114" y="569"/>
                    <a:pt x="1111" y="574"/>
                    <a:pt x="1108" y="579"/>
                  </a:cubicBezTo>
                  <a:cubicBezTo>
                    <a:pt x="1122" y="581"/>
                    <a:pt x="1128" y="559"/>
                    <a:pt x="1118" y="551"/>
                  </a:cubicBezTo>
                  <a:cubicBezTo>
                    <a:pt x="1126" y="547"/>
                    <a:pt x="1135" y="543"/>
                    <a:pt x="1142" y="538"/>
                  </a:cubicBezTo>
                  <a:cubicBezTo>
                    <a:pt x="1150" y="532"/>
                    <a:pt x="1152" y="522"/>
                    <a:pt x="1156" y="513"/>
                  </a:cubicBezTo>
                  <a:cubicBezTo>
                    <a:pt x="1168" y="520"/>
                    <a:pt x="1165" y="536"/>
                    <a:pt x="1166" y="548"/>
                  </a:cubicBezTo>
                  <a:cubicBezTo>
                    <a:pt x="1166" y="557"/>
                    <a:pt x="1161" y="567"/>
                    <a:pt x="1152" y="570"/>
                  </a:cubicBezTo>
                  <a:cubicBezTo>
                    <a:pt x="1144" y="571"/>
                    <a:pt x="1140" y="563"/>
                    <a:pt x="1135" y="558"/>
                  </a:cubicBezTo>
                  <a:cubicBezTo>
                    <a:pt x="1130" y="569"/>
                    <a:pt x="1126" y="581"/>
                    <a:pt x="1117" y="590"/>
                  </a:cubicBezTo>
                  <a:cubicBezTo>
                    <a:pt x="1108" y="593"/>
                    <a:pt x="1102" y="578"/>
                    <a:pt x="1092" y="585"/>
                  </a:cubicBezTo>
                  <a:cubicBezTo>
                    <a:pt x="1089" y="582"/>
                    <a:pt x="1086" y="579"/>
                    <a:pt x="1082" y="577"/>
                  </a:cubicBezTo>
                  <a:cubicBezTo>
                    <a:pt x="1075" y="587"/>
                    <a:pt x="1066" y="596"/>
                    <a:pt x="1053" y="594"/>
                  </a:cubicBezTo>
                  <a:cubicBezTo>
                    <a:pt x="1052" y="596"/>
                    <a:pt x="1050" y="600"/>
                    <a:pt x="1049" y="602"/>
                  </a:cubicBezTo>
                  <a:cubicBezTo>
                    <a:pt x="1038" y="604"/>
                    <a:pt x="1029" y="599"/>
                    <a:pt x="1021" y="594"/>
                  </a:cubicBezTo>
                  <a:cubicBezTo>
                    <a:pt x="1022" y="606"/>
                    <a:pt x="1021" y="618"/>
                    <a:pt x="1017" y="630"/>
                  </a:cubicBezTo>
                  <a:cubicBezTo>
                    <a:pt x="1013" y="639"/>
                    <a:pt x="1002" y="633"/>
                    <a:pt x="996" y="630"/>
                  </a:cubicBezTo>
                  <a:cubicBezTo>
                    <a:pt x="987" y="635"/>
                    <a:pt x="978" y="634"/>
                    <a:pt x="970" y="628"/>
                  </a:cubicBezTo>
                  <a:cubicBezTo>
                    <a:pt x="969" y="643"/>
                    <a:pt x="959" y="658"/>
                    <a:pt x="942" y="654"/>
                  </a:cubicBezTo>
                  <a:cubicBezTo>
                    <a:pt x="941" y="661"/>
                    <a:pt x="943" y="670"/>
                    <a:pt x="935" y="674"/>
                  </a:cubicBezTo>
                  <a:cubicBezTo>
                    <a:pt x="923" y="683"/>
                    <a:pt x="910" y="673"/>
                    <a:pt x="899" y="668"/>
                  </a:cubicBezTo>
                  <a:cubicBezTo>
                    <a:pt x="900" y="685"/>
                    <a:pt x="904" y="704"/>
                    <a:pt x="898" y="722"/>
                  </a:cubicBezTo>
                  <a:cubicBezTo>
                    <a:pt x="887" y="725"/>
                    <a:pt x="876" y="730"/>
                    <a:pt x="864" y="730"/>
                  </a:cubicBezTo>
                  <a:cubicBezTo>
                    <a:pt x="851" y="730"/>
                    <a:pt x="839" y="737"/>
                    <a:pt x="831" y="747"/>
                  </a:cubicBezTo>
                  <a:cubicBezTo>
                    <a:pt x="823" y="757"/>
                    <a:pt x="810" y="763"/>
                    <a:pt x="802" y="774"/>
                  </a:cubicBezTo>
                  <a:cubicBezTo>
                    <a:pt x="794" y="786"/>
                    <a:pt x="781" y="794"/>
                    <a:pt x="776" y="808"/>
                  </a:cubicBezTo>
                  <a:cubicBezTo>
                    <a:pt x="770" y="825"/>
                    <a:pt x="764" y="844"/>
                    <a:pt x="759" y="862"/>
                  </a:cubicBezTo>
                  <a:cubicBezTo>
                    <a:pt x="753" y="881"/>
                    <a:pt x="756" y="901"/>
                    <a:pt x="755" y="920"/>
                  </a:cubicBezTo>
                  <a:cubicBezTo>
                    <a:pt x="776" y="930"/>
                    <a:pt x="800" y="927"/>
                    <a:pt x="823" y="934"/>
                  </a:cubicBezTo>
                  <a:cubicBezTo>
                    <a:pt x="834" y="941"/>
                    <a:pt x="841" y="953"/>
                    <a:pt x="850" y="962"/>
                  </a:cubicBezTo>
                  <a:cubicBezTo>
                    <a:pt x="850" y="964"/>
                    <a:pt x="850" y="967"/>
                    <a:pt x="850" y="969"/>
                  </a:cubicBezTo>
                  <a:cubicBezTo>
                    <a:pt x="848" y="969"/>
                    <a:pt x="845" y="969"/>
                    <a:pt x="843" y="969"/>
                  </a:cubicBezTo>
                  <a:cubicBezTo>
                    <a:pt x="842" y="967"/>
                    <a:pt x="838" y="964"/>
                    <a:pt x="836" y="962"/>
                  </a:cubicBezTo>
                  <a:cubicBezTo>
                    <a:pt x="826" y="965"/>
                    <a:pt x="816" y="960"/>
                    <a:pt x="808" y="954"/>
                  </a:cubicBezTo>
                  <a:cubicBezTo>
                    <a:pt x="804" y="957"/>
                    <a:pt x="800" y="960"/>
                    <a:pt x="797" y="963"/>
                  </a:cubicBezTo>
                  <a:cubicBezTo>
                    <a:pt x="782" y="954"/>
                    <a:pt x="764" y="958"/>
                    <a:pt x="747" y="958"/>
                  </a:cubicBezTo>
                  <a:cubicBezTo>
                    <a:pt x="745" y="966"/>
                    <a:pt x="750" y="978"/>
                    <a:pt x="739" y="981"/>
                  </a:cubicBezTo>
                  <a:cubicBezTo>
                    <a:pt x="736" y="973"/>
                    <a:pt x="737" y="965"/>
                    <a:pt x="737" y="957"/>
                  </a:cubicBezTo>
                  <a:cubicBezTo>
                    <a:pt x="721" y="955"/>
                    <a:pt x="707" y="965"/>
                    <a:pt x="691" y="959"/>
                  </a:cubicBezTo>
                  <a:cubicBezTo>
                    <a:pt x="673" y="954"/>
                    <a:pt x="654" y="960"/>
                    <a:pt x="636" y="963"/>
                  </a:cubicBezTo>
                  <a:cubicBezTo>
                    <a:pt x="627" y="965"/>
                    <a:pt x="618" y="959"/>
                    <a:pt x="610" y="966"/>
                  </a:cubicBezTo>
                  <a:cubicBezTo>
                    <a:pt x="597" y="975"/>
                    <a:pt x="580" y="983"/>
                    <a:pt x="565" y="975"/>
                  </a:cubicBezTo>
                  <a:cubicBezTo>
                    <a:pt x="555" y="969"/>
                    <a:pt x="558" y="946"/>
                    <a:pt x="572" y="952"/>
                  </a:cubicBezTo>
                  <a:cubicBezTo>
                    <a:pt x="591" y="960"/>
                    <a:pt x="602" y="935"/>
                    <a:pt x="620" y="936"/>
                  </a:cubicBezTo>
                  <a:cubicBezTo>
                    <a:pt x="639" y="936"/>
                    <a:pt x="652" y="921"/>
                    <a:pt x="670" y="916"/>
                  </a:cubicBezTo>
                  <a:cubicBezTo>
                    <a:pt x="665" y="894"/>
                    <a:pt x="666" y="870"/>
                    <a:pt x="659" y="848"/>
                  </a:cubicBezTo>
                  <a:cubicBezTo>
                    <a:pt x="654" y="835"/>
                    <a:pt x="652" y="823"/>
                    <a:pt x="650" y="810"/>
                  </a:cubicBezTo>
                  <a:cubicBezTo>
                    <a:pt x="643" y="809"/>
                    <a:pt x="635" y="812"/>
                    <a:pt x="628" y="809"/>
                  </a:cubicBezTo>
                  <a:cubicBezTo>
                    <a:pt x="623" y="802"/>
                    <a:pt x="619" y="795"/>
                    <a:pt x="614" y="788"/>
                  </a:cubicBezTo>
                  <a:cubicBezTo>
                    <a:pt x="610" y="797"/>
                    <a:pt x="602" y="803"/>
                    <a:pt x="592" y="806"/>
                  </a:cubicBezTo>
                  <a:cubicBezTo>
                    <a:pt x="578" y="800"/>
                    <a:pt x="576" y="786"/>
                    <a:pt x="572" y="773"/>
                  </a:cubicBezTo>
                  <a:cubicBezTo>
                    <a:pt x="573" y="771"/>
                    <a:pt x="575" y="767"/>
                    <a:pt x="575" y="764"/>
                  </a:cubicBezTo>
                  <a:cubicBezTo>
                    <a:pt x="573" y="757"/>
                    <a:pt x="565" y="759"/>
                    <a:pt x="559" y="758"/>
                  </a:cubicBezTo>
                  <a:cubicBezTo>
                    <a:pt x="560" y="768"/>
                    <a:pt x="555" y="777"/>
                    <a:pt x="549" y="785"/>
                  </a:cubicBezTo>
                  <a:cubicBezTo>
                    <a:pt x="558" y="785"/>
                    <a:pt x="564" y="791"/>
                    <a:pt x="566" y="800"/>
                  </a:cubicBezTo>
                  <a:cubicBezTo>
                    <a:pt x="571" y="803"/>
                    <a:pt x="575" y="805"/>
                    <a:pt x="579" y="808"/>
                  </a:cubicBezTo>
                  <a:cubicBezTo>
                    <a:pt x="579" y="823"/>
                    <a:pt x="565" y="833"/>
                    <a:pt x="557" y="845"/>
                  </a:cubicBezTo>
                  <a:cubicBezTo>
                    <a:pt x="569" y="841"/>
                    <a:pt x="586" y="857"/>
                    <a:pt x="574" y="868"/>
                  </a:cubicBezTo>
                  <a:cubicBezTo>
                    <a:pt x="562" y="881"/>
                    <a:pt x="542" y="889"/>
                    <a:pt x="524" y="887"/>
                  </a:cubicBezTo>
                  <a:cubicBezTo>
                    <a:pt x="529" y="877"/>
                    <a:pt x="537" y="870"/>
                    <a:pt x="543" y="860"/>
                  </a:cubicBezTo>
                  <a:cubicBezTo>
                    <a:pt x="541" y="844"/>
                    <a:pt x="541" y="828"/>
                    <a:pt x="551" y="815"/>
                  </a:cubicBezTo>
                  <a:cubicBezTo>
                    <a:pt x="542" y="811"/>
                    <a:pt x="529" y="798"/>
                    <a:pt x="523" y="813"/>
                  </a:cubicBezTo>
                  <a:cubicBezTo>
                    <a:pt x="537" y="821"/>
                    <a:pt x="540" y="841"/>
                    <a:pt x="534" y="854"/>
                  </a:cubicBezTo>
                  <a:cubicBezTo>
                    <a:pt x="529" y="861"/>
                    <a:pt x="520" y="868"/>
                    <a:pt x="512" y="864"/>
                  </a:cubicBezTo>
                  <a:cubicBezTo>
                    <a:pt x="504" y="851"/>
                    <a:pt x="502" y="833"/>
                    <a:pt x="511" y="819"/>
                  </a:cubicBezTo>
                  <a:cubicBezTo>
                    <a:pt x="513" y="818"/>
                    <a:pt x="518" y="816"/>
                    <a:pt x="521" y="816"/>
                  </a:cubicBezTo>
                  <a:cubicBezTo>
                    <a:pt x="516" y="812"/>
                    <a:pt x="512" y="808"/>
                    <a:pt x="507" y="804"/>
                  </a:cubicBezTo>
                  <a:cubicBezTo>
                    <a:pt x="499" y="820"/>
                    <a:pt x="486" y="835"/>
                    <a:pt x="470" y="844"/>
                  </a:cubicBezTo>
                  <a:cubicBezTo>
                    <a:pt x="471" y="832"/>
                    <a:pt x="471" y="820"/>
                    <a:pt x="472" y="808"/>
                  </a:cubicBezTo>
                  <a:cubicBezTo>
                    <a:pt x="470" y="792"/>
                    <a:pt x="478" y="774"/>
                    <a:pt x="496" y="776"/>
                  </a:cubicBezTo>
                  <a:cubicBezTo>
                    <a:pt x="497" y="779"/>
                    <a:pt x="498" y="785"/>
                    <a:pt x="499" y="788"/>
                  </a:cubicBezTo>
                  <a:cubicBezTo>
                    <a:pt x="502" y="783"/>
                    <a:pt x="505" y="779"/>
                    <a:pt x="508" y="775"/>
                  </a:cubicBezTo>
                  <a:cubicBezTo>
                    <a:pt x="498" y="765"/>
                    <a:pt x="501" y="752"/>
                    <a:pt x="511" y="744"/>
                  </a:cubicBezTo>
                  <a:cubicBezTo>
                    <a:pt x="507" y="741"/>
                    <a:pt x="502" y="739"/>
                    <a:pt x="498" y="736"/>
                  </a:cubicBezTo>
                  <a:cubicBezTo>
                    <a:pt x="496" y="724"/>
                    <a:pt x="504" y="713"/>
                    <a:pt x="508" y="702"/>
                  </a:cubicBezTo>
                  <a:cubicBezTo>
                    <a:pt x="496" y="709"/>
                    <a:pt x="476" y="709"/>
                    <a:pt x="471" y="724"/>
                  </a:cubicBezTo>
                  <a:cubicBezTo>
                    <a:pt x="478" y="722"/>
                    <a:pt x="485" y="715"/>
                    <a:pt x="493" y="718"/>
                  </a:cubicBezTo>
                  <a:cubicBezTo>
                    <a:pt x="497" y="735"/>
                    <a:pt x="477" y="738"/>
                    <a:pt x="467" y="744"/>
                  </a:cubicBezTo>
                  <a:cubicBezTo>
                    <a:pt x="473" y="748"/>
                    <a:pt x="480" y="752"/>
                    <a:pt x="487" y="756"/>
                  </a:cubicBezTo>
                  <a:cubicBezTo>
                    <a:pt x="483" y="776"/>
                    <a:pt x="464" y="788"/>
                    <a:pt x="447" y="798"/>
                  </a:cubicBezTo>
                  <a:cubicBezTo>
                    <a:pt x="445" y="788"/>
                    <a:pt x="451" y="780"/>
                    <a:pt x="454" y="772"/>
                  </a:cubicBezTo>
                  <a:cubicBezTo>
                    <a:pt x="443" y="777"/>
                    <a:pt x="440" y="791"/>
                    <a:pt x="431" y="799"/>
                  </a:cubicBezTo>
                  <a:cubicBezTo>
                    <a:pt x="426" y="801"/>
                    <a:pt x="422" y="796"/>
                    <a:pt x="418" y="794"/>
                  </a:cubicBezTo>
                  <a:cubicBezTo>
                    <a:pt x="415" y="794"/>
                    <a:pt x="409" y="793"/>
                    <a:pt x="405" y="793"/>
                  </a:cubicBezTo>
                  <a:cubicBezTo>
                    <a:pt x="418" y="772"/>
                    <a:pt x="430" y="751"/>
                    <a:pt x="444" y="731"/>
                  </a:cubicBezTo>
                  <a:cubicBezTo>
                    <a:pt x="438" y="730"/>
                    <a:pt x="432" y="730"/>
                    <a:pt x="426" y="729"/>
                  </a:cubicBezTo>
                  <a:cubicBezTo>
                    <a:pt x="427" y="726"/>
                    <a:pt x="427" y="720"/>
                    <a:pt x="427" y="717"/>
                  </a:cubicBezTo>
                  <a:cubicBezTo>
                    <a:pt x="418" y="718"/>
                    <a:pt x="409" y="717"/>
                    <a:pt x="400" y="713"/>
                  </a:cubicBezTo>
                  <a:cubicBezTo>
                    <a:pt x="395" y="704"/>
                    <a:pt x="392" y="696"/>
                    <a:pt x="388" y="687"/>
                  </a:cubicBezTo>
                  <a:cubicBezTo>
                    <a:pt x="381" y="689"/>
                    <a:pt x="374" y="691"/>
                    <a:pt x="366" y="692"/>
                  </a:cubicBezTo>
                  <a:cubicBezTo>
                    <a:pt x="372" y="702"/>
                    <a:pt x="381" y="708"/>
                    <a:pt x="389" y="715"/>
                  </a:cubicBezTo>
                  <a:cubicBezTo>
                    <a:pt x="393" y="724"/>
                    <a:pt x="397" y="734"/>
                    <a:pt x="397" y="744"/>
                  </a:cubicBezTo>
                  <a:cubicBezTo>
                    <a:pt x="393" y="756"/>
                    <a:pt x="390" y="773"/>
                    <a:pt x="374" y="774"/>
                  </a:cubicBezTo>
                  <a:cubicBezTo>
                    <a:pt x="374" y="766"/>
                    <a:pt x="374" y="758"/>
                    <a:pt x="375" y="750"/>
                  </a:cubicBezTo>
                  <a:cubicBezTo>
                    <a:pt x="369" y="750"/>
                    <a:pt x="364" y="750"/>
                    <a:pt x="359" y="750"/>
                  </a:cubicBezTo>
                  <a:cubicBezTo>
                    <a:pt x="363" y="756"/>
                    <a:pt x="367" y="761"/>
                    <a:pt x="369" y="768"/>
                  </a:cubicBezTo>
                  <a:cubicBezTo>
                    <a:pt x="367" y="777"/>
                    <a:pt x="362" y="788"/>
                    <a:pt x="352" y="790"/>
                  </a:cubicBezTo>
                  <a:cubicBezTo>
                    <a:pt x="346" y="788"/>
                    <a:pt x="340" y="783"/>
                    <a:pt x="341" y="776"/>
                  </a:cubicBezTo>
                  <a:cubicBezTo>
                    <a:pt x="339" y="761"/>
                    <a:pt x="357" y="754"/>
                    <a:pt x="355" y="739"/>
                  </a:cubicBezTo>
                  <a:cubicBezTo>
                    <a:pt x="359" y="740"/>
                    <a:pt x="363" y="741"/>
                    <a:pt x="368" y="742"/>
                  </a:cubicBezTo>
                  <a:cubicBezTo>
                    <a:pt x="376" y="737"/>
                    <a:pt x="383" y="730"/>
                    <a:pt x="383" y="719"/>
                  </a:cubicBezTo>
                  <a:cubicBezTo>
                    <a:pt x="375" y="723"/>
                    <a:pt x="369" y="730"/>
                    <a:pt x="364" y="738"/>
                  </a:cubicBezTo>
                  <a:cubicBezTo>
                    <a:pt x="361" y="736"/>
                    <a:pt x="357" y="734"/>
                    <a:pt x="354" y="732"/>
                  </a:cubicBezTo>
                  <a:cubicBezTo>
                    <a:pt x="353" y="730"/>
                    <a:pt x="350" y="725"/>
                    <a:pt x="348" y="723"/>
                  </a:cubicBezTo>
                  <a:cubicBezTo>
                    <a:pt x="347" y="723"/>
                    <a:pt x="343" y="722"/>
                    <a:pt x="341" y="722"/>
                  </a:cubicBezTo>
                  <a:cubicBezTo>
                    <a:pt x="336" y="729"/>
                    <a:pt x="333" y="737"/>
                    <a:pt x="329" y="744"/>
                  </a:cubicBezTo>
                  <a:cubicBezTo>
                    <a:pt x="336" y="743"/>
                    <a:pt x="348" y="729"/>
                    <a:pt x="351" y="740"/>
                  </a:cubicBezTo>
                  <a:cubicBezTo>
                    <a:pt x="341" y="751"/>
                    <a:pt x="327" y="761"/>
                    <a:pt x="312" y="764"/>
                  </a:cubicBezTo>
                  <a:cubicBezTo>
                    <a:pt x="316" y="752"/>
                    <a:pt x="321" y="742"/>
                    <a:pt x="326" y="730"/>
                  </a:cubicBezTo>
                  <a:cubicBezTo>
                    <a:pt x="319" y="732"/>
                    <a:pt x="311" y="734"/>
                    <a:pt x="304" y="735"/>
                  </a:cubicBezTo>
                  <a:cubicBezTo>
                    <a:pt x="299" y="741"/>
                    <a:pt x="297" y="750"/>
                    <a:pt x="289" y="752"/>
                  </a:cubicBezTo>
                  <a:cubicBezTo>
                    <a:pt x="287" y="750"/>
                    <a:pt x="283" y="747"/>
                    <a:pt x="282" y="746"/>
                  </a:cubicBezTo>
                  <a:cubicBezTo>
                    <a:pt x="284" y="740"/>
                    <a:pt x="287" y="735"/>
                    <a:pt x="289" y="730"/>
                  </a:cubicBezTo>
                  <a:cubicBezTo>
                    <a:pt x="290" y="733"/>
                    <a:pt x="291" y="739"/>
                    <a:pt x="291" y="742"/>
                  </a:cubicBezTo>
                  <a:cubicBezTo>
                    <a:pt x="294" y="742"/>
                    <a:pt x="294" y="742"/>
                    <a:pt x="294" y="742"/>
                  </a:cubicBezTo>
                  <a:cubicBezTo>
                    <a:pt x="293" y="729"/>
                    <a:pt x="301" y="719"/>
                    <a:pt x="306" y="708"/>
                  </a:cubicBezTo>
                  <a:cubicBezTo>
                    <a:pt x="305" y="699"/>
                    <a:pt x="303" y="690"/>
                    <a:pt x="303" y="681"/>
                  </a:cubicBezTo>
                  <a:cubicBezTo>
                    <a:pt x="294" y="686"/>
                    <a:pt x="299" y="696"/>
                    <a:pt x="297" y="704"/>
                  </a:cubicBezTo>
                  <a:cubicBezTo>
                    <a:pt x="294" y="708"/>
                    <a:pt x="290" y="711"/>
                    <a:pt x="287" y="715"/>
                  </a:cubicBezTo>
                  <a:cubicBezTo>
                    <a:pt x="294" y="726"/>
                    <a:pt x="282" y="734"/>
                    <a:pt x="277" y="742"/>
                  </a:cubicBezTo>
                  <a:cubicBezTo>
                    <a:pt x="271" y="752"/>
                    <a:pt x="257" y="748"/>
                    <a:pt x="247" y="749"/>
                  </a:cubicBezTo>
                  <a:cubicBezTo>
                    <a:pt x="246" y="745"/>
                    <a:pt x="244" y="741"/>
                    <a:pt x="242" y="737"/>
                  </a:cubicBezTo>
                  <a:cubicBezTo>
                    <a:pt x="237" y="739"/>
                    <a:pt x="228" y="744"/>
                    <a:pt x="225" y="736"/>
                  </a:cubicBezTo>
                  <a:cubicBezTo>
                    <a:pt x="226" y="734"/>
                    <a:pt x="227" y="728"/>
                    <a:pt x="227" y="726"/>
                  </a:cubicBezTo>
                  <a:cubicBezTo>
                    <a:pt x="215" y="728"/>
                    <a:pt x="201" y="721"/>
                    <a:pt x="206" y="707"/>
                  </a:cubicBezTo>
                  <a:cubicBezTo>
                    <a:pt x="213" y="707"/>
                    <a:pt x="220" y="707"/>
                    <a:pt x="227" y="707"/>
                  </a:cubicBezTo>
                  <a:cubicBezTo>
                    <a:pt x="231" y="697"/>
                    <a:pt x="238" y="690"/>
                    <a:pt x="248" y="687"/>
                  </a:cubicBezTo>
                  <a:cubicBezTo>
                    <a:pt x="250" y="694"/>
                    <a:pt x="252" y="700"/>
                    <a:pt x="254" y="707"/>
                  </a:cubicBezTo>
                  <a:cubicBezTo>
                    <a:pt x="257" y="704"/>
                    <a:pt x="260" y="701"/>
                    <a:pt x="264" y="699"/>
                  </a:cubicBezTo>
                  <a:cubicBezTo>
                    <a:pt x="262" y="694"/>
                    <a:pt x="260" y="689"/>
                    <a:pt x="259" y="685"/>
                  </a:cubicBezTo>
                  <a:cubicBezTo>
                    <a:pt x="250" y="684"/>
                    <a:pt x="241" y="681"/>
                    <a:pt x="236" y="673"/>
                  </a:cubicBezTo>
                  <a:cubicBezTo>
                    <a:pt x="220" y="673"/>
                    <a:pt x="206" y="663"/>
                    <a:pt x="204" y="647"/>
                  </a:cubicBezTo>
                  <a:cubicBezTo>
                    <a:pt x="197" y="649"/>
                    <a:pt x="189" y="649"/>
                    <a:pt x="182" y="650"/>
                  </a:cubicBezTo>
                  <a:cubicBezTo>
                    <a:pt x="179" y="643"/>
                    <a:pt x="185" y="638"/>
                    <a:pt x="188" y="632"/>
                  </a:cubicBezTo>
                  <a:cubicBezTo>
                    <a:pt x="190" y="643"/>
                    <a:pt x="190" y="643"/>
                    <a:pt x="190" y="643"/>
                  </a:cubicBezTo>
                  <a:cubicBezTo>
                    <a:pt x="193" y="641"/>
                    <a:pt x="196" y="638"/>
                    <a:pt x="199" y="636"/>
                  </a:cubicBezTo>
                  <a:cubicBezTo>
                    <a:pt x="197" y="632"/>
                    <a:pt x="195" y="627"/>
                    <a:pt x="192" y="623"/>
                  </a:cubicBezTo>
                  <a:cubicBezTo>
                    <a:pt x="189" y="626"/>
                    <a:pt x="185" y="629"/>
                    <a:pt x="181" y="632"/>
                  </a:cubicBezTo>
                  <a:cubicBezTo>
                    <a:pt x="181" y="619"/>
                    <a:pt x="183" y="606"/>
                    <a:pt x="187" y="594"/>
                  </a:cubicBezTo>
                  <a:cubicBezTo>
                    <a:pt x="195" y="600"/>
                    <a:pt x="197" y="610"/>
                    <a:pt x="200" y="618"/>
                  </a:cubicBezTo>
                  <a:cubicBezTo>
                    <a:pt x="201" y="607"/>
                    <a:pt x="200" y="597"/>
                    <a:pt x="198" y="587"/>
                  </a:cubicBezTo>
                  <a:cubicBezTo>
                    <a:pt x="203" y="581"/>
                    <a:pt x="208" y="576"/>
                    <a:pt x="213" y="570"/>
                  </a:cubicBezTo>
                  <a:cubicBezTo>
                    <a:pt x="212" y="551"/>
                    <a:pt x="237" y="542"/>
                    <a:pt x="250" y="554"/>
                  </a:cubicBezTo>
                  <a:cubicBezTo>
                    <a:pt x="261" y="560"/>
                    <a:pt x="255" y="573"/>
                    <a:pt x="253" y="583"/>
                  </a:cubicBezTo>
                  <a:cubicBezTo>
                    <a:pt x="257" y="583"/>
                    <a:pt x="261" y="583"/>
                    <a:pt x="265" y="583"/>
                  </a:cubicBezTo>
                  <a:cubicBezTo>
                    <a:pt x="268" y="575"/>
                    <a:pt x="271" y="566"/>
                    <a:pt x="280" y="565"/>
                  </a:cubicBezTo>
                  <a:cubicBezTo>
                    <a:pt x="291" y="566"/>
                    <a:pt x="306" y="564"/>
                    <a:pt x="311" y="577"/>
                  </a:cubicBezTo>
                  <a:cubicBezTo>
                    <a:pt x="317" y="585"/>
                    <a:pt x="316" y="599"/>
                    <a:pt x="304" y="600"/>
                  </a:cubicBezTo>
                  <a:cubicBezTo>
                    <a:pt x="300" y="596"/>
                    <a:pt x="297" y="591"/>
                    <a:pt x="293" y="586"/>
                  </a:cubicBezTo>
                  <a:cubicBezTo>
                    <a:pt x="289" y="589"/>
                    <a:pt x="286" y="593"/>
                    <a:pt x="282" y="596"/>
                  </a:cubicBezTo>
                  <a:cubicBezTo>
                    <a:pt x="282" y="604"/>
                    <a:pt x="279" y="615"/>
                    <a:pt x="290" y="617"/>
                  </a:cubicBezTo>
                  <a:cubicBezTo>
                    <a:pt x="291" y="609"/>
                    <a:pt x="291" y="600"/>
                    <a:pt x="291" y="592"/>
                  </a:cubicBezTo>
                  <a:cubicBezTo>
                    <a:pt x="295" y="595"/>
                    <a:pt x="298" y="599"/>
                    <a:pt x="302" y="602"/>
                  </a:cubicBezTo>
                  <a:cubicBezTo>
                    <a:pt x="301" y="612"/>
                    <a:pt x="305" y="621"/>
                    <a:pt x="316" y="620"/>
                  </a:cubicBezTo>
                  <a:cubicBezTo>
                    <a:pt x="318" y="622"/>
                    <a:pt x="322" y="625"/>
                    <a:pt x="324" y="627"/>
                  </a:cubicBezTo>
                  <a:cubicBezTo>
                    <a:pt x="335" y="623"/>
                    <a:pt x="328" y="617"/>
                    <a:pt x="323" y="611"/>
                  </a:cubicBezTo>
                  <a:cubicBezTo>
                    <a:pt x="325" y="597"/>
                    <a:pt x="335" y="587"/>
                    <a:pt x="343" y="576"/>
                  </a:cubicBezTo>
                  <a:cubicBezTo>
                    <a:pt x="343" y="569"/>
                    <a:pt x="339" y="559"/>
                    <a:pt x="347" y="555"/>
                  </a:cubicBezTo>
                  <a:cubicBezTo>
                    <a:pt x="356" y="548"/>
                    <a:pt x="367" y="538"/>
                    <a:pt x="379" y="544"/>
                  </a:cubicBezTo>
                  <a:cubicBezTo>
                    <a:pt x="378" y="528"/>
                    <a:pt x="361" y="537"/>
                    <a:pt x="351" y="537"/>
                  </a:cubicBezTo>
                  <a:cubicBezTo>
                    <a:pt x="340" y="539"/>
                    <a:pt x="334" y="527"/>
                    <a:pt x="330" y="519"/>
                  </a:cubicBezTo>
                  <a:cubicBezTo>
                    <a:pt x="325" y="519"/>
                    <a:pt x="316" y="520"/>
                    <a:pt x="312" y="520"/>
                  </a:cubicBezTo>
                  <a:cubicBezTo>
                    <a:pt x="322" y="528"/>
                    <a:pt x="336" y="534"/>
                    <a:pt x="339" y="548"/>
                  </a:cubicBezTo>
                  <a:cubicBezTo>
                    <a:pt x="337" y="555"/>
                    <a:pt x="330" y="564"/>
                    <a:pt x="322" y="562"/>
                  </a:cubicBezTo>
                  <a:cubicBezTo>
                    <a:pt x="313" y="560"/>
                    <a:pt x="308" y="552"/>
                    <a:pt x="303" y="545"/>
                  </a:cubicBezTo>
                  <a:cubicBezTo>
                    <a:pt x="297" y="550"/>
                    <a:pt x="291" y="554"/>
                    <a:pt x="283" y="552"/>
                  </a:cubicBezTo>
                  <a:cubicBezTo>
                    <a:pt x="278" y="554"/>
                    <a:pt x="273" y="563"/>
                    <a:pt x="267" y="557"/>
                  </a:cubicBezTo>
                  <a:cubicBezTo>
                    <a:pt x="258" y="549"/>
                    <a:pt x="254" y="538"/>
                    <a:pt x="249" y="527"/>
                  </a:cubicBezTo>
                  <a:cubicBezTo>
                    <a:pt x="246" y="531"/>
                    <a:pt x="243" y="535"/>
                    <a:pt x="240" y="538"/>
                  </a:cubicBezTo>
                  <a:cubicBezTo>
                    <a:pt x="236" y="538"/>
                    <a:pt x="231" y="540"/>
                    <a:pt x="227" y="538"/>
                  </a:cubicBezTo>
                  <a:cubicBezTo>
                    <a:pt x="215" y="527"/>
                    <a:pt x="218" y="510"/>
                    <a:pt x="219" y="495"/>
                  </a:cubicBezTo>
                  <a:cubicBezTo>
                    <a:pt x="222" y="491"/>
                    <a:pt x="222" y="480"/>
                    <a:pt x="229" y="485"/>
                  </a:cubicBezTo>
                  <a:cubicBezTo>
                    <a:pt x="233" y="493"/>
                    <a:pt x="237" y="502"/>
                    <a:pt x="243" y="509"/>
                  </a:cubicBezTo>
                  <a:cubicBezTo>
                    <a:pt x="257" y="513"/>
                    <a:pt x="269" y="522"/>
                    <a:pt x="278" y="533"/>
                  </a:cubicBezTo>
                  <a:cubicBezTo>
                    <a:pt x="284" y="527"/>
                    <a:pt x="299" y="520"/>
                    <a:pt x="290" y="510"/>
                  </a:cubicBezTo>
                  <a:cubicBezTo>
                    <a:pt x="271" y="524"/>
                    <a:pt x="241" y="506"/>
                    <a:pt x="245" y="482"/>
                  </a:cubicBezTo>
                  <a:cubicBezTo>
                    <a:pt x="257" y="481"/>
                    <a:pt x="270" y="480"/>
                    <a:pt x="280" y="488"/>
                  </a:cubicBezTo>
                  <a:cubicBezTo>
                    <a:pt x="287" y="492"/>
                    <a:pt x="289" y="501"/>
                    <a:pt x="292" y="508"/>
                  </a:cubicBezTo>
                  <a:cubicBezTo>
                    <a:pt x="299" y="505"/>
                    <a:pt x="300" y="500"/>
                    <a:pt x="295" y="494"/>
                  </a:cubicBezTo>
                  <a:cubicBezTo>
                    <a:pt x="294" y="489"/>
                    <a:pt x="293" y="485"/>
                    <a:pt x="292" y="480"/>
                  </a:cubicBezTo>
                  <a:cubicBezTo>
                    <a:pt x="284" y="473"/>
                    <a:pt x="281" y="463"/>
                    <a:pt x="282" y="452"/>
                  </a:cubicBezTo>
                  <a:cubicBezTo>
                    <a:pt x="289" y="453"/>
                    <a:pt x="296" y="454"/>
                    <a:pt x="300" y="447"/>
                  </a:cubicBezTo>
                  <a:cubicBezTo>
                    <a:pt x="293" y="451"/>
                    <a:pt x="285" y="447"/>
                    <a:pt x="279" y="442"/>
                  </a:cubicBezTo>
                  <a:cubicBezTo>
                    <a:pt x="278" y="448"/>
                    <a:pt x="275" y="453"/>
                    <a:pt x="273" y="458"/>
                  </a:cubicBezTo>
                  <a:cubicBezTo>
                    <a:pt x="272" y="458"/>
                    <a:pt x="268" y="458"/>
                    <a:pt x="267" y="458"/>
                  </a:cubicBezTo>
                  <a:cubicBezTo>
                    <a:pt x="265" y="447"/>
                    <a:pt x="263" y="435"/>
                    <a:pt x="265" y="424"/>
                  </a:cubicBezTo>
                  <a:cubicBezTo>
                    <a:pt x="271" y="417"/>
                    <a:pt x="280" y="417"/>
                    <a:pt x="288" y="418"/>
                  </a:cubicBezTo>
                  <a:cubicBezTo>
                    <a:pt x="287" y="422"/>
                    <a:pt x="284" y="431"/>
                    <a:pt x="283" y="435"/>
                  </a:cubicBezTo>
                  <a:cubicBezTo>
                    <a:pt x="284" y="438"/>
                    <a:pt x="286" y="440"/>
                    <a:pt x="287" y="443"/>
                  </a:cubicBezTo>
                  <a:cubicBezTo>
                    <a:pt x="292" y="435"/>
                    <a:pt x="299" y="428"/>
                    <a:pt x="307" y="423"/>
                  </a:cubicBezTo>
                  <a:cubicBezTo>
                    <a:pt x="318" y="421"/>
                    <a:pt x="330" y="420"/>
                    <a:pt x="342" y="418"/>
                  </a:cubicBezTo>
                  <a:cubicBezTo>
                    <a:pt x="334" y="413"/>
                    <a:pt x="326" y="408"/>
                    <a:pt x="320" y="401"/>
                  </a:cubicBezTo>
                  <a:cubicBezTo>
                    <a:pt x="312" y="408"/>
                    <a:pt x="304" y="418"/>
                    <a:pt x="292" y="414"/>
                  </a:cubicBezTo>
                  <a:cubicBezTo>
                    <a:pt x="286" y="414"/>
                    <a:pt x="283" y="409"/>
                    <a:pt x="278" y="406"/>
                  </a:cubicBezTo>
                  <a:cubicBezTo>
                    <a:pt x="273" y="414"/>
                    <a:pt x="265" y="415"/>
                    <a:pt x="258" y="409"/>
                  </a:cubicBezTo>
                  <a:cubicBezTo>
                    <a:pt x="258" y="431"/>
                    <a:pt x="257" y="452"/>
                    <a:pt x="257" y="473"/>
                  </a:cubicBezTo>
                  <a:cubicBezTo>
                    <a:pt x="249" y="472"/>
                    <a:pt x="242" y="471"/>
                    <a:pt x="234" y="469"/>
                  </a:cubicBezTo>
                  <a:cubicBezTo>
                    <a:pt x="233" y="461"/>
                    <a:pt x="233" y="453"/>
                    <a:pt x="233" y="444"/>
                  </a:cubicBezTo>
                  <a:cubicBezTo>
                    <a:pt x="229" y="448"/>
                    <a:pt x="226" y="452"/>
                    <a:pt x="224" y="456"/>
                  </a:cubicBezTo>
                  <a:cubicBezTo>
                    <a:pt x="198" y="512"/>
                    <a:pt x="180" y="571"/>
                    <a:pt x="174" y="632"/>
                  </a:cubicBezTo>
                  <a:cubicBezTo>
                    <a:pt x="172" y="665"/>
                    <a:pt x="172" y="699"/>
                    <a:pt x="174" y="732"/>
                  </a:cubicBezTo>
                  <a:cubicBezTo>
                    <a:pt x="184" y="837"/>
                    <a:pt x="226" y="938"/>
                    <a:pt x="294" y="1018"/>
                  </a:cubicBezTo>
                  <a:cubicBezTo>
                    <a:pt x="374" y="1115"/>
                    <a:pt x="491" y="1181"/>
                    <a:pt x="616" y="1199"/>
                  </a:cubicBezTo>
                  <a:cubicBezTo>
                    <a:pt x="752" y="1220"/>
                    <a:pt x="897" y="1183"/>
                    <a:pt x="1006" y="1099"/>
                  </a:cubicBezTo>
                  <a:cubicBezTo>
                    <a:pt x="1108" y="1022"/>
                    <a:pt x="1179" y="908"/>
                    <a:pt x="1203" y="784"/>
                  </a:cubicBezTo>
                  <a:cubicBezTo>
                    <a:pt x="1223" y="677"/>
                    <a:pt x="1210" y="564"/>
                    <a:pt x="1164" y="465"/>
                  </a:cubicBezTo>
                  <a:cubicBezTo>
                    <a:pt x="1155" y="465"/>
                    <a:pt x="1146" y="465"/>
                    <a:pt x="1137" y="463"/>
                  </a:cubicBezTo>
                  <a:cubicBezTo>
                    <a:pt x="1141" y="469"/>
                    <a:pt x="1145" y="475"/>
                    <a:pt x="1149" y="481"/>
                  </a:cubicBezTo>
                  <a:cubicBezTo>
                    <a:pt x="1149" y="477"/>
                    <a:pt x="1150" y="470"/>
                    <a:pt x="1151" y="466"/>
                  </a:cubicBezTo>
                  <a:cubicBezTo>
                    <a:pt x="1157" y="472"/>
                    <a:pt x="1159" y="478"/>
                    <a:pt x="1159" y="486"/>
                  </a:cubicBezTo>
                  <a:cubicBezTo>
                    <a:pt x="1150" y="484"/>
                    <a:pt x="1141" y="481"/>
                    <a:pt x="1132" y="481"/>
                  </a:cubicBezTo>
                  <a:cubicBezTo>
                    <a:pt x="1134" y="484"/>
                    <a:pt x="1138" y="490"/>
                    <a:pt x="1140" y="492"/>
                  </a:cubicBezTo>
                  <a:cubicBezTo>
                    <a:pt x="1139" y="495"/>
                    <a:pt x="1139" y="501"/>
                    <a:pt x="1138" y="503"/>
                  </a:cubicBezTo>
                  <a:cubicBezTo>
                    <a:pt x="1125" y="505"/>
                    <a:pt x="1117" y="494"/>
                    <a:pt x="1110" y="486"/>
                  </a:cubicBezTo>
                  <a:cubicBezTo>
                    <a:pt x="1107" y="485"/>
                    <a:pt x="1102" y="485"/>
                    <a:pt x="1100" y="485"/>
                  </a:cubicBezTo>
                  <a:cubicBezTo>
                    <a:pt x="1092" y="477"/>
                    <a:pt x="1092" y="467"/>
                    <a:pt x="1092" y="457"/>
                  </a:cubicBezTo>
                  <a:cubicBezTo>
                    <a:pt x="1082" y="461"/>
                    <a:pt x="1087" y="474"/>
                    <a:pt x="1081" y="481"/>
                  </a:cubicBezTo>
                  <a:cubicBezTo>
                    <a:pt x="1073" y="483"/>
                    <a:pt x="1066" y="483"/>
                    <a:pt x="1059" y="480"/>
                  </a:cubicBezTo>
                  <a:cubicBezTo>
                    <a:pt x="1061" y="474"/>
                    <a:pt x="1066" y="469"/>
                    <a:pt x="1069" y="463"/>
                  </a:cubicBezTo>
                  <a:cubicBezTo>
                    <a:pt x="1062" y="461"/>
                    <a:pt x="1054" y="460"/>
                    <a:pt x="1046" y="457"/>
                  </a:cubicBezTo>
                  <a:cubicBezTo>
                    <a:pt x="1052" y="453"/>
                    <a:pt x="1060" y="452"/>
                    <a:pt x="1066" y="447"/>
                  </a:cubicBezTo>
                  <a:cubicBezTo>
                    <a:pt x="1056" y="443"/>
                    <a:pt x="1042" y="442"/>
                    <a:pt x="1038" y="431"/>
                  </a:cubicBezTo>
                  <a:cubicBezTo>
                    <a:pt x="1035" y="423"/>
                    <a:pt x="1031" y="412"/>
                    <a:pt x="1041" y="408"/>
                  </a:cubicBezTo>
                  <a:cubicBezTo>
                    <a:pt x="1055" y="398"/>
                    <a:pt x="1071" y="410"/>
                    <a:pt x="1083" y="417"/>
                  </a:cubicBezTo>
                  <a:cubicBezTo>
                    <a:pt x="1083" y="418"/>
                    <a:pt x="1083" y="422"/>
                    <a:pt x="1082" y="423"/>
                  </a:cubicBezTo>
                  <a:cubicBezTo>
                    <a:pt x="1083" y="423"/>
                    <a:pt x="1085" y="423"/>
                    <a:pt x="1086" y="423"/>
                  </a:cubicBezTo>
                  <a:cubicBezTo>
                    <a:pt x="1085" y="414"/>
                    <a:pt x="1085" y="414"/>
                    <a:pt x="1085" y="414"/>
                  </a:cubicBezTo>
                  <a:cubicBezTo>
                    <a:pt x="1092" y="420"/>
                    <a:pt x="1099" y="425"/>
                    <a:pt x="1104" y="433"/>
                  </a:cubicBezTo>
                  <a:cubicBezTo>
                    <a:pt x="1106" y="441"/>
                    <a:pt x="1106" y="451"/>
                    <a:pt x="1107" y="460"/>
                  </a:cubicBezTo>
                  <a:cubicBezTo>
                    <a:pt x="1111" y="455"/>
                    <a:pt x="1116" y="449"/>
                    <a:pt x="1121" y="444"/>
                  </a:cubicBezTo>
                  <a:cubicBezTo>
                    <a:pt x="1117" y="439"/>
                    <a:pt x="1113" y="434"/>
                    <a:pt x="1110" y="428"/>
                  </a:cubicBezTo>
                  <a:cubicBezTo>
                    <a:pt x="1110" y="421"/>
                    <a:pt x="1115" y="417"/>
                    <a:pt x="1118" y="411"/>
                  </a:cubicBezTo>
                  <a:cubicBezTo>
                    <a:pt x="1112" y="408"/>
                    <a:pt x="1114" y="401"/>
                    <a:pt x="1114" y="395"/>
                  </a:cubicBezTo>
                  <a:cubicBezTo>
                    <a:pt x="1093" y="395"/>
                    <a:pt x="1073" y="394"/>
                    <a:pt x="1052" y="394"/>
                  </a:cubicBezTo>
                  <a:cubicBezTo>
                    <a:pt x="1047" y="394"/>
                    <a:pt x="1045" y="389"/>
                    <a:pt x="1042" y="386"/>
                  </a:cubicBezTo>
                  <a:cubicBezTo>
                    <a:pt x="1036" y="384"/>
                    <a:pt x="1031" y="382"/>
                    <a:pt x="1026" y="380"/>
                  </a:cubicBezTo>
                  <a:close/>
                  <a:moveTo>
                    <a:pt x="1075" y="387"/>
                  </a:moveTo>
                  <a:cubicBezTo>
                    <a:pt x="1085" y="389"/>
                    <a:pt x="1095" y="389"/>
                    <a:pt x="1105" y="390"/>
                  </a:cubicBezTo>
                  <a:cubicBezTo>
                    <a:pt x="1102" y="378"/>
                    <a:pt x="1081" y="377"/>
                    <a:pt x="1075" y="387"/>
                  </a:cubicBezTo>
                  <a:close/>
                  <a:moveTo>
                    <a:pt x="529" y="416"/>
                  </a:moveTo>
                  <a:cubicBezTo>
                    <a:pt x="530" y="405"/>
                    <a:pt x="530" y="394"/>
                    <a:pt x="531" y="383"/>
                  </a:cubicBezTo>
                  <a:cubicBezTo>
                    <a:pt x="518" y="388"/>
                    <a:pt x="512" y="413"/>
                    <a:pt x="529" y="416"/>
                  </a:cubicBezTo>
                  <a:close/>
                  <a:moveTo>
                    <a:pt x="773" y="386"/>
                  </a:moveTo>
                  <a:cubicBezTo>
                    <a:pt x="775" y="393"/>
                    <a:pt x="779" y="399"/>
                    <a:pt x="784" y="405"/>
                  </a:cubicBezTo>
                  <a:cubicBezTo>
                    <a:pt x="790" y="403"/>
                    <a:pt x="795" y="398"/>
                    <a:pt x="795" y="392"/>
                  </a:cubicBezTo>
                  <a:cubicBezTo>
                    <a:pt x="787" y="390"/>
                    <a:pt x="780" y="387"/>
                    <a:pt x="773" y="386"/>
                  </a:cubicBezTo>
                  <a:close/>
                  <a:moveTo>
                    <a:pt x="911" y="387"/>
                  </a:moveTo>
                  <a:cubicBezTo>
                    <a:pt x="911" y="389"/>
                    <a:pt x="909" y="394"/>
                    <a:pt x="908" y="397"/>
                  </a:cubicBezTo>
                  <a:cubicBezTo>
                    <a:pt x="912" y="399"/>
                    <a:pt x="915" y="401"/>
                    <a:pt x="919" y="404"/>
                  </a:cubicBezTo>
                  <a:cubicBezTo>
                    <a:pt x="908" y="405"/>
                    <a:pt x="899" y="420"/>
                    <a:pt x="888" y="413"/>
                  </a:cubicBezTo>
                  <a:cubicBezTo>
                    <a:pt x="892" y="409"/>
                    <a:pt x="897" y="407"/>
                    <a:pt x="902" y="404"/>
                  </a:cubicBezTo>
                  <a:cubicBezTo>
                    <a:pt x="902" y="400"/>
                    <a:pt x="901" y="396"/>
                    <a:pt x="901" y="392"/>
                  </a:cubicBezTo>
                  <a:cubicBezTo>
                    <a:pt x="896" y="395"/>
                    <a:pt x="893" y="401"/>
                    <a:pt x="894" y="407"/>
                  </a:cubicBezTo>
                  <a:cubicBezTo>
                    <a:pt x="892" y="406"/>
                    <a:pt x="887" y="404"/>
                    <a:pt x="885" y="403"/>
                  </a:cubicBezTo>
                  <a:cubicBezTo>
                    <a:pt x="885" y="398"/>
                    <a:pt x="885" y="393"/>
                    <a:pt x="885" y="389"/>
                  </a:cubicBezTo>
                  <a:cubicBezTo>
                    <a:pt x="879" y="395"/>
                    <a:pt x="874" y="402"/>
                    <a:pt x="876" y="411"/>
                  </a:cubicBezTo>
                  <a:cubicBezTo>
                    <a:pt x="873" y="406"/>
                    <a:pt x="870" y="401"/>
                    <a:pt x="868" y="396"/>
                  </a:cubicBezTo>
                  <a:cubicBezTo>
                    <a:pt x="862" y="398"/>
                    <a:pt x="860" y="404"/>
                    <a:pt x="857" y="408"/>
                  </a:cubicBezTo>
                  <a:cubicBezTo>
                    <a:pt x="862" y="411"/>
                    <a:pt x="867" y="413"/>
                    <a:pt x="872" y="416"/>
                  </a:cubicBezTo>
                  <a:cubicBezTo>
                    <a:pt x="863" y="417"/>
                    <a:pt x="863" y="417"/>
                    <a:pt x="863" y="417"/>
                  </a:cubicBezTo>
                  <a:cubicBezTo>
                    <a:pt x="863" y="428"/>
                    <a:pt x="861" y="443"/>
                    <a:pt x="848" y="444"/>
                  </a:cubicBezTo>
                  <a:cubicBezTo>
                    <a:pt x="838" y="445"/>
                    <a:pt x="842" y="436"/>
                    <a:pt x="842" y="431"/>
                  </a:cubicBezTo>
                  <a:cubicBezTo>
                    <a:pt x="837" y="424"/>
                    <a:pt x="840" y="416"/>
                    <a:pt x="841" y="408"/>
                  </a:cubicBezTo>
                  <a:cubicBezTo>
                    <a:pt x="836" y="412"/>
                    <a:pt x="830" y="415"/>
                    <a:pt x="826" y="420"/>
                  </a:cubicBezTo>
                  <a:cubicBezTo>
                    <a:pt x="829" y="420"/>
                    <a:pt x="833" y="421"/>
                    <a:pt x="836" y="421"/>
                  </a:cubicBezTo>
                  <a:cubicBezTo>
                    <a:pt x="832" y="427"/>
                    <a:pt x="828" y="434"/>
                    <a:pt x="824" y="440"/>
                  </a:cubicBezTo>
                  <a:cubicBezTo>
                    <a:pt x="814" y="447"/>
                    <a:pt x="806" y="436"/>
                    <a:pt x="798" y="432"/>
                  </a:cubicBezTo>
                  <a:cubicBezTo>
                    <a:pt x="797" y="444"/>
                    <a:pt x="804" y="456"/>
                    <a:pt x="803" y="469"/>
                  </a:cubicBezTo>
                  <a:cubicBezTo>
                    <a:pt x="811" y="478"/>
                    <a:pt x="811" y="493"/>
                    <a:pt x="801" y="501"/>
                  </a:cubicBezTo>
                  <a:cubicBezTo>
                    <a:pt x="795" y="504"/>
                    <a:pt x="787" y="503"/>
                    <a:pt x="780" y="504"/>
                  </a:cubicBezTo>
                  <a:cubicBezTo>
                    <a:pt x="785" y="508"/>
                    <a:pt x="790" y="512"/>
                    <a:pt x="795" y="516"/>
                  </a:cubicBezTo>
                  <a:cubicBezTo>
                    <a:pt x="801" y="510"/>
                    <a:pt x="806" y="505"/>
                    <a:pt x="812" y="500"/>
                  </a:cubicBezTo>
                  <a:cubicBezTo>
                    <a:pt x="825" y="510"/>
                    <a:pt x="816" y="526"/>
                    <a:pt x="810" y="537"/>
                  </a:cubicBezTo>
                  <a:cubicBezTo>
                    <a:pt x="802" y="546"/>
                    <a:pt x="790" y="548"/>
                    <a:pt x="780" y="552"/>
                  </a:cubicBezTo>
                  <a:cubicBezTo>
                    <a:pt x="764" y="550"/>
                    <a:pt x="748" y="548"/>
                    <a:pt x="732" y="545"/>
                  </a:cubicBezTo>
                  <a:cubicBezTo>
                    <a:pt x="743" y="552"/>
                    <a:pt x="753" y="559"/>
                    <a:pt x="759" y="571"/>
                  </a:cubicBezTo>
                  <a:cubicBezTo>
                    <a:pt x="775" y="560"/>
                    <a:pt x="798" y="559"/>
                    <a:pt x="809" y="576"/>
                  </a:cubicBezTo>
                  <a:cubicBezTo>
                    <a:pt x="813" y="584"/>
                    <a:pt x="819" y="574"/>
                    <a:pt x="825" y="572"/>
                  </a:cubicBezTo>
                  <a:cubicBezTo>
                    <a:pt x="827" y="574"/>
                    <a:pt x="830" y="577"/>
                    <a:pt x="832" y="580"/>
                  </a:cubicBezTo>
                  <a:cubicBezTo>
                    <a:pt x="834" y="579"/>
                    <a:pt x="839" y="579"/>
                    <a:pt x="842" y="578"/>
                  </a:cubicBezTo>
                  <a:cubicBezTo>
                    <a:pt x="838" y="561"/>
                    <a:pt x="848" y="545"/>
                    <a:pt x="849" y="528"/>
                  </a:cubicBezTo>
                  <a:cubicBezTo>
                    <a:pt x="851" y="523"/>
                    <a:pt x="848" y="515"/>
                    <a:pt x="856" y="514"/>
                  </a:cubicBezTo>
                  <a:cubicBezTo>
                    <a:pt x="863" y="519"/>
                    <a:pt x="871" y="522"/>
                    <a:pt x="879" y="523"/>
                  </a:cubicBezTo>
                  <a:cubicBezTo>
                    <a:pt x="882" y="521"/>
                    <a:pt x="887" y="518"/>
                    <a:pt x="889" y="516"/>
                  </a:cubicBezTo>
                  <a:cubicBezTo>
                    <a:pt x="880" y="505"/>
                    <a:pt x="896" y="498"/>
                    <a:pt x="902" y="489"/>
                  </a:cubicBezTo>
                  <a:cubicBezTo>
                    <a:pt x="894" y="489"/>
                    <a:pt x="887" y="489"/>
                    <a:pt x="880" y="488"/>
                  </a:cubicBezTo>
                  <a:cubicBezTo>
                    <a:pt x="877" y="491"/>
                    <a:pt x="875" y="493"/>
                    <a:pt x="873" y="496"/>
                  </a:cubicBezTo>
                  <a:cubicBezTo>
                    <a:pt x="877" y="495"/>
                    <a:pt x="884" y="494"/>
                    <a:pt x="888" y="494"/>
                  </a:cubicBezTo>
                  <a:cubicBezTo>
                    <a:pt x="885" y="508"/>
                    <a:pt x="867" y="508"/>
                    <a:pt x="860" y="497"/>
                  </a:cubicBezTo>
                  <a:cubicBezTo>
                    <a:pt x="868" y="488"/>
                    <a:pt x="878" y="480"/>
                    <a:pt x="883" y="469"/>
                  </a:cubicBezTo>
                  <a:cubicBezTo>
                    <a:pt x="879" y="470"/>
                    <a:pt x="871" y="472"/>
                    <a:pt x="867" y="474"/>
                  </a:cubicBezTo>
                  <a:cubicBezTo>
                    <a:pt x="861" y="470"/>
                    <a:pt x="852" y="462"/>
                    <a:pt x="858" y="454"/>
                  </a:cubicBezTo>
                  <a:cubicBezTo>
                    <a:pt x="868" y="446"/>
                    <a:pt x="881" y="444"/>
                    <a:pt x="894" y="441"/>
                  </a:cubicBezTo>
                  <a:cubicBezTo>
                    <a:pt x="897" y="438"/>
                    <a:pt x="900" y="434"/>
                    <a:pt x="904" y="430"/>
                  </a:cubicBezTo>
                  <a:cubicBezTo>
                    <a:pt x="916" y="428"/>
                    <a:pt x="928" y="434"/>
                    <a:pt x="938" y="440"/>
                  </a:cubicBezTo>
                  <a:cubicBezTo>
                    <a:pt x="938" y="438"/>
                    <a:pt x="937" y="434"/>
                    <a:pt x="937" y="431"/>
                  </a:cubicBezTo>
                  <a:cubicBezTo>
                    <a:pt x="930" y="425"/>
                    <a:pt x="915" y="419"/>
                    <a:pt x="920" y="406"/>
                  </a:cubicBezTo>
                  <a:cubicBezTo>
                    <a:pt x="919" y="399"/>
                    <a:pt x="919" y="392"/>
                    <a:pt x="919" y="385"/>
                  </a:cubicBezTo>
                  <a:cubicBezTo>
                    <a:pt x="917" y="386"/>
                    <a:pt x="913" y="386"/>
                    <a:pt x="911" y="387"/>
                  </a:cubicBezTo>
                  <a:close/>
                  <a:moveTo>
                    <a:pt x="329" y="389"/>
                  </a:moveTo>
                  <a:cubicBezTo>
                    <a:pt x="326" y="391"/>
                    <a:pt x="326" y="391"/>
                    <a:pt x="326" y="391"/>
                  </a:cubicBezTo>
                  <a:cubicBezTo>
                    <a:pt x="329" y="401"/>
                    <a:pt x="339" y="408"/>
                    <a:pt x="349" y="407"/>
                  </a:cubicBezTo>
                  <a:cubicBezTo>
                    <a:pt x="344" y="400"/>
                    <a:pt x="337" y="393"/>
                    <a:pt x="329" y="389"/>
                  </a:cubicBezTo>
                  <a:close/>
                  <a:moveTo>
                    <a:pt x="637" y="406"/>
                  </a:moveTo>
                  <a:cubicBezTo>
                    <a:pt x="640" y="406"/>
                    <a:pt x="645" y="406"/>
                    <a:pt x="648" y="407"/>
                  </a:cubicBezTo>
                  <a:cubicBezTo>
                    <a:pt x="647" y="400"/>
                    <a:pt x="646" y="394"/>
                    <a:pt x="644" y="388"/>
                  </a:cubicBezTo>
                  <a:cubicBezTo>
                    <a:pt x="639" y="393"/>
                    <a:pt x="637" y="399"/>
                    <a:pt x="637" y="406"/>
                  </a:cubicBezTo>
                  <a:close/>
                  <a:moveTo>
                    <a:pt x="828" y="387"/>
                  </a:moveTo>
                  <a:cubicBezTo>
                    <a:pt x="828" y="395"/>
                    <a:pt x="828" y="402"/>
                    <a:pt x="828" y="409"/>
                  </a:cubicBezTo>
                  <a:cubicBezTo>
                    <a:pt x="832" y="407"/>
                    <a:pt x="835" y="405"/>
                    <a:pt x="839" y="403"/>
                  </a:cubicBezTo>
                  <a:cubicBezTo>
                    <a:pt x="839" y="396"/>
                    <a:pt x="832" y="392"/>
                    <a:pt x="828" y="387"/>
                  </a:cubicBezTo>
                  <a:close/>
                  <a:moveTo>
                    <a:pt x="841" y="389"/>
                  </a:moveTo>
                  <a:cubicBezTo>
                    <a:pt x="840" y="395"/>
                    <a:pt x="848" y="400"/>
                    <a:pt x="853" y="402"/>
                  </a:cubicBezTo>
                  <a:cubicBezTo>
                    <a:pt x="860" y="398"/>
                    <a:pt x="848" y="385"/>
                    <a:pt x="841" y="389"/>
                  </a:cubicBezTo>
                  <a:close/>
                  <a:moveTo>
                    <a:pt x="996" y="390"/>
                  </a:moveTo>
                  <a:cubicBezTo>
                    <a:pt x="991" y="393"/>
                    <a:pt x="997" y="402"/>
                    <a:pt x="1002" y="398"/>
                  </a:cubicBezTo>
                  <a:cubicBezTo>
                    <a:pt x="1008" y="394"/>
                    <a:pt x="1001" y="386"/>
                    <a:pt x="996" y="390"/>
                  </a:cubicBezTo>
                  <a:close/>
                  <a:moveTo>
                    <a:pt x="378" y="392"/>
                  </a:moveTo>
                  <a:cubicBezTo>
                    <a:pt x="374" y="394"/>
                    <a:pt x="369" y="403"/>
                    <a:pt x="376" y="404"/>
                  </a:cubicBezTo>
                  <a:cubicBezTo>
                    <a:pt x="384" y="406"/>
                    <a:pt x="389" y="387"/>
                    <a:pt x="378" y="392"/>
                  </a:cubicBezTo>
                  <a:close/>
                  <a:moveTo>
                    <a:pt x="538" y="417"/>
                  </a:moveTo>
                  <a:cubicBezTo>
                    <a:pt x="548" y="411"/>
                    <a:pt x="545" y="400"/>
                    <a:pt x="542" y="391"/>
                  </a:cubicBezTo>
                  <a:cubicBezTo>
                    <a:pt x="534" y="397"/>
                    <a:pt x="538" y="408"/>
                    <a:pt x="538" y="417"/>
                  </a:cubicBezTo>
                  <a:close/>
                  <a:moveTo>
                    <a:pt x="625" y="388"/>
                  </a:moveTo>
                  <a:cubicBezTo>
                    <a:pt x="626" y="400"/>
                    <a:pt x="614" y="408"/>
                    <a:pt x="605" y="399"/>
                  </a:cubicBezTo>
                  <a:cubicBezTo>
                    <a:pt x="606" y="406"/>
                    <a:pt x="607" y="413"/>
                    <a:pt x="603" y="419"/>
                  </a:cubicBezTo>
                  <a:cubicBezTo>
                    <a:pt x="599" y="416"/>
                    <a:pt x="593" y="411"/>
                    <a:pt x="589" y="409"/>
                  </a:cubicBezTo>
                  <a:cubicBezTo>
                    <a:pt x="590" y="420"/>
                    <a:pt x="601" y="428"/>
                    <a:pt x="599" y="440"/>
                  </a:cubicBezTo>
                  <a:cubicBezTo>
                    <a:pt x="599" y="452"/>
                    <a:pt x="582" y="459"/>
                    <a:pt x="575" y="449"/>
                  </a:cubicBezTo>
                  <a:cubicBezTo>
                    <a:pt x="568" y="443"/>
                    <a:pt x="569" y="434"/>
                    <a:pt x="569" y="426"/>
                  </a:cubicBezTo>
                  <a:cubicBezTo>
                    <a:pt x="561" y="430"/>
                    <a:pt x="553" y="428"/>
                    <a:pt x="547" y="422"/>
                  </a:cubicBezTo>
                  <a:cubicBezTo>
                    <a:pt x="541" y="423"/>
                    <a:pt x="535" y="424"/>
                    <a:pt x="529" y="426"/>
                  </a:cubicBezTo>
                  <a:cubicBezTo>
                    <a:pt x="530" y="436"/>
                    <a:pt x="547" y="432"/>
                    <a:pt x="550" y="443"/>
                  </a:cubicBezTo>
                  <a:cubicBezTo>
                    <a:pt x="552" y="444"/>
                    <a:pt x="556" y="446"/>
                    <a:pt x="558" y="447"/>
                  </a:cubicBezTo>
                  <a:cubicBezTo>
                    <a:pt x="559" y="453"/>
                    <a:pt x="559" y="459"/>
                    <a:pt x="560" y="464"/>
                  </a:cubicBezTo>
                  <a:cubicBezTo>
                    <a:pt x="556" y="470"/>
                    <a:pt x="550" y="476"/>
                    <a:pt x="543" y="479"/>
                  </a:cubicBezTo>
                  <a:cubicBezTo>
                    <a:pt x="540" y="472"/>
                    <a:pt x="538" y="464"/>
                    <a:pt x="538" y="456"/>
                  </a:cubicBezTo>
                  <a:cubicBezTo>
                    <a:pt x="526" y="461"/>
                    <a:pt x="507" y="478"/>
                    <a:pt x="498" y="458"/>
                  </a:cubicBezTo>
                  <a:cubicBezTo>
                    <a:pt x="502" y="458"/>
                    <a:pt x="510" y="459"/>
                    <a:pt x="514" y="459"/>
                  </a:cubicBezTo>
                  <a:cubicBezTo>
                    <a:pt x="508" y="448"/>
                    <a:pt x="494" y="454"/>
                    <a:pt x="485" y="454"/>
                  </a:cubicBezTo>
                  <a:cubicBezTo>
                    <a:pt x="490" y="459"/>
                    <a:pt x="495" y="464"/>
                    <a:pt x="501" y="469"/>
                  </a:cubicBezTo>
                  <a:cubicBezTo>
                    <a:pt x="500" y="472"/>
                    <a:pt x="499" y="474"/>
                    <a:pt x="499" y="477"/>
                  </a:cubicBezTo>
                  <a:cubicBezTo>
                    <a:pt x="515" y="483"/>
                    <a:pt x="508" y="506"/>
                    <a:pt x="522" y="512"/>
                  </a:cubicBezTo>
                  <a:cubicBezTo>
                    <a:pt x="518" y="503"/>
                    <a:pt x="517" y="493"/>
                    <a:pt x="527" y="488"/>
                  </a:cubicBezTo>
                  <a:cubicBezTo>
                    <a:pt x="536" y="505"/>
                    <a:pt x="555" y="517"/>
                    <a:pt x="551" y="538"/>
                  </a:cubicBezTo>
                  <a:cubicBezTo>
                    <a:pt x="546" y="540"/>
                    <a:pt x="541" y="541"/>
                    <a:pt x="537" y="543"/>
                  </a:cubicBezTo>
                  <a:cubicBezTo>
                    <a:pt x="538" y="557"/>
                    <a:pt x="548" y="569"/>
                    <a:pt x="551" y="583"/>
                  </a:cubicBezTo>
                  <a:cubicBezTo>
                    <a:pt x="553" y="591"/>
                    <a:pt x="545" y="591"/>
                    <a:pt x="540" y="592"/>
                  </a:cubicBezTo>
                  <a:cubicBezTo>
                    <a:pt x="536" y="583"/>
                    <a:pt x="536" y="572"/>
                    <a:pt x="527" y="567"/>
                  </a:cubicBezTo>
                  <a:cubicBezTo>
                    <a:pt x="526" y="578"/>
                    <a:pt x="517" y="592"/>
                    <a:pt x="528" y="600"/>
                  </a:cubicBezTo>
                  <a:cubicBezTo>
                    <a:pt x="535" y="607"/>
                    <a:pt x="544" y="598"/>
                    <a:pt x="551" y="598"/>
                  </a:cubicBezTo>
                  <a:cubicBezTo>
                    <a:pt x="555" y="592"/>
                    <a:pt x="559" y="586"/>
                    <a:pt x="563" y="580"/>
                  </a:cubicBezTo>
                  <a:cubicBezTo>
                    <a:pt x="557" y="564"/>
                    <a:pt x="564" y="548"/>
                    <a:pt x="575" y="537"/>
                  </a:cubicBezTo>
                  <a:cubicBezTo>
                    <a:pt x="583" y="537"/>
                    <a:pt x="591" y="538"/>
                    <a:pt x="600" y="538"/>
                  </a:cubicBezTo>
                  <a:cubicBezTo>
                    <a:pt x="601" y="533"/>
                    <a:pt x="602" y="527"/>
                    <a:pt x="603" y="521"/>
                  </a:cubicBezTo>
                  <a:cubicBezTo>
                    <a:pt x="597" y="526"/>
                    <a:pt x="591" y="530"/>
                    <a:pt x="584" y="534"/>
                  </a:cubicBezTo>
                  <a:cubicBezTo>
                    <a:pt x="582" y="527"/>
                    <a:pt x="580" y="521"/>
                    <a:pt x="578" y="514"/>
                  </a:cubicBezTo>
                  <a:cubicBezTo>
                    <a:pt x="574" y="517"/>
                    <a:pt x="571" y="520"/>
                    <a:pt x="568" y="524"/>
                  </a:cubicBezTo>
                  <a:cubicBezTo>
                    <a:pt x="558" y="520"/>
                    <a:pt x="548" y="512"/>
                    <a:pt x="549" y="500"/>
                  </a:cubicBezTo>
                  <a:cubicBezTo>
                    <a:pt x="555" y="484"/>
                    <a:pt x="561" y="469"/>
                    <a:pt x="565" y="453"/>
                  </a:cubicBezTo>
                  <a:cubicBezTo>
                    <a:pt x="567" y="453"/>
                    <a:pt x="569" y="453"/>
                    <a:pt x="570" y="453"/>
                  </a:cubicBezTo>
                  <a:cubicBezTo>
                    <a:pt x="579" y="468"/>
                    <a:pt x="591" y="483"/>
                    <a:pt x="592" y="501"/>
                  </a:cubicBezTo>
                  <a:cubicBezTo>
                    <a:pt x="597" y="498"/>
                    <a:pt x="603" y="496"/>
                    <a:pt x="608" y="493"/>
                  </a:cubicBezTo>
                  <a:cubicBezTo>
                    <a:pt x="611" y="498"/>
                    <a:pt x="614" y="502"/>
                    <a:pt x="618" y="506"/>
                  </a:cubicBezTo>
                  <a:cubicBezTo>
                    <a:pt x="626" y="506"/>
                    <a:pt x="635" y="505"/>
                    <a:pt x="643" y="505"/>
                  </a:cubicBezTo>
                  <a:cubicBezTo>
                    <a:pt x="640" y="489"/>
                    <a:pt x="643" y="473"/>
                    <a:pt x="651" y="460"/>
                  </a:cubicBezTo>
                  <a:cubicBezTo>
                    <a:pt x="651" y="448"/>
                    <a:pt x="644" y="439"/>
                    <a:pt x="640" y="429"/>
                  </a:cubicBezTo>
                  <a:cubicBezTo>
                    <a:pt x="646" y="429"/>
                    <a:pt x="652" y="429"/>
                    <a:pt x="658" y="429"/>
                  </a:cubicBezTo>
                  <a:cubicBezTo>
                    <a:pt x="656" y="424"/>
                    <a:pt x="655" y="419"/>
                    <a:pt x="653" y="414"/>
                  </a:cubicBezTo>
                  <a:cubicBezTo>
                    <a:pt x="647" y="415"/>
                    <a:pt x="640" y="415"/>
                    <a:pt x="634" y="415"/>
                  </a:cubicBezTo>
                  <a:cubicBezTo>
                    <a:pt x="631" y="406"/>
                    <a:pt x="629" y="397"/>
                    <a:pt x="625" y="388"/>
                  </a:cubicBezTo>
                  <a:close/>
                  <a:moveTo>
                    <a:pt x="811" y="406"/>
                  </a:moveTo>
                  <a:cubicBezTo>
                    <a:pt x="815" y="404"/>
                    <a:pt x="821" y="397"/>
                    <a:pt x="820" y="392"/>
                  </a:cubicBezTo>
                  <a:cubicBezTo>
                    <a:pt x="813" y="388"/>
                    <a:pt x="802" y="403"/>
                    <a:pt x="811" y="406"/>
                  </a:cubicBezTo>
                  <a:close/>
                  <a:moveTo>
                    <a:pt x="389" y="402"/>
                  </a:moveTo>
                  <a:cubicBezTo>
                    <a:pt x="393" y="405"/>
                    <a:pt x="397" y="408"/>
                    <a:pt x="402" y="410"/>
                  </a:cubicBezTo>
                  <a:cubicBezTo>
                    <a:pt x="405" y="406"/>
                    <a:pt x="408" y="401"/>
                    <a:pt x="411" y="396"/>
                  </a:cubicBezTo>
                  <a:cubicBezTo>
                    <a:pt x="403" y="397"/>
                    <a:pt x="396" y="399"/>
                    <a:pt x="389" y="402"/>
                  </a:cubicBezTo>
                  <a:close/>
                  <a:moveTo>
                    <a:pt x="970" y="417"/>
                  </a:moveTo>
                  <a:cubicBezTo>
                    <a:pt x="966" y="421"/>
                    <a:pt x="966" y="431"/>
                    <a:pt x="959" y="430"/>
                  </a:cubicBezTo>
                  <a:cubicBezTo>
                    <a:pt x="959" y="424"/>
                    <a:pt x="959" y="417"/>
                    <a:pt x="959" y="411"/>
                  </a:cubicBezTo>
                  <a:cubicBezTo>
                    <a:pt x="955" y="416"/>
                    <a:pt x="950" y="421"/>
                    <a:pt x="946" y="426"/>
                  </a:cubicBezTo>
                  <a:cubicBezTo>
                    <a:pt x="947" y="428"/>
                    <a:pt x="947" y="431"/>
                    <a:pt x="948" y="434"/>
                  </a:cubicBezTo>
                  <a:cubicBezTo>
                    <a:pt x="952" y="435"/>
                    <a:pt x="958" y="437"/>
                    <a:pt x="961" y="437"/>
                  </a:cubicBezTo>
                  <a:cubicBezTo>
                    <a:pt x="974" y="430"/>
                    <a:pt x="979" y="414"/>
                    <a:pt x="991" y="405"/>
                  </a:cubicBezTo>
                  <a:cubicBezTo>
                    <a:pt x="990" y="402"/>
                    <a:pt x="989" y="399"/>
                    <a:pt x="988" y="396"/>
                  </a:cubicBezTo>
                  <a:cubicBezTo>
                    <a:pt x="982" y="404"/>
                    <a:pt x="976" y="410"/>
                    <a:pt x="970" y="417"/>
                  </a:cubicBezTo>
                  <a:close/>
                  <a:moveTo>
                    <a:pt x="492" y="404"/>
                  </a:moveTo>
                  <a:cubicBezTo>
                    <a:pt x="493" y="410"/>
                    <a:pt x="504" y="411"/>
                    <a:pt x="505" y="404"/>
                  </a:cubicBezTo>
                  <a:cubicBezTo>
                    <a:pt x="504" y="397"/>
                    <a:pt x="492" y="397"/>
                    <a:pt x="492" y="404"/>
                  </a:cubicBezTo>
                  <a:close/>
                  <a:moveTo>
                    <a:pt x="932" y="401"/>
                  </a:moveTo>
                  <a:cubicBezTo>
                    <a:pt x="926" y="403"/>
                    <a:pt x="926" y="415"/>
                    <a:pt x="933" y="416"/>
                  </a:cubicBezTo>
                  <a:cubicBezTo>
                    <a:pt x="940" y="415"/>
                    <a:pt x="939" y="402"/>
                    <a:pt x="932" y="401"/>
                  </a:cubicBezTo>
                  <a:close/>
                  <a:moveTo>
                    <a:pt x="413" y="403"/>
                  </a:moveTo>
                  <a:cubicBezTo>
                    <a:pt x="412" y="414"/>
                    <a:pt x="416" y="427"/>
                    <a:pt x="428" y="430"/>
                  </a:cubicBezTo>
                  <a:cubicBezTo>
                    <a:pt x="425" y="420"/>
                    <a:pt x="424" y="407"/>
                    <a:pt x="413" y="403"/>
                  </a:cubicBezTo>
                  <a:close/>
                  <a:moveTo>
                    <a:pt x="464" y="413"/>
                  </a:moveTo>
                  <a:cubicBezTo>
                    <a:pt x="470" y="410"/>
                    <a:pt x="470" y="407"/>
                    <a:pt x="464" y="404"/>
                  </a:cubicBezTo>
                  <a:cubicBezTo>
                    <a:pt x="457" y="407"/>
                    <a:pt x="458" y="410"/>
                    <a:pt x="464" y="413"/>
                  </a:cubicBezTo>
                  <a:close/>
                  <a:moveTo>
                    <a:pt x="816" y="406"/>
                  </a:moveTo>
                  <a:cubicBezTo>
                    <a:pt x="814" y="413"/>
                    <a:pt x="817" y="415"/>
                    <a:pt x="823" y="413"/>
                  </a:cubicBezTo>
                  <a:cubicBezTo>
                    <a:pt x="825" y="406"/>
                    <a:pt x="823" y="404"/>
                    <a:pt x="816" y="406"/>
                  </a:cubicBezTo>
                  <a:close/>
                  <a:moveTo>
                    <a:pt x="432" y="408"/>
                  </a:moveTo>
                  <a:cubicBezTo>
                    <a:pt x="434" y="413"/>
                    <a:pt x="437" y="417"/>
                    <a:pt x="440" y="422"/>
                  </a:cubicBezTo>
                  <a:cubicBezTo>
                    <a:pt x="443" y="419"/>
                    <a:pt x="452" y="419"/>
                    <a:pt x="451" y="413"/>
                  </a:cubicBezTo>
                  <a:cubicBezTo>
                    <a:pt x="446" y="409"/>
                    <a:pt x="438" y="410"/>
                    <a:pt x="432" y="408"/>
                  </a:cubicBezTo>
                  <a:close/>
                  <a:moveTo>
                    <a:pt x="662" y="416"/>
                  </a:moveTo>
                  <a:cubicBezTo>
                    <a:pt x="661" y="423"/>
                    <a:pt x="668" y="426"/>
                    <a:pt x="672" y="431"/>
                  </a:cubicBezTo>
                  <a:cubicBezTo>
                    <a:pt x="673" y="429"/>
                    <a:pt x="677" y="427"/>
                    <a:pt x="679" y="426"/>
                  </a:cubicBezTo>
                  <a:cubicBezTo>
                    <a:pt x="676" y="420"/>
                    <a:pt x="674" y="414"/>
                    <a:pt x="670" y="409"/>
                  </a:cubicBezTo>
                  <a:cubicBezTo>
                    <a:pt x="665" y="408"/>
                    <a:pt x="663" y="412"/>
                    <a:pt x="662" y="416"/>
                  </a:cubicBezTo>
                  <a:close/>
                  <a:moveTo>
                    <a:pt x="753" y="432"/>
                  </a:moveTo>
                  <a:cubicBezTo>
                    <a:pt x="761" y="427"/>
                    <a:pt x="769" y="421"/>
                    <a:pt x="775" y="413"/>
                  </a:cubicBezTo>
                  <a:cubicBezTo>
                    <a:pt x="765" y="407"/>
                    <a:pt x="752" y="422"/>
                    <a:pt x="753" y="432"/>
                  </a:cubicBezTo>
                  <a:close/>
                  <a:moveTo>
                    <a:pt x="358" y="414"/>
                  </a:moveTo>
                  <a:cubicBezTo>
                    <a:pt x="343" y="419"/>
                    <a:pt x="368" y="434"/>
                    <a:pt x="368" y="421"/>
                  </a:cubicBezTo>
                  <a:cubicBezTo>
                    <a:pt x="366" y="417"/>
                    <a:pt x="363" y="411"/>
                    <a:pt x="358" y="414"/>
                  </a:cubicBezTo>
                  <a:close/>
                  <a:moveTo>
                    <a:pt x="377" y="424"/>
                  </a:moveTo>
                  <a:cubicBezTo>
                    <a:pt x="388" y="433"/>
                    <a:pt x="406" y="438"/>
                    <a:pt x="411" y="453"/>
                  </a:cubicBezTo>
                  <a:cubicBezTo>
                    <a:pt x="405" y="461"/>
                    <a:pt x="388" y="463"/>
                    <a:pt x="384" y="452"/>
                  </a:cubicBezTo>
                  <a:cubicBezTo>
                    <a:pt x="379" y="445"/>
                    <a:pt x="377" y="426"/>
                    <a:pt x="365" y="435"/>
                  </a:cubicBezTo>
                  <a:cubicBezTo>
                    <a:pt x="374" y="449"/>
                    <a:pt x="383" y="463"/>
                    <a:pt x="393" y="476"/>
                  </a:cubicBezTo>
                  <a:cubicBezTo>
                    <a:pt x="395" y="472"/>
                    <a:pt x="398" y="468"/>
                    <a:pt x="400" y="465"/>
                  </a:cubicBezTo>
                  <a:cubicBezTo>
                    <a:pt x="404" y="465"/>
                    <a:pt x="408" y="465"/>
                    <a:pt x="412" y="465"/>
                  </a:cubicBezTo>
                  <a:cubicBezTo>
                    <a:pt x="414" y="458"/>
                    <a:pt x="420" y="451"/>
                    <a:pt x="426" y="446"/>
                  </a:cubicBezTo>
                  <a:cubicBezTo>
                    <a:pt x="434" y="446"/>
                    <a:pt x="443" y="447"/>
                    <a:pt x="451" y="447"/>
                  </a:cubicBezTo>
                  <a:cubicBezTo>
                    <a:pt x="453" y="438"/>
                    <a:pt x="457" y="429"/>
                    <a:pt x="463" y="420"/>
                  </a:cubicBezTo>
                  <a:cubicBezTo>
                    <a:pt x="455" y="424"/>
                    <a:pt x="447" y="428"/>
                    <a:pt x="439" y="431"/>
                  </a:cubicBezTo>
                  <a:cubicBezTo>
                    <a:pt x="429" y="440"/>
                    <a:pt x="417" y="436"/>
                    <a:pt x="405" y="434"/>
                  </a:cubicBezTo>
                  <a:cubicBezTo>
                    <a:pt x="395" y="431"/>
                    <a:pt x="389" y="420"/>
                    <a:pt x="382" y="413"/>
                  </a:cubicBezTo>
                  <a:cubicBezTo>
                    <a:pt x="376" y="409"/>
                    <a:pt x="372" y="421"/>
                    <a:pt x="377" y="424"/>
                  </a:cubicBezTo>
                  <a:close/>
                  <a:moveTo>
                    <a:pt x="498" y="414"/>
                  </a:moveTo>
                  <a:cubicBezTo>
                    <a:pt x="498" y="416"/>
                    <a:pt x="498" y="420"/>
                    <a:pt x="499" y="423"/>
                  </a:cubicBezTo>
                  <a:cubicBezTo>
                    <a:pt x="502" y="422"/>
                    <a:pt x="506" y="421"/>
                    <a:pt x="509" y="420"/>
                  </a:cubicBezTo>
                  <a:cubicBezTo>
                    <a:pt x="508" y="414"/>
                    <a:pt x="502" y="415"/>
                    <a:pt x="498" y="414"/>
                  </a:cubicBezTo>
                  <a:close/>
                  <a:moveTo>
                    <a:pt x="774" y="430"/>
                  </a:moveTo>
                  <a:cubicBezTo>
                    <a:pt x="779" y="433"/>
                    <a:pt x="785" y="437"/>
                    <a:pt x="791" y="440"/>
                  </a:cubicBezTo>
                  <a:cubicBezTo>
                    <a:pt x="790" y="430"/>
                    <a:pt x="790" y="420"/>
                    <a:pt x="791" y="411"/>
                  </a:cubicBezTo>
                  <a:cubicBezTo>
                    <a:pt x="783" y="416"/>
                    <a:pt x="778" y="423"/>
                    <a:pt x="774" y="430"/>
                  </a:cubicBezTo>
                  <a:close/>
                  <a:moveTo>
                    <a:pt x="800" y="411"/>
                  </a:moveTo>
                  <a:cubicBezTo>
                    <a:pt x="800" y="422"/>
                    <a:pt x="810" y="432"/>
                    <a:pt x="821" y="433"/>
                  </a:cubicBezTo>
                  <a:cubicBezTo>
                    <a:pt x="816" y="424"/>
                    <a:pt x="809" y="416"/>
                    <a:pt x="800" y="411"/>
                  </a:cubicBezTo>
                  <a:close/>
                  <a:moveTo>
                    <a:pt x="1043" y="422"/>
                  </a:moveTo>
                  <a:cubicBezTo>
                    <a:pt x="1052" y="422"/>
                    <a:pt x="1061" y="423"/>
                    <a:pt x="1070" y="425"/>
                  </a:cubicBezTo>
                  <a:cubicBezTo>
                    <a:pt x="1066" y="414"/>
                    <a:pt x="1046" y="406"/>
                    <a:pt x="1043" y="422"/>
                  </a:cubicBezTo>
                  <a:close/>
                  <a:moveTo>
                    <a:pt x="579" y="416"/>
                  </a:moveTo>
                  <a:cubicBezTo>
                    <a:pt x="578" y="426"/>
                    <a:pt x="576" y="436"/>
                    <a:pt x="580" y="446"/>
                  </a:cubicBezTo>
                  <a:cubicBezTo>
                    <a:pt x="583" y="444"/>
                    <a:pt x="588" y="441"/>
                    <a:pt x="591" y="440"/>
                  </a:cubicBezTo>
                  <a:cubicBezTo>
                    <a:pt x="592" y="430"/>
                    <a:pt x="586" y="422"/>
                    <a:pt x="579" y="416"/>
                  </a:cubicBezTo>
                  <a:close/>
                  <a:moveTo>
                    <a:pt x="690" y="416"/>
                  </a:moveTo>
                  <a:cubicBezTo>
                    <a:pt x="689" y="425"/>
                    <a:pt x="688" y="434"/>
                    <a:pt x="692" y="443"/>
                  </a:cubicBezTo>
                  <a:cubicBezTo>
                    <a:pt x="694" y="442"/>
                    <a:pt x="698" y="440"/>
                    <a:pt x="699" y="439"/>
                  </a:cubicBezTo>
                  <a:cubicBezTo>
                    <a:pt x="697" y="431"/>
                    <a:pt x="695" y="423"/>
                    <a:pt x="690" y="416"/>
                  </a:cubicBezTo>
                  <a:close/>
                  <a:moveTo>
                    <a:pt x="709" y="418"/>
                  </a:moveTo>
                  <a:cubicBezTo>
                    <a:pt x="707" y="425"/>
                    <a:pt x="709" y="427"/>
                    <a:pt x="716" y="424"/>
                  </a:cubicBezTo>
                  <a:cubicBezTo>
                    <a:pt x="718" y="417"/>
                    <a:pt x="716" y="415"/>
                    <a:pt x="709" y="418"/>
                  </a:cubicBezTo>
                  <a:close/>
                  <a:moveTo>
                    <a:pt x="1120" y="417"/>
                  </a:moveTo>
                  <a:cubicBezTo>
                    <a:pt x="1118" y="423"/>
                    <a:pt x="1120" y="424"/>
                    <a:pt x="1126" y="422"/>
                  </a:cubicBezTo>
                  <a:cubicBezTo>
                    <a:pt x="1127" y="416"/>
                    <a:pt x="1125" y="415"/>
                    <a:pt x="1120" y="417"/>
                  </a:cubicBezTo>
                  <a:close/>
                  <a:moveTo>
                    <a:pt x="734" y="420"/>
                  </a:moveTo>
                  <a:cubicBezTo>
                    <a:pt x="733" y="426"/>
                    <a:pt x="733" y="433"/>
                    <a:pt x="733" y="440"/>
                  </a:cubicBezTo>
                  <a:cubicBezTo>
                    <a:pt x="738" y="441"/>
                    <a:pt x="744" y="443"/>
                    <a:pt x="750" y="443"/>
                  </a:cubicBezTo>
                  <a:cubicBezTo>
                    <a:pt x="748" y="433"/>
                    <a:pt x="743" y="425"/>
                    <a:pt x="734" y="420"/>
                  </a:cubicBezTo>
                  <a:close/>
                  <a:moveTo>
                    <a:pt x="851" y="422"/>
                  </a:moveTo>
                  <a:cubicBezTo>
                    <a:pt x="848" y="426"/>
                    <a:pt x="845" y="435"/>
                    <a:pt x="852" y="437"/>
                  </a:cubicBezTo>
                  <a:cubicBezTo>
                    <a:pt x="860" y="436"/>
                    <a:pt x="860" y="418"/>
                    <a:pt x="851" y="422"/>
                  </a:cubicBezTo>
                  <a:close/>
                  <a:moveTo>
                    <a:pt x="1133" y="420"/>
                  </a:moveTo>
                  <a:cubicBezTo>
                    <a:pt x="1125" y="422"/>
                    <a:pt x="1131" y="432"/>
                    <a:pt x="1137" y="429"/>
                  </a:cubicBezTo>
                  <a:cubicBezTo>
                    <a:pt x="1145" y="428"/>
                    <a:pt x="1139" y="418"/>
                    <a:pt x="1133" y="420"/>
                  </a:cubicBezTo>
                  <a:close/>
                  <a:moveTo>
                    <a:pt x="238" y="431"/>
                  </a:moveTo>
                  <a:cubicBezTo>
                    <a:pt x="239" y="442"/>
                    <a:pt x="240" y="452"/>
                    <a:pt x="242" y="463"/>
                  </a:cubicBezTo>
                  <a:cubicBezTo>
                    <a:pt x="243" y="462"/>
                    <a:pt x="247" y="461"/>
                    <a:pt x="249" y="461"/>
                  </a:cubicBezTo>
                  <a:cubicBezTo>
                    <a:pt x="249" y="449"/>
                    <a:pt x="250" y="437"/>
                    <a:pt x="251" y="425"/>
                  </a:cubicBezTo>
                  <a:cubicBezTo>
                    <a:pt x="246" y="427"/>
                    <a:pt x="242" y="429"/>
                    <a:pt x="238" y="431"/>
                  </a:cubicBezTo>
                  <a:close/>
                  <a:moveTo>
                    <a:pt x="271" y="429"/>
                  </a:moveTo>
                  <a:cubicBezTo>
                    <a:pt x="270" y="435"/>
                    <a:pt x="272" y="437"/>
                    <a:pt x="277" y="434"/>
                  </a:cubicBezTo>
                  <a:cubicBezTo>
                    <a:pt x="279" y="429"/>
                    <a:pt x="277" y="427"/>
                    <a:pt x="271" y="429"/>
                  </a:cubicBezTo>
                  <a:close/>
                  <a:moveTo>
                    <a:pt x="325" y="429"/>
                  </a:moveTo>
                  <a:cubicBezTo>
                    <a:pt x="323" y="434"/>
                    <a:pt x="323" y="439"/>
                    <a:pt x="326" y="444"/>
                  </a:cubicBezTo>
                  <a:cubicBezTo>
                    <a:pt x="332" y="440"/>
                    <a:pt x="336" y="434"/>
                    <a:pt x="340" y="429"/>
                  </a:cubicBezTo>
                  <a:cubicBezTo>
                    <a:pt x="335" y="429"/>
                    <a:pt x="330" y="429"/>
                    <a:pt x="325" y="429"/>
                  </a:cubicBezTo>
                  <a:close/>
                  <a:moveTo>
                    <a:pt x="465" y="456"/>
                  </a:moveTo>
                  <a:cubicBezTo>
                    <a:pt x="469" y="447"/>
                    <a:pt x="473" y="438"/>
                    <a:pt x="475" y="428"/>
                  </a:cubicBezTo>
                  <a:cubicBezTo>
                    <a:pt x="463" y="431"/>
                    <a:pt x="457" y="446"/>
                    <a:pt x="465" y="456"/>
                  </a:cubicBezTo>
                  <a:close/>
                  <a:moveTo>
                    <a:pt x="483" y="428"/>
                  </a:moveTo>
                  <a:cubicBezTo>
                    <a:pt x="482" y="434"/>
                    <a:pt x="482" y="439"/>
                    <a:pt x="481" y="445"/>
                  </a:cubicBezTo>
                  <a:cubicBezTo>
                    <a:pt x="488" y="445"/>
                    <a:pt x="495" y="445"/>
                    <a:pt x="502" y="444"/>
                  </a:cubicBezTo>
                  <a:cubicBezTo>
                    <a:pt x="498" y="437"/>
                    <a:pt x="491" y="432"/>
                    <a:pt x="483" y="428"/>
                  </a:cubicBezTo>
                  <a:close/>
                  <a:moveTo>
                    <a:pt x="716" y="434"/>
                  </a:moveTo>
                  <a:cubicBezTo>
                    <a:pt x="713" y="435"/>
                    <a:pt x="710" y="436"/>
                    <a:pt x="708" y="436"/>
                  </a:cubicBezTo>
                  <a:cubicBezTo>
                    <a:pt x="705" y="441"/>
                    <a:pt x="704" y="447"/>
                    <a:pt x="700" y="451"/>
                  </a:cubicBezTo>
                  <a:cubicBezTo>
                    <a:pt x="690" y="453"/>
                    <a:pt x="684" y="444"/>
                    <a:pt x="679" y="438"/>
                  </a:cubicBezTo>
                  <a:cubicBezTo>
                    <a:pt x="678" y="439"/>
                    <a:pt x="671" y="438"/>
                    <a:pt x="674" y="441"/>
                  </a:cubicBezTo>
                  <a:cubicBezTo>
                    <a:pt x="681" y="450"/>
                    <a:pt x="695" y="458"/>
                    <a:pt x="690" y="471"/>
                  </a:cubicBezTo>
                  <a:cubicBezTo>
                    <a:pt x="685" y="482"/>
                    <a:pt x="671" y="478"/>
                    <a:pt x="661" y="478"/>
                  </a:cubicBezTo>
                  <a:cubicBezTo>
                    <a:pt x="667" y="488"/>
                    <a:pt x="674" y="499"/>
                    <a:pt x="675" y="512"/>
                  </a:cubicBezTo>
                  <a:cubicBezTo>
                    <a:pt x="676" y="523"/>
                    <a:pt x="662" y="522"/>
                    <a:pt x="655" y="522"/>
                  </a:cubicBezTo>
                  <a:cubicBezTo>
                    <a:pt x="650" y="531"/>
                    <a:pt x="641" y="532"/>
                    <a:pt x="632" y="531"/>
                  </a:cubicBezTo>
                  <a:cubicBezTo>
                    <a:pt x="636" y="541"/>
                    <a:pt x="637" y="553"/>
                    <a:pt x="629" y="562"/>
                  </a:cubicBezTo>
                  <a:cubicBezTo>
                    <a:pt x="621" y="568"/>
                    <a:pt x="612" y="563"/>
                    <a:pt x="603" y="562"/>
                  </a:cubicBezTo>
                  <a:cubicBezTo>
                    <a:pt x="601" y="568"/>
                    <a:pt x="599" y="575"/>
                    <a:pt x="596" y="581"/>
                  </a:cubicBezTo>
                  <a:cubicBezTo>
                    <a:pt x="589" y="582"/>
                    <a:pt x="581" y="583"/>
                    <a:pt x="573" y="584"/>
                  </a:cubicBezTo>
                  <a:cubicBezTo>
                    <a:pt x="573" y="585"/>
                    <a:pt x="572" y="588"/>
                    <a:pt x="572" y="590"/>
                  </a:cubicBezTo>
                  <a:cubicBezTo>
                    <a:pt x="579" y="590"/>
                    <a:pt x="584" y="595"/>
                    <a:pt x="588" y="600"/>
                  </a:cubicBezTo>
                  <a:cubicBezTo>
                    <a:pt x="596" y="592"/>
                    <a:pt x="600" y="580"/>
                    <a:pt x="611" y="576"/>
                  </a:cubicBezTo>
                  <a:cubicBezTo>
                    <a:pt x="627" y="586"/>
                    <a:pt x="619" y="606"/>
                    <a:pt x="615" y="620"/>
                  </a:cubicBezTo>
                  <a:cubicBezTo>
                    <a:pt x="610" y="636"/>
                    <a:pt x="591" y="638"/>
                    <a:pt x="579" y="648"/>
                  </a:cubicBezTo>
                  <a:cubicBezTo>
                    <a:pt x="572" y="653"/>
                    <a:pt x="563" y="649"/>
                    <a:pt x="556" y="647"/>
                  </a:cubicBezTo>
                  <a:cubicBezTo>
                    <a:pt x="543" y="651"/>
                    <a:pt x="528" y="649"/>
                    <a:pt x="515" y="648"/>
                  </a:cubicBezTo>
                  <a:cubicBezTo>
                    <a:pt x="529" y="654"/>
                    <a:pt x="543" y="662"/>
                    <a:pt x="549" y="677"/>
                  </a:cubicBezTo>
                  <a:cubicBezTo>
                    <a:pt x="555" y="674"/>
                    <a:pt x="560" y="670"/>
                    <a:pt x="565" y="667"/>
                  </a:cubicBezTo>
                  <a:cubicBezTo>
                    <a:pt x="567" y="666"/>
                    <a:pt x="572" y="666"/>
                    <a:pt x="574" y="665"/>
                  </a:cubicBezTo>
                  <a:cubicBezTo>
                    <a:pt x="591" y="656"/>
                    <a:pt x="614" y="667"/>
                    <a:pt x="624" y="683"/>
                  </a:cubicBezTo>
                  <a:cubicBezTo>
                    <a:pt x="627" y="678"/>
                    <a:pt x="630" y="672"/>
                    <a:pt x="635" y="668"/>
                  </a:cubicBezTo>
                  <a:cubicBezTo>
                    <a:pt x="642" y="671"/>
                    <a:pt x="649" y="679"/>
                    <a:pt x="657" y="678"/>
                  </a:cubicBezTo>
                  <a:cubicBezTo>
                    <a:pt x="660" y="668"/>
                    <a:pt x="656" y="658"/>
                    <a:pt x="658" y="648"/>
                  </a:cubicBezTo>
                  <a:cubicBezTo>
                    <a:pt x="663" y="630"/>
                    <a:pt x="663" y="611"/>
                    <a:pt x="662" y="592"/>
                  </a:cubicBezTo>
                  <a:cubicBezTo>
                    <a:pt x="666" y="578"/>
                    <a:pt x="679" y="591"/>
                    <a:pt x="685" y="596"/>
                  </a:cubicBezTo>
                  <a:cubicBezTo>
                    <a:pt x="691" y="589"/>
                    <a:pt x="694" y="580"/>
                    <a:pt x="694" y="570"/>
                  </a:cubicBezTo>
                  <a:cubicBezTo>
                    <a:pt x="686" y="574"/>
                    <a:pt x="677" y="583"/>
                    <a:pt x="667" y="577"/>
                  </a:cubicBezTo>
                  <a:cubicBezTo>
                    <a:pt x="655" y="573"/>
                    <a:pt x="653" y="559"/>
                    <a:pt x="652" y="548"/>
                  </a:cubicBezTo>
                  <a:cubicBezTo>
                    <a:pt x="655" y="546"/>
                    <a:pt x="658" y="545"/>
                    <a:pt x="661" y="543"/>
                  </a:cubicBezTo>
                  <a:cubicBezTo>
                    <a:pt x="661" y="527"/>
                    <a:pt x="681" y="523"/>
                    <a:pt x="693" y="529"/>
                  </a:cubicBezTo>
                  <a:cubicBezTo>
                    <a:pt x="696" y="526"/>
                    <a:pt x="699" y="523"/>
                    <a:pt x="703" y="520"/>
                  </a:cubicBezTo>
                  <a:cubicBezTo>
                    <a:pt x="696" y="514"/>
                    <a:pt x="681" y="508"/>
                    <a:pt x="686" y="496"/>
                  </a:cubicBezTo>
                  <a:cubicBezTo>
                    <a:pt x="688" y="480"/>
                    <a:pt x="706" y="478"/>
                    <a:pt x="716" y="469"/>
                  </a:cubicBezTo>
                  <a:cubicBezTo>
                    <a:pt x="722" y="474"/>
                    <a:pt x="728" y="479"/>
                    <a:pt x="733" y="484"/>
                  </a:cubicBezTo>
                  <a:cubicBezTo>
                    <a:pt x="739" y="483"/>
                    <a:pt x="743" y="479"/>
                    <a:pt x="746" y="473"/>
                  </a:cubicBezTo>
                  <a:cubicBezTo>
                    <a:pt x="743" y="467"/>
                    <a:pt x="742" y="460"/>
                    <a:pt x="742" y="452"/>
                  </a:cubicBezTo>
                  <a:cubicBezTo>
                    <a:pt x="735" y="450"/>
                    <a:pt x="728" y="446"/>
                    <a:pt x="723" y="441"/>
                  </a:cubicBezTo>
                  <a:cubicBezTo>
                    <a:pt x="723" y="438"/>
                    <a:pt x="723" y="431"/>
                    <a:pt x="723" y="428"/>
                  </a:cubicBezTo>
                  <a:cubicBezTo>
                    <a:pt x="721" y="430"/>
                    <a:pt x="718" y="433"/>
                    <a:pt x="716" y="434"/>
                  </a:cubicBezTo>
                  <a:close/>
                  <a:moveTo>
                    <a:pt x="1008" y="428"/>
                  </a:moveTo>
                  <a:cubicBezTo>
                    <a:pt x="1004" y="433"/>
                    <a:pt x="1012" y="444"/>
                    <a:pt x="1018" y="440"/>
                  </a:cubicBezTo>
                  <a:cubicBezTo>
                    <a:pt x="1021" y="434"/>
                    <a:pt x="1014" y="425"/>
                    <a:pt x="1008" y="428"/>
                  </a:cubicBezTo>
                  <a:close/>
                  <a:moveTo>
                    <a:pt x="1053" y="428"/>
                  </a:moveTo>
                  <a:cubicBezTo>
                    <a:pt x="1049" y="433"/>
                    <a:pt x="1059" y="441"/>
                    <a:pt x="1063" y="435"/>
                  </a:cubicBezTo>
                  <a:cubicBezTo>
                    <a:pt x="1067" y="429"/>
                    <a:pt x="1057" y="423"/>
                    <a:pt x="1053" y="428"/>
                  </a:cubicBezTo>
                  <a:close/>
                  <a:moveTo>
                    <a:pt x="315" y="457"/>
                  </a:moveTo>
                  <a:cubicBezTo>
                    <a:pt x="315" y="449"/>
                    <a:pt x="315" y="440"/>
                    <a:pt x="312" y="432"/>
                  </a:cubicBezTo>
                  <a:cubicBezTo>
                    <a:pt x="299" y="433"/>
                    <a:pt x="306" y="454"/>
                    <a:pt x="315" y="457"/>
                  </a:cubicBezTo>
                  <a:close/>
                  <a:moveTo>
                    <a:pt x="504" y="433"/>
                  </a:moveTo>
                  <a:cubicBezTo>
                    <a:pt x="507" y="438"/>
                    <a:pt x="510" y="443"/>
                    <a:pt x="513" y="449"/>
                  </a:cubicBezTo>
                  <a:cubicBezTo>
                    <a:pt x="516" y="444"/>
                    <a:pt x="518" y="440"/>
                    <a:pt x="521" y="436"/>
                  </a:cubicBezTo>
                  <a:cubicBezTo>
                    <a:pt x="515" y="435"/>
                    <a:pt x="510" y="434"/>
                    <a:pt x="504" y="433"/>
                  </a:cubicBezTo>
                  <a:close/>
                  <a:moveTo>
                    <a:pt x="1089" y="432"/>
                  </a:moveTo>
                  <a:cubicBezTo>
                    <a:pt x="1085" y="438"/>
                    <a:pt x="1094" y="443"/>
                    <a:pt x="1098" y="438"/>
                  </a:cubicBezTo>
                  <a:cubicBezTo>
                    <a:pt x="1102" y="433"/>
                    <a:pt x="1093" y="427"/>
                    <a:pt x="1089" y="432"/>
                  </a:cubicBezTo>
                  <a:close/>
                  <a:moveTo>
                    <a:pt x="1124" y="439"/>
                  </a:moveTo>
                  <a:cubicBezTo>
                    <a:pt x="1128" y="442"/>
                    <a:pt x="1134" y="445"/>
                    <a:pt x="1139" y="448"/>
                  </a:cubicBezTo>
                  <a:cubicBezTo>
                    <a:pt x="1139" y="443"/>
                    <a:pt x="1139" y="438"/>
                    <a:pt x="1137" y="433"/>
                  </a:cubicBezTo>
                  <a:cubicBezTo>
                    <a:pt x="1132" y="435"/>
                    <a:pt x="1125" y="432"/>
                    <a:pt x="1124" y="439"/>
                  </a:cubicBezTo>
                  <a:close/>
                  <a:moveTo>
                    <a:pt x="350" y="440"/>
                  </a:moveTo>
                  <a:cubicBezTo>
                    <a:pt x="346" y="446"/>
                    <a:pt x="356" y="452"/>
                    <a:pt x="360" y="447"/>
                  </a:cubicBezTo>
                  <a:cubicBezTo>
                    <a:pt x="365" y="441"/>
                    <a:pt x="354" y="435"/>
                    <a:pt x="350" y="440"/>
                  </a:cubicBezTo>
                  <a:close/>
                  <a:moveTo>
                    <a:pt x="525" y="453"/>
                  </a:moveTo>
                  <a:cubicBezTo>
                    <a:pt x="530" y="450"/>
                    <a:pt x="536" y="446"/>
                    <a:pt x="541" y="441"/>
                  </a:cubicBezTo>
                  <a:cubicBezTo>
                    <a:pt x="532" y="440"/>
                    <a:pt x="524" y="443"/>
                    <a:pt x="525" y="453"/>
                  </a:cubicBezTo>
                  <a:close/>
                  <a:moveTo>
                    <a:pt x="772" y="439"/>
                  </a:moveTo>
                  <a:cubicBezTo>
                    <a:pt x="774" y="446"/>
                    <a:pt x="776" y="453"/>
                    <a:pt x="778" y="460"/>
                  </a:cubicBezTo>
                  <a:cubicBezTo>
                    <a:pt x="776" y="464"/>
                    <a:pt x="768" y="468"/>
                    <a:pt x="771" y="473"/>
                  </a:cubicBezTo>
                  <a:cubicBezTo>
                    <a:pt x="777" y="480"/>
                    <a:pt x="772" y="486"/>
                    <a:pt x="766" y="491"/>
                  </a:cubicBezTo>
                  <a:cubicBezTo>
                    <a:pt x="766" y="497"/>
                    <a:pt x="769" y="506"/>
                    <a:pt x="760" y="507"/>
                  </a:cubicBezTo>
                  <a:cubicBezTo>
                    <a:pt x="757" y="500"/>
                    <a:pt x="755" y="492"/>
                    <a:pt x="750" y="486"/>
                  </a:cubicBezTo>
                  <a:cubicBezTo>
                    <a:pt x="747" y="495"/>
                    <a:pt x="742" y="507"/>
                    <a:pt x="751" y="515"/>
                  </a:cubicBezTo>
                  <a:cubicBezTo>
                    <a:pt x="756" y="515"/>
                    <a:pt x="761" y="514"/>
                    <a:pt x="766" y="513"/>
                  </a:cubicBezTo>
                  <a:cubicBezTo>
                    <a:pt x="771" y="507"/>
                    <a:pt x="778" y="501"/>
                    <a:pt x="777" y="492"/>
                  </a:cubicBezTo>
                  <a:cubicBezTo>
                    <a:pt x="777" y="483"/>
                    <a:pt x="783" y="476"/>
                    <a:pt x="788" y="469"/>
                  </a:cubicBezTo>
                  <a:cubicBezTo>
                    <a:pt x="784" y="463"/>
                    <a:pt x="782" y="457"/>
                    <a:pt x="780" y="450"/>
                  </a:cubicBezTo>
                  <a:cubicBezTo>
                    <a:pt x="785" y="453"/>
                    <a:pt x="790" y="456"/>
                    <a:pt x="794" y="458"/>
                  </a:cubicBezTo>
                  <a:cubicBezTo>
                    <a:pt x="794" y="457"/>
                    <a:pt x="794" y="453"/>
                    <a:pt x="793" y="451"/>
                  </a:cubicBezTo>
                  <a:cubicBezTo>
                    <a:pt x="786" y="447"/>
                    <a:pt x="779" y="443"/>
                    <a:pt x="772" y="439"/>
                  </a:cubicBezTo>
                  <a:close/>
                  <a:moveTo>
                    <a:pt x="900" y="443"/>
                  </a:moveTo>
                  <a:cubicBezTo>
                    <a:pt x="906" y="456"/>
                    <a:pt x="921" y="452"/>
                    <a:pt x="928" y="443"/>
                  </a:cubicBezTo>
                  <a:cubicBezTo>
                    <a:pt x="919" y="441"/>
                    <a:pt x="908" y="436"/>
                    <a:pt x="900" y="443"/>
                  </a:cubicBezTo>
                  <a:close/>
                  <a:moveTo>
                    <a:pt x="957" y="464"/>
                  </a:moveTo>
                  <a:cubicBezTo>
                    <a:pt x="970" y="464"/>
                    <a:pt x="971" y="449"/>
                    <a:pt x="974" y="440"/>
                  </a:cubicBezTo>
                  <a:cubicBezTo>
                    <a:pt x="962" y="441"/>
                    <a:pt x="961" y="455"/>
                    <a:pt x="957" y="464"/>
                  </a:cubicBezTo>
                  <a:close/>
                  <a:moveTo>
                    <a:pt x="390" y="444"/>
                  </a:moveTo>
                  <a:cubicBezTo>
                    <a:pt x="387" y="448"/>
                    <a:pt x="394" y="455"/>
                    <a:pt x="398" y="451"/>
                  </a:cubicBezTo>
                  <a:cubicBezTo>
                    <a:pt x="401" y="447"/>
                    <a:pt x="394" y="440"/>
                    <a:pt x="390" y="444"/>
                  </a:cubicBezTo>
                  <a:close/>
                  <a:moveTo>
                    <a:pt x="657" y="445"/>
                  </a:moveTo>
                  <a:cubicBezTo>
                    <a:pt x="659" y="451"/>
                    <a:pt x="660" y="458"/>
                    <a:pt x="664" y="464"/>
                  </a:cubicBezTo>
                  <a:cubicBezTo>
                    <a:pt x="669" y="469"/>
                    <a:pt x="680" y="474"/>
                    <a:pt x="682" y="464"/>
                  </a:cubicBezTo>
                  <a:cubicBezTo>
                    <a:pt x="676" y="455"/>
                    <a:pt x="667" y="450"/>
                    <a:pt x="657" y="445"/>
                  </a:cubicBezTo>
                  <a:close/>
                  <a:moveTo>
                    <a:pt x="938" y="454"/>
                  </a:moveTo>
                  <a:cubicBezTo>
                    <a:pt x="947" y="459"/>
                    <a:pt x="951" y="452"/>
                    <a:pt x="953" y="444"/>
                  </a:cubicBezTo>
                  <a:cubicBezTo>
                    <a:pt x="948" y="446"/>
                    <a:pt x="931" y="444"/>
                    <a:pt x="938" y="454"/>
                  </a:cubicBezTo>
                  <a:close/>
                  <a:moveTo>
                    <a:pt x="1065" y="458"/>
                  </a:moveTo>
                  <a:cubicBezTo>
                    <a:pt x="1070" y="458"/>
                    <a:pt x="1076" y="458"/>
                    <a:pt x="1081" y="458"/>
                  </a:cubicBezTo>
                  <a:cubicBezTo>
                    <a:pt x="1086" y="453"/>
                    <a:pt x="1081" y="447"/>
                    <a:pt x="1078" y="442"/>
                  </a:cubicBezTo>
                  <a:cubicBezTo>
                    <a:pt x="1075" y="448"/>
                    <a:pt x="1069" y="452"/>
                    <a:pt x="1065" y="458"/>
                  </a:cubicBezTo>
                  <a:close/>
                  <a:moveTo>
                    <a:pt x="1088" y="445"/>
                  </a:moveTo>
                  <a:cubicBezTo>
                    <a:pt x="1091" y="451"/>
                    <a:pt x="1095" y="455"/>
                    <a:pt x="1101" y="458"/>
                  </a:cubicBezTo>
                  <a:cubicBezTo>
                    <a:pt x="1102" y="448"/>
                    <a:pt x="1096" y="444"/>
                    <a:pt x="1088" y="445"/>
                  </a:cubicBezTo>
                  <a:close/>
                  <a:moveTo>
                    <a:pt x="317" y="465"/>
                  </a:moveTo>
                  <a:cubicBezTo>
                    <a:pt x="314" y="471"/>
                    <a:pt x="323" y="473"/>
                    <a:pt x="327" y="476"/>
                  </a:cubicBezTo>
                  <a:cubicBezTo>
                    <a:pt x="326" y="471"/>
                    <a:pt x="325" y="466"/>
                    <a:pt x="324" y="462"/>
                  </a:cubicBezTo>
                  <a:cubicBezTo>
                    <a:pt x="330" y="459"/>
                    <a:pt x="337" y="455"/>
                    <a:pt x="336" y="447"/>
                  </a:cubicBezTo>
                  <a:cubicBezTo>
                    <a:pt x="328" y="451"/>
                    <a:pt x="320" y="456"/>
                    <a:pt x="317" y="465"/>
                  </a:cubicBezTo>
                  <a:close/>
                  <a:moveTo>
                    <a:pt x="1116" y="465"/>
                  </a:moveTo>
                  <a:cubicBezTo>
                    <a:pt x="1123" y="462"/>
                    <a:pt x="1128" y="455"/>
                    <a:pt x="1132" y="448"/>
                  </a:cubicBezTo>
                  <a:cubicBezTo>
                    <a:pt x="1123" y="449"/>
                    <a:pt x="1115" y="456"/>
                    <a:pt x="1116" y="465"/>
                  </a:cubicBezTo>
                  <a:close/>
                  <a:moveTo>
                    <a:pt x="864" y="463"/>
                  </a:moveTo>
                  <a:cubicBezTo>
                    <a:pt x="873" y="463"/>
                    <a:pt x="882" y="461"/>
                    <a:pt x="890" y="457"/>
                  </a:cubicBezTo>
                  <a:cubicBezTo>
                    <a:pt x="889" y="454"/>
                    <a:pt x="887" y="452"/>
                    <a:pt x="886" y="450"/>
                  </a:cubicBezTo>
                  <a:cubicBezTo>
                    <a:pt x="878" y="453"/>
                    <a:pt x="868" y="454"/>
                    <a:pt x="864" y="463"/>
                  </a:cubicBezTo>
                  <a:close/>
                  <a:moveTo>
                    <a:pt x="300" y="457"/>
                  </a:moveTo>
                  <a:cubicBezTo>
                    <a:pt x="291" y="462"/>
                    <a:pt x="310" y="473"/>
                    <a:pt x="312" y="464"/>
                  </a:cubicBezTo>
                  <a:cubicBezTo>
                    <a:pt x="311" y="459"/>
                    <a:pt x="305" y="456"/>
                    <a:pt x="300" y="457"/>
                  </a:cubicBezTo>
                  <a:close/>
                  <a:moveTo>
                    <a:pt x="443" y="454"/>
                  </a:moveTo>
                  <a:cubicBezTo>
                    <a:pt x="445" y="460"/>
                    <a:pt x="446" y="466"/>
                    <a:pt x="449" y="470"/>
                  </a:cubicBezTo>
                  <a:cubicBezTo>
                    <a:pt x="455" y="473"/>
                    <a:pt x="462" y="470"/>
                    <a:pt x="468" y="469"/>
                  </a:cubicBezTo>
                  <a:cubicBezTo>
                    <a:pt x="462" y="461"/>
                    <a:pt x="453" y="456"/>
                    <a:pt x="443" y="454"/>
                  </a:cubicBezTo>
                  <a:close/>
                  <a:moveTo>
                    <a:pt x="548" y="458"/>
                  </a:moveTo>
                  <a:cubicBezTo>
                    <a:pt x="548" y="458"/>
                    <a:pt x="548" y="458"/>
                    <a:pt x="548" y="458"/>
                  </a:cubicBezTo>
                  <a:moveTo>
                    <a:pt x="900" y="456"/>
                  </a:moveTo>
                  <a:cubicBezTo>
                    <a:pt x="896" y="465"/>
                    <a:pt x="891" y="473"/>
                    <a:pt x="886" y="481"/>
                  </a:cubicBezTo>
                  <a:cubicBezTo>
                    <a:pt x="892" y="481"/>
                    <a:pt x="899" y="481"/>
                    <a:pt x="906" y="481"/>
                  </a:cubicBezTo>
                  <a:cubicBezTo>
                    <a:pt x="905" y="473"/>
                    <a:pt x="903" y="464"/>
                    <a:pt x="900" y="456"/>
                  </a:cubicBezTo>
                  <a:close/>
                  <a:moveTo>
                    <a:pt x="424" y="473"/>
                  </a:moveTo>
                  <a:cubicBezTo>
                    <a:pt x="426" y="471"/>
                    <a:pt x="428" y="467"/>
                    <a:pt x="429" y="465"/>
                  </a:cubicBezTo>
                  <a:cubicBezTo>
                    <a:pt x="424" y="453"/>
                    <a:pt x="412" y="472"/>
                    <a:pt x="424" y="473"/>
                  </a:cubicBezTo>
                  <a:close/>
                  <a:moveTo>
                    <a:pt x="913" y="463"/>
                  </a:moveTo>
                  <a:cubicBezTo>
                    <a:pt x="913" y="473"/>
                    <a:pt x="916" y="481"/>
                    <a:pt x="919" y="490"/>
                  </a:cubicBezTo>
                  <a:cubicBezTo>
                    <a:pt x="921" y="490"/>
                    <a:pt x="924" y="489"/>
                    <a:pt x="926" y="489"/>
                  </a:cubicBezTo>
                  <a:cubicBezTo>
                    <a:pt x="926" y="478"/>
                    <a:pt x="921" y="469"/>
                    <a:pt x="913" y="463"/>
                  </a:cubicBezTo>
                  <a:close/>
                  <a:moveTo>
                    <a:pt x="1096" y="465"/>
                  </a:moveTo>
                  <a:cubicBezTo>
                    <a:pt x="1098" y="468"/>
                    <a:pt x="1101" y="475"/>
                    <a:pt x="1103" y="478"/>
                  </a:cubicBezTo>
                  <a:cubicBezTo>
                    <a:pt x="1108" y="483"/>
                    <a:pt x="1114" y="474"/>
                    <a:pt x="1109" y="470"/>
                  </a:cubicBezTo>
                  <a:cubicBezTo>
                    <a:pt x="1107" y="465"/>
                    <a:pt x="1101" y="466"/>
                    <a:pt x="1096" y="465"/>
                  </a:cubicBezTo>
                  <a:close/>
                  <a:moveTo>
                    <a:pt x="1129" y="464"/>
                  </a:moveTo>
                  <a:cubicBezTo>
                    <a:pt x="1124" y="468"/>
                    <a:pt x="1118" y="471"/>
                    <a:pt x="1117" y="477"/>
                  </a:cubicBezTo>
                  <a:cubicBezTo>
                    <a:pt x="1124" y="476"/>
                    <a:pt x="1131" y="476"/>
                    <a:pt x="1138" y="475"/>
                  </a:cubicBezTo>
                  <a:cubicBezTo>
                    <a:pt x="1135" y="471"/>
                    <a:pt x="1132" y="467"/>
                    <a:pt x="1129" y="464"/>
                  </a:cubicBezTo>
                  <a:close/>
                  <a:moveTo>
                    <a:pt x="426" y="488"/>
                  </a:moveTo>
                  <a:cubicBezTo>
                    <a:pt x="433" y="489"/>
                    <a:pt x="440" y="490"/>
                    <a:pt x="446" y="494"/>
                  </a:cubicBezTo>
                  <a:cubicBezTo>
                    <a:pt x="447" y="507"/>
                    <a:pt x="453" y="521"/>
                    <a:pt x="443" y="532"/>
                  </a:cubicBezTo>
                  <a:cubicBezTo>
                    <a:pt x="438" y="538"/>
                    <a:pt x="433" y="545"/>
                    <a:pt x="426" y="550"/>
                  </a:cubicBezTo>
                  <a:cubicBezTo>
                    <a:pt x="412" y="554"/>
                    <a:pt x="397" y="559"/>
                    <a:pt x="383" y="564"/>
                  </a:cubicBezTo>
                  <a:cubicBezTo>
                    <a:pt x="395" y="565"/>
                    <a:pt x="408" y="567"/>
                    <a:pt x="417" y="575"/>
                  </a:cubicBezTo>
                  <a:cubicBezTo>
                    <a:pt x="424" y="568"/>
                    <a:pt x="430" y="560"/>
                    <a:pt x="439" y="555"/>
                  </a:cubicBezTo>
                  <a:cubicBezTo>
                    <a:pt x="449" y="551"/>
                    <a:pt x="460" y="554"/>
                    <a:pt x="469" y="557"/>
                  </a:cubicBezTo>
                  <a:cubicBezTo>
                    <a:pt x="471" y="554"/>
                    <a:pt x="474" y="550"/>
                    <a:pt x="476" y="547"/>
                  </a:cubicBezTo>
                  <a:cubicBezTo>
                    <a:pt x="482" y="548"/>
                    <a:pt x="488" y="549"/>
                    <a:pt x="495" y="550"/>
                  </a:cubicBezTo>
                  <a:cubicBezTo>
                    <a:pt x="485" y="529"/>
                    <a:pt x="488" y="503"/>
                    <a:pt x="470" y="486"/>
                  </a:cubicBezTo>
                  <a:cubicBezTo>
                    <a:pt x="466" y="477"/>
                    <a:pt x="455" y="482"/>
                    <a:pt x="447" y="481"/>
                  </a:cubicBezTo>
                  <a:cubicBezTo>
                    <a:pt x="444" y="477"/>
                    <a:pt x="441" y="473"/>
                    <a:pt x="438" y="469"/>
                  </a:cubicBezTo>
                  <a:cubicBezTo>
                    <a:pt x="434" y="475"/>
                    <a:pt x="430" y="481"/>
                    <a:pt x="426" y="488"/>
                  </a:cubicBezTo>
                  <a:close/>
                  <a:moveTo>
                    <a:pt x="1009" y="499"/>
                  </a:moveTo>
                  <a:cubicBezTo>
                    <a:pt x="1012" y="501"/>
                    <a:pt x="1015" y="502"/>
                    <a:pt x="1019" y="503"/>
                  </a:cubicBezTo>
                  <a:cubicBezTo>
                    <a:pt x="1027" y="493"/>
                    <a:pt x="1037" y="482"/>
                    <a:pt x="1034" y="468"/>
                  </a:cubicBezTo>
                  <a:cubicBezTo>
                    <a:pt x="1024" y="477"/>
                    <a:pt x="1018" y="489"/>
                    <a:pt x="1009" y="499"/>
                  </a:cubicBezTo>
                  <a:close/>
                  <a:moveTo>
                    <a:pt x="1073" y="469"/>
                  </a:moveTo>
                  <a:cubicBezTo>
                    <a:pt x="1072" y="470"/>
                    <a:pt x="1070" y="472"/>
                    <a:pt x="1068" y="474"/>
                  </a:cubicBezTo>
                  <a:cubicBezTo>
                    <a:pt x="1071" y="488"/>
                    <a:pt x="1088" y="466"/>
                    <a:pt x="1073" y="469"/>
                  </a:cubicBezTo>
                  <a:close/>
                  <a:moveTo>
                    <a:pt x="304" y="489"/>
                  </a:moveTo>
                  <a:cubicBezTo>
                    <a:pt x="310" y="489"/>
                    <a:pt x="315" y="478"/>
                    <a:pt x="308" y="475"/>
                  </a:cubicBezTo>
                  <a:cubicBezTo>
                    <a:pt x="301" y="474"/>
                    <a:pt x="297" y="486"/>
                    <a:pt x="304" y="489"/>
                  </a:cubicBezTo>
                  <a:close/>
                  <a:moveTo>
                    <a:pt x="345" y="476"/>
                  </a:moveTo>
                  <a:cubicBezTo>
                    <a:pt x="347" y="482"/>
                    <a:pt x="349" y="487"/>
                    <a:pt x="352" y="492"/>
                  </a:cubicBezTo>
                  <a:cubicBezTo>
                    <a:pt x="358" y="492"/>
                    <a:pt x="360" y="490"/>
                    <a:pt x="359" y="484"/>
                  </a:cubicBezTo>
                  <a:cubicBezTo>
                    <a:pt x="358" y="477"/>
                    <a:pt x="350" y="478"/>
                    <a:pt x="345" y="476"/>
                  </a:cubicBezTo>
                  <a:close/>
                  <a:moveTo>
                    <a:pt x="381" y="479"/>
                  </a:moveTo>
                  <a:cubicBezTo>
                    <a:pt x="377" y="481"/>
                    <a:pt x="378" y="485"/>
                    <a:pt x="379" y="489"/>
                  </a:cubicBezTo>
                  <a:cubicBezTo>
                    <a:pt x="381" y="498"/>
                    <a:pt x="397" y="498"/>
                    <a:pt x="397" y="488"/>
                  </a:cubicBezTo>
                  <a:cubicBezTo>
                    <a:pt x="393" y="483"/>
                    <a:pt x="387" y="480"/>
                    <a:pt x="381" y="479"/>
                  </a:cubicBezTo>
                  <a:close/>
                  <a:moveTo>
                    <a:pt x="560" y="504"/>
                  </a:moveTo>
                  <a:cubicBezTo>
                    <a:pt x="560" y="510"/>
                    <a:pt x="568" y="511"/>
                    <a:pt x="572" y="515"/>
                  </a:cubicBezTo>
                  <a:cubicBezTo>
                    <a:pt x="569" y="505"/>
                    <a:pt x="566" y="491"/>
                    <a:pt x="581" y="489"/>
                  </a:cubicBezTo>
                  <a:cubicBezTo>
                    <a:pt x="577" y="485"/>
                    <a:pt x="573" y="480"/>
                    <a:pt x="570" y="476"/>
                  </a:cubicBezTo>
                  <a:cubicBezTo>
                    <a:pt x="566" y="485"/>
                    <a:pt x="561" y="494"/>
                    <a:pt x="560" y="504"/>
                  </a:cubicBezTo>
                  <a:close/>
                  <a:moveTo>
                    <a:pt x="317" y="480"/>
                  </a:moveTo>
                  <a:cubicBezTo>
                    <a:pt x="317" y="486"/>
                    <a:pt x="318" y="496"/>
                    <a:pt x="327" y="494"/>
                  </a:cubicBezTo>
                  <a:cubicBezTo>
                    <a:pt x="329" y="487"/>
                    <a:pt x="322" y="483"/>
                    <a:pt x="317" y="480"/>
                  </a:cubicBezTo>
                  <a:close/>
                  <a:moveTo>
                    <a:pt x="786" y="490"/>
                  </a:moveTo>
                  <a:cubicBezTo>
                    <a:pt x="787" y="496"/>
                    <a:pt x="794" y="492"/>
                    <a:pt x="798" y="492"/>
                  </a:cubicBezTo>
                  <a:cubicBezTo>
                    <a:pt x="798" y="489"/>
                    <a:pt x="798" y="482"/>
                    <a:pt x="799" y="479"/>
                  </a:cubicBezTo>
                  <a:cubicBezTo>
                    <a:pt x="793" y="480"/>
                    <a:pt x="788" y="484"/>
                    <a:pt x="786" y="490"/>
                  </a:cubicBezTo>
                  <a:close/>
                  <a:moveTo>
                    <a:pt x="719" y="485"/>
                  </a:moveTo>
                  <a:cubicBezTo>
                    <a:pt x="710" y="492"/>
                    <a:pt x="721" y="499"/>
                    <a:pt x="728" y="500"/>
                  </a:cubicBezTo>
                  <a:cubicBezTo>
                    <a:pt x="726" y="494"/>
                    <a:pt x="723" y="489"/>
                    <a:pt x="719" y="485"/>
                  </a:cubicBezTo>
                  <a:close/>
                  <a:moveTo>
                    <a:pt x="1120" y="485"/>
                  </a:moveTo>
                  <a:cubicBezTo>
                    <a:pt x="1119" y="490"/>
                    <a:pt x="1126" y="497"/>
                    <a:pt x="1131" y="496"/>
                  </a:cubicBezTo>
                  <a:cubicBezTo>
                    <a:pt x="1133" y="490"/>
                    <a:pt x="1125" y="483"/>
                    <a:pt x="1120" y="485"/>
                  </a:cubicBezTo>
                  <a:close/>
                  <a:moveTo>
                    <a:pt x="255" y="488"/>
                  </a:moveTo>
                  <a:cubicBezTo>
                    <a:pt x="254" y="504"/>
                    <a:pt x="271" y="509"/>
                    <a:pt x="283" y="504"/>
                  </a:cubicBezTo>
                  <a:cubicBezTo>
                    <a:pt x="277" y="493"/>
                    <a:pt x="266" y="490"/>
                    <a:pt x="255" y="488"/>
                  </a:cubicBezTo>
                  <a:close/>
                  <a:moveTo>
                    <a:pt x="650" y="488"/>
                  </a:moveTo>
                  <a:cubicBezTo>
                    <a:pt x="653" y="498"/>
                    <a:pt x="653" y="513"/>
                    <a:pt x="667" y="511"/>
                  </a:cubicBezTo>
                  <a:cubicBezTo>
                    <a:pt x="662" y="504"/>
                    <a:pt x="661" y="489"/>
                    <a:pt x="650" y="488"/>
                  </a:cubicBezTo>
                  <a:close/>
                  <a:moveTo>
                    <a:pt x="693" y="500"/>
                  </a:moveTo>
                  <a:cubicBezTo>
                    <a:pt x="700" y="506"/>
                    <a:pt x="707" y="511"/>
                    <a:pt x="716" y="511"/>
                  </a:cubicBezTo>
                  <a:cubicBezTo>
                    <a:pt x="713" y="507"/>
                    <a:pt x="710" y="503"/>
                    <a:pt x="707" y="499"/>
                  </a:cubicBezTo>
                  <a:cubicBezTo>
                    <a:pt x="707" y="496"/>
                    <a:pt x="705" y="490"/>
                    <a:pt x="705" y="487"/>
                  </a:cubicBezTo>
                  <a:cubicBezTo>
                    <a:pt x="700" y="491"/>
                    <a:pt x="697" y="496"/>
                    <a:pt x="693" y="500"/>
                  </a:cubicBezTo>
                  <a:close/>
                  <a:moveTo>
                    <a:pt x="921" y="506"/>
                  </a:moveTo>
                  <a:cubicBezTo>
                    <a:pt x="925" y="507"/>
                    <a:pt x="930" y="507"/>
                    <a:pt x="935" y="507"/>
                  </a:cubicBezTo>
                  <a:cubicBezTo>
                    <a:pt x="939" y="503"/>
                    <a:pt x="941" y="498"/>
                    <a:pt x="944" y="492"/>
                  </a:cubicBezTo>
                  <a:cubicBezTo>
                    <a:pt x="935" y="492"/>
                    <a:pt x="921" y="494"/>
                    <a:pt x="921" y="506"/>
                  </a:cubicBezTo>
                  <a:close/>
                  <a:moveTo>
                    <a:pt x="320" y="503"/>
                  </a:moveTo>
                  <a:cubicBezTo>
                    <a:pt x="323" y="506"/>
                    <a:pt x="325" y="509"/>
                    <a:pt x="328" y="511"/>
                  </a:cubicBezTo>
                  <a:cubicBezTo>
                    <a:pt x="330" y="509"/>
                    <a:pt x="334" y="504"/>
                    <a:pt x="335" y="502"/>
                  </a:cubicBezTo>
                  <a:cubicBezTo>
                    <a:pt x="345" y="505"/>
                    <a:pt x="354" y="509"/>
                    <a:pt x="363" y="513"/>
                  </a:cubicBezTo>
                  <a:cubicBezTo>
                    <a:pt x="363" y="508"/>
                    <a:pt x="362" y="503"/>
                    <a:pt x="362" y="497"/>
                  </a:cubicBezTo>
                  <a:cubicBezTo>
                    <a:pt x="359" y="499"/>
                    <a:pt x="356" y="500"/>
                    <a:pt x="353" y="502"/>
                  </a:cubicBezTo>
                  <a:cubicBezTo>
                    <a:pt x="351" y="500"/>
                    <a:pt x="347" y="496"/>
                    <a:pt x="345" y="494"/>
                  </a:cubicBezTo>
                  <a:cubicBezTo>
                    <a:pt x="337" y="497"/>
                    <a:pt x="329" y="501"/>
                    <a:pt x="320" y="503"/>
                  </a:cubicBezTo>
                  <a:close/>
                  <a:moveTo>
                    <a:pt x="393" y="503"/>
                  </a:moveTo>
                  <a:cubicBezTo>
                    <a:pt x="393" y="507"/>
                    <a:pt x="393" y="514"/>
                    <a:pt x="393" y="518"/>
                  </a:cubicBezTo>
                  <a:cubicBezTo>
                    <a:pt x="385" y="514"/>
                    <a:pt x="379" y="507"/>
                    <a:pt x="372" y="501"/>
                  </a:cubicBezTo>
                  <a:cubicBezTo>
                    <a:pt x="373" y="510"/>
                    <a:pt x="375" y="518"/>
                    <a:pt x="377" y="527"/>
                  </a:cubicBezTo>
                  <a:cubicBezTo>
                    <a:pt x="380" y="527"/>
                    <a:pt x="385" y="527"/>
                    <a:pt x="388" y="527"/>
                  </a:cubicBezTo>
                  <a:cubicBezTo>
                    <a:pt x="391" y="524"/>
                    <a:pt x="395" y="521"/>
                    <a:pt x="399" y="518"/>
                  </a:cubicBezTo>
                  <a:cubicBezTo>
                    <a:pt x="400" y="513"/>
                    <a:pt x="401" y="508"/>
                    <a:pt x="402" y="502"/>
                  </a:cubicBezTo>
                  <a:cubicBezTo>
                    <a:pt x="399" y="503"/>
                    <a:pt x="396" y="503"/>
                    <a:pt x="393" y="503"/>
                  </a:cubicBezTo>
                  <a:close/>
                  <a:moveTo>
                    <a:pt x="407" y="505"/>
                  </a:moveTo>
                  <a:cubicBezTo>
                    <a:pt x="413" y="507"/>
                    <a:pt x="420" y="509"/>
                    <a:pt x="426" y="511"/>
                  </a:cubicBezTo>
                  <a:cubicBezTo>
                    <a:pt x="426" y="508"/>
                    <a:pt x="426" y="504"/>
                    <a:pt x="427" y="502"/>
                  </a:cubicBezTo>
                  <a:cubicBezTo>
                    <a:pt x="420" y="502"/>
                    <a:pt x="413" y="503"/>
                    <a:pt x="407" y="505"/>
                  </a:cubicBezTo>
                  <a:close/>
                  <a:moveTo>
                    <a:pt x="493" y="504"/>
                  </a:moveTo>
                  <a:cubicBezTo>
                    <a:pt x="495" y="513"/>
                    <a:pt x="496" y="522"/>
                    <a:pt x="498" y="531"/>
                  </a:cubicBezTo>
                  <a:cubicBezTo>
                    <a:pt x="502" y="529"/>
                    <a:pt x="508" y="526"/>
                    <a:pt x="511" y="524"/>
                  </a:cubicBezTo>
                  <a:cubicBezTo>
                    <a:pt x="508" y="516"/>
                    <a:pt x="506" y="508"/>
                    <a:pt x="503" y="500"/>
                  </a:cubicBezTo>
                  <a:cubicBezTo>
                    <a:pt x="499" y="501"/>
                    <a:pt x="496" y="502"/>
                    <a:pt x="493" y="504"/>
                  </a:cubicBezTo>
                  <a:close/>
                  <a:moveTo>
                    <a:pt x="226" y="504"/>
                  </a:moveTo>
                  <a:cubicBezTo>
                    <a:pt x="226" y="513"/>
                    <a:pt x="226" y="522"/>
                    <a:pt x="229" y="531"/>
                  </a:cubicBezTo>
                  <a:cubicBezTo>
                    <a:pt x="232" y="531"/>
                    <a:pt x="236" y="530"/>
                    <a:pt x="238" y="530"/>
                  </a:cubicBezTo>
                  <a:cubicBezTo>
                    <a:pt x="240" y="520"/>
                    <a:pt x="237" y="508"/>
                    <a:pt x="226" y="504"/>
                  </a:cubicBezTo>
                  <a:close/>
                  <a:moveTo>
                    <a:pt x="1057" y="528"/>
                  </a:moveTo>
                  <a:cubicBezTo>
                    <a:pt x="1064" y="526"/>
                    <a:pt x="1068" y="521"/>
                    <a:pt x="1073" y="517"/>
                  </a:cubicBezTo>
                  <a:cubicBezTo>
                    <a:pt x="1075" y="518"/>
                    <a:pt x="1080" y="519"/>
                    <a:pt x="1082" y="520"/>
                  </a:cubicBezTo>
                  <a:cubicBezTo>
                    <a:pt x="1083" y="516"/>
                    <a:pt x="1085" y="508"/>
                    <a:pt x="1087" y="504"/>
                  </a:cubicBezTo>
                  <a:cubicBezTo>
                    <a:pt x="1075" y="509"/>
                    <a:pt x="1060" y="514"/>
                    <a:pt x="1057" y="528"/>
                  </a:cubicBezTo>
                  <a:close/>
                  <a:moveTo>
                    <a:pt x="967" y="532"/>
                  </a:moveTo>
                  <a:cubicBezTo>
                    <a:pt x="974" y="526"/>
                    <a:pt x="979" y="518"/>
                    <a:pt x="983" y="509"/>
                  </a:cubicBezTo>
                  <a:cubicBezTo>
                    <a:pt x="974" y="513"/>
                    <a:pt x="962" y="520"/>
                    <a:pt x="967" y="532"/>
                  </a:cubicBezTo>
                  <a:close/>
                  <a:moveTo>
                    <a:pt x="1025" y="518"/>
                  </a:moveTo>
                  <a:cubicBezTo>
                    <a:pt x="1025" y="522"/>
                    <a:pt x="1029" y="525"/>
                    <a:pt x="1031" y="528"/>
                  </a:cubicBezTo>
                  <a:cubicBezTo>
                    <a:pt x="1035" y="522"/>
                    <a:pt x="1038" y="516"/>
                    <a:pt x="1038" y="508"/>
                  </a:cubicBezTo>
                  <a:cubicBezTo>
                    <a:pt x="1034" y="511"/>
                    <a:pt x="1029" y="513"/>
                    <a:pt x="1025" y="518"/>
                  </a:cubicBezTo>
                  <a:close/>
                  <a:moveTo>
                    <a:pt x="341" y="513"/>
                  </a:moveTo>
                  <a:cubicBezTo>
                    <a:pt x="340" y="523"/>
                    <a:pt x="347" y="528"/>
                    <a:pt x="357" y="527"/>
                  </a:cubicBezTo>
                  <a:cubicBezTo>
                    <a:pt x="353" y="521"/>
                    <a:pt x="348" y="516"/>
                    <a:pt x="341" y="513"/>
                  </a:cubicBezTo>
                  <a:close/>
                  <a:moveTo>
                    <a:pt x="433" y="512"/>
                  </a:moveTo>
                  <a:cubicBezTo>
                    <a:pt x="431" y="519"/>
                    <a:pt x="433" y="522"/>
                    <a:pt x="439" y="520"/>
                  </a:cubicBezTo>
                  <a:cubicBezTo>
                    <a:pt x="441" y="513"/>
                    <a:pt x="439" y="510"/>
                    <a:pt x="433" y="512"/>
                  </a:cubicBezTo>
                  <a:close/>
                  <a:moveTo>
                    <a:pt x="636" y="514"/>
                  </a:moveTo>
                  <a:cubicBezTo>
                    <a:pt x="630" y="518"/>
                    <a:pt x="638" y="527"/>
                    <a:pt x="644" y="523"/>
                  </a:cubicBezTo>
                  <a:cubicBezTo>
                    <a:pt x="650" y="519"/>
                    <a:pt x="642" y="510"/>
                    <a:pt x="636" y="514"/>
                  </a:cubicBezTo>
                  <a:close/>
                  <a:moveTo>
                    <a:pt x="721" y="516"/>
                  </a:moveTo>
                  <a:cubicBezTo>
                    <a:pt x="727" y="520"/>
                    <a:pt x="733" y="524"/>
                    <a:pt x="739" y="527"/>
                  </a:cubicBezTo>
                  <a:cubicBezTo>
                    <a:pt x="739" y="523"/>
                    <a:pt x="738" y="518"/>
                    <a:pt x="737" y="514"/>
                  </a:cubicBezTo>
                  <a:cubicBezTo>
                    <a:pt x="732" y="513"/>
                    <a:pt x="726" y="515"/>
                    <a:pt x="721" y="516"/>
                  </a:cubicBezTo>
                  <a:close/>
                  <a:moveTo>
                    <a:pt x="775" y="516"/>
                  </a:moveTo>
                  <a:cubicBezTo>
                    <a:pt x="774" y="524"/>
                    <a:pt x="775" y="533"/>
                    <a:pt x="775" y="542"/>
                  </a:cubicBezTo>
                  <a:cubicBezTo>
                    <a:pt x="776" y="542"/>
                    <a:pt x="779" y="542"/>
                    <a:pt x="781" y="542"/>
                  </a:cubicBezTo>
                  <a:cubicBezTo>
                    <a:pt x="782" y="539"/>
                    <a:pt x="785" y="535"/>
                    <a:pt x="786" y="532"/>
                  </a:cubicBezTo>
                  <a:cubicBezTo>
                    <a:pt x="785" y="526"/>
                    <a:pt x="783" y="520"/>
                    <a:pt x="781" y="514"/>
                  </a:cubicBezTo>
                  <a:cubicBezTo>
                    <a:pt x="780" y="514"/>
                    <a:pt x="776" y="515"/>
                    <a:pt x="775" y="516"/>
                  </a:cubicBezTo>
                  <a:close/>
                  <a:moveTo>
                    <a:pt x="889" y="527"/>
                  </a:moveTo>
                  <a:cubicBezTo>
                    <a:pt x="898" y="535"/>
                    <a:pt x="911" y="522"/>
                    <a:pt x="907" y="512"/>
                  </a:cubicBezTo>
                  <a:cubicBezTo>
                    <a:pt x="900" y="517"/>
                    <a:pt x="894" y="522"/>
                    <a:pt x="889" y="527"/>
                  </a:cubicBezTo>
                  <a:close/>
                  <a:moveTo>
                    <a:pt x="989" y="527"/>
                  </a:moveTo>
                  <a:cubicBezTo>
                    <a:pt x="992" y="528"/>
                    <a:pt x="995" y="529"/>
                    <a:pt x="998" y="531"/>
                  </a:cubicBezTo>
                  <a:cubicBezTo>
                    <a:pt x="1004" y="526"/>
                    <a:pt x="1008" y="520"/>
                    <a:pt x="1008" y="512"/>
                  </a:cubicBezTo>
                  <a:cubicBezTo>
                    <a:pt x="1000" y="515"/>
                    <a:pt x="989" y="517"/>
                    <a:pt x="989" y="527"/>
                  </a:cubicBezTo>
                  <a:close/>
                  <a:moveTo>
                    <a:pt x="408" y="514"/>
                  </a:moveTo>
                  <a:cubicBezTo>
                    <a:pt x="410" y="524"/>
                    <a:pt x="412" y="534"/>
                    <a:pt x="420" y="540"/>
                  </a:cubicBezTo>
                  <a:cubicBezTo>
                    <a:pt x="426" y="540"/>
                    <a:pt x="425" y="534"/>
                    <a:pt x="427" y="531"/>
                  </a:cubicBezTo>
                  <a:cubicBezTo>
                    <a:pt x="421" y="524"/>
                    <a:pt x="416" y="518"/>
                    <a:pt x="408" y="514"/>
                  </a:cubicBezTo>
                  <a:close/>
                  <a:moveTo>
                    <a:pt x="530" y="516"/>
                  </a:moveTo>
                  <a:cubicBezTo>
                    <a:pt x="530" y="522"/>
                    <a:pt x="530" y="528"/>
                    <a:pt x="530" y="534"/>
                  </a:cubicBezTo>
                  <a:cubicBezTo>
                    <a:pt x="534" y="534"/>
                    <a:pt x="538" y="533"/>
                    <a:pt x="541" y="533"/>
                  </a:cubicBezTo>
                  <a:cubicBezTo>
                    <a:pt x="544" y="525"/>
                    <a:pt x="537" y="518"/>
                    <a:pt x="530" y="516"/>
                  </a:cubicBezTo>
                  <a:close/>
                  <a:moveTo>
                    <a:pt x="614" y="524"/>
                  </a:moveTo>
                  <a:cubicBezTo>
                    <a:pt x="611" y="532"/>
                    <a:pt x="608" y="540"/>
                    <a:pt x="609" y="548"/>
                  </a:cubicBezTo>
                  <a:cubicBezTo>
                    <a:pt x="611" y="555"/>
                    <a:pt x="621" y="558"/>
                    <a:pt x="625" y="550"/>
                  </a:cubicBezTo>
                  <a:cubicBezTo>
                    <a:pt x="627" y="540"/>
                    <a:pt x="619" y="532"/>
                    <a:pt x="614" y="524"/>
                  </a:cubicBezTo>
                  <a:close/>
                  <a:moveTo>
                    <a:pt x="744" y="538"/>
                  </a:moveTo>
                  <a:cubicBezTo>
                    <a:pt x="749" y="538"/>
                    <a:pt x="754" y="539"/>
                    <a:pt x="759" y="539"/>
                  </a:cubicBezTo>
                  <a:cubicBezTo>
                    <a:pt x="761" y="534"/>
                    <a:pt x="761" y="529"/>
                    <a:pt x="762" y="524"/>
                  </a:cubicBezTo>
                  <a:cubicBezTo>
                    <a:pt x="755" y="526"/>
                    <a:pt x="743" y="527"/>
                    <a:pt x="744" y="538"/>
                  </a:cubicBezTo>
                  <a:close/>
                  <a:moveTo>
                    <a:pt x="260" y="526"/>
                  </a:moveTo>
                  <a:cubicBezTo>
                    <a:pt x="261" y="535"/>
                    <a:pt x="266" y="543"/>
                    <a:pt x="270" y="551"/>
                  </a:cubicBezTo>
                  <a:cubicBezTo>
                    <a:pt x="271" y="549"/>
                    <a:pt x="274" y="546"/>
                    <a:pt x="275" y="544"/>
                  </a:cubicBezTo>
                  <a:cubicBezTo>
                    <a:pt x="270" y="537"/>
                    <a:pt x="266" y="531"/>
                    <a:pt x="260" y="526"/>
                  </a:cubicBezTo>
                  <a:close/>
                  <a:moveTo>
                    <a:pt x="306" y="529"/>
                  </a:moveTo>
                  <a:cubicBezTo>
                    <a:pt x="310" y="539"/>
                    <a:pt x="314" y="550"/>
                    <a:pt x="325" y="555"/>
                  </a:cubicBezTo>
                  <a:cubicBezTo>
                    <a:pt x="336" y="541"/>
                    <a:pt x="317" y="532"/>
                    <a:pt x="306" y="529"/>
                  </a:cubicBezTo>
                  <a:close/>
                  <a:moveTo>
                    <a:pt x="707" y="531"/>
                  </a:moveTo>
                  <a:cubicBezTo>
                    <a:pt x="703" y="534"/>
                    <a:pt x="704" y="538"/>
                    <a:pt x="708" y="541"/>
                  </a:cubicBezTo>
                  <a:cubicBezTo>
                    <a:pt x="716" y="552"/>
                    <a:pt x="728" y="537"/>
                    <a:pt x="733" y="530"/>
                  </a:cubicBezTo>
                  <a:cubicBezTo>
                    <a:pt x="724" y="530"/>
                    <a:pt x="715" y="529"/>
                    <a:pt x="707" y="531"/>
                  </a:cubicBezTo>
                  <a:close/>
                  <a:moveTo>
                    <a:pt x="860" y="532"/>
                  </a:moveTo>
                  <a:cubicBezTo>
                    <a:pt x="857" y="544"/>
                    <a:pt x="855" y="556"/>
                    <a:pt x="849" y="567"/>
                  </a:cubicBezTo>
                  <a:cubicBezTo>
                    <a:pt x="854" y="567"/>
                    <a:pt x="859" y="567"/>
                    <a:pt x="865" y="567"/>
                  </a:cubicBezTo>
                  <a:cubicBezTo>
                    <a:pt x="867" y="557"/>
                    <a:pt x="869" y="546"/>
                    <a:pt x="869" y="535"/>
                  </a:cubicBezTo>
                  <a:cubicBezTo>
                    <a:pt x="869" y="529"/>
                    <a:pt x="863" y="528"/>
                    <a:pt x="860" y="532"/>
                  </a:cubicBezTo>
                  <a:close/>
                  <a:moveTo>
                    <a:pt x="387" y="552"/>
                  </a:moveTo>
                  <a:cubicBezTo>
                    <a:pt x="392" y="550"/>
                    <a:pt x="398" y="549"/>
                    <a:pt x="402" y="547"/>
                  </a:cubicBezTo>
                  <a:cubicBezTo>
                    <a:pt x="404" y="542"/>
                    <a:pt x="401" y="537"/>
                    <a:pt x="400" y="531"/>
                  </a:cubicBezTo>
                  <a:cubicBezTo>
                    <a:pt x="393" y="536"/>
                    <a:pt x="388" y="543"/>
                    <a:pt x="387" y="552"/>
                  </a:cubicBezTo>
                  <a:close/>
                  <a:moveTo>
                    <a:pt x="1153" y="563"/>
                  </a:moveTo>
                  <a:cubicBezTo>
                    <a:pt x="1156" y="555"/>
                    <a:pt x="1160" y="545"/>
                    <a:pt x="1156" y="536"/>
                  </a:cubicBezTo>
                  <a:cubicBezTo>
                    <a:pt x="1145" y="540"/>
                    <a:pt x="1141" y="558"/>
                    <a:pt x="1153" y="563"/>
                  </a:cubicBezTo>
                  <a:close/>
                  <a:moveTo>
                    <a:pt x="504" y="568"/>
                  </a:moveTo>
                  <a:cubicBezTo>
                    <a:pt x="508" y="565"/>
                    <a:pt x="512" y="562"/>
                    <a:pt x="515" y="559"/>
                  </a:cubicBezTo>
                  <a:cubicBezTo>
                    <a:pt x="518" y="552"/>
                    <a:pt x="514" y="546"/>
                    <a:pt x="511" y="540"/>
                  </a:cubicBezTo>
                  <a:cubicBezTo>
                    <a:pt x="502" y="546"/>
                    <a:pt x="499" y="558"/>
                    <a:pt x="504" y="568"/>
                  </a:cubicBezTo>
                  <a:close/>
                  <a:moveTo>
                    <a:pt x="585" y="548"/>
                  </a:moveTo>
                  <a:cubicBezTo>
                    <a:pt x="579" y="554"/>
                    <a:pt x="573" y="563"/>
                    <a:pt x="578" y="573"/>
                  </a:cubicBezTo>
                  <a:cubicBezTo>
                    <a:pt x="582" y="569"/>
                    <a:pt x="587" y="567"/>
                    <a:pt x="589" y="562"/>
                  </a:cubicBezTo>
                  <a:cubicBezTo>
                    <a:pt x="591" y="557"/>
                    <a:pt x="587" y="552"/>
                    <a:pt x="585" y="548"/>
                  </a:cubicBezTo>
                  <a:close/>
                  <a:moveTo>
                    <a:pt x="353" y="567"/>
                  </a:moveTo>
                  <a:cubicBezTo>
                    <a:pt x="363" y="580"/>
                    <a:pt x="379" y="562"/>
                    <a:pt x="375" y="549"/>
                  </a:cubicBezTo>
                  <a:cubicBezTo>
                    <a:pt x="367" y="555"/>
                    <a:pt x="354" y="557"/>
                    <a:pt x="353" y="567"/>
                  </a:cubicBezTo>
                  <a:close/>
                  <a:moveTo>
                    <a:pt x="681" y="554"/>
                  </a:moveTo>
                  <a:cubicBezTo>
                    <a:pt x="681" y="557"/>
                    <a:pt x="681" y="562"/>
                    <a:pt x="681" y="564"/>
                  </a:cubicBezTo>
                  <a:cubicBezTo>
                    <a:pt x="686" y="561"/>
                    <a:pt x="691" y="558"/>
                    <a:pt x="696" y="554"/>
                  </a:cubicBezTo>
                  <a:cubicBezTo>
                    <a:pt x="691" y="554"/>
                    <a:pt x="686" y="554"/>
                    <a:pt x="681" y="554"/>
                  </a:cubicBezTo>
                  <a:close/>
                  <a:moveTo>
                    <a:pt x="706" y="553"/>
                  </a:moveTo>
                  <a:cubicBezTo>
                    <a:pt x="708" y="563"/>
                    <a:pt x="704" y="572"/>
                    <a:pt x="703" y="582"/>
                  </a:cubicBezTo>
                  <a:cubicBezTo>
                    <a:pt x="710" y="580"/>
                    <a:pt x="717" y="579"/>
                    <a:pt x="723" y="577"/>
                  </a:cubicBezTo>
                  <a:cubicBezTo>
                    <a:pt x="719" y="567"/>
                    <a:pt x="716" y="557"/>
                    <a:pt x="706" y="553"/>
                  </a:cubicBezTo>
                  <a:close/>
                  <a:moveTo>
                    <a:pt x="921" y="584"/>
                  </a:moveTo>
                  <a:cubicBezTo>
                    <a:pt x="925" y="578"/>
                    <a:pt x="928" y="572"/>
                    <a:pt x="932" y="566"/>
                  </a:cubicBezTo>
                  <a:cubicBezTo>
                    <a:pt x="935" y="567"/>
                    <a:pt x="940" y="567"/>
                    <a:pt x="943" y="567"/>
                  </a:cubicBezTo>
                  <a:cubicBezTo>
                    <a:pt x="941" y="563"/>
                    <a:pt x="944" y="553"/>
                    <a:pt x="937" y="552"/>
                  </a:cubicBezTo>
                  <a:cubicBezTo>
                    <a:pt x="929" y="561"/>
                    <a:pt x="910" y="571"/>
                    <a:pt x="921" y="584"/>
                  </a:cubicBezTo>
                  <a:close/>
                  <a:moveTo>
                    <a:pt x="222" y="563"/>
                  </a:moveTo>
                  <a:cubicBezTo>
                    <a:pt x="222" y="569"/>
                    <a:pt x="222" y="575"/>
                    <a:pt x="222" y="581"/>
                  </a:cubicBezTo>
                  <a:cubicBezTo>
                    <a:pt x="233" y="582"/>
                    <a:pt x="250" y="579"/>
                    <a:pt x="247" y="564"/>
                  </a:cubicBezTo>
                  <a:cubicBezTo>
                    <a:pt x="245" y="552"/>
                    <a:pt x="229" y="558"/>
                    <a:pt x="222" y="563"/>
                  </a:cubicBezTo>
                  <a:close/>
                  <a:moveTo>
                    <a:pt x="724" y="557"/>
                  </a:moveTo>
                  <a:cubicBezTo>
                    <a:pt x="731" y="566"/>
                    <a:pt x="739" y="575"/>
                    <a:pt x="747" y="583"/>
                  </a:cubicBezTo>
                  <a:cubicBezTo>
                    <a:pt x="748" y="581"/>
                    <a:pt x="750" y="578"/>
                    <a:pt x="751" y="576"/>
                  </a:cubicBezTo>
                  <a:cubicBezTo>
                    <a:pt x="744" y="568"/>
                    <a:pt x="737" y="556"/>
                    <a:pt x="724" y="557"/>
                  </a:cubicBezTo>
                  <a:close/>
                  <a:moveTo>
                    <a:pt x="974" y="578"/>
                  </a:moveTo>
                  <a:cubicBezTo>
                    <a:pt x="987" y="584"/>
                    <a:pt x="1008" y="567"/>
                    <a:pt x="994" y="554"/>
                  </a:cubicBezTo>
                  <a:cubicBezTo>
                    <a:pt x="987" y="561"/>
                    <a:pt x="970" y="565"/>
                    <a:pt x="974" y="578"/>
                  </a:cubicBezTo>
                  <a:close/>
                  <a:moveTo>
                    <a:pt x="454" y="564"/>
                  </a:moveTo>
                  <a:cubicBezTo>
                    <a:pt x="451" y="570"/>
                    <a:pt x="461" y="577"/>
                    <a:pt x="466" y="572"/>
                  </a:cubicBezTo>
                  <a:cubicBezTo>
                    <a:pt x="467" y="567"/>
                    <a:pt x="458" y="560"/>
                    <a:pt x="454" y="564"/>
                  </a:cubicBezTo>
                  <a:close/>
                  <a:moveTo>
                    <a:pt x="1030" y="563"/>
                  </a:moveTo>
                  <a:cubicBezTo>
                    <a:pt x="1029" y="573"/>
                    <a:pt x="1026" y="595"/>
                    <a:pt x="1044" y="591"/>
                  </a:cubicBezTo>
                  <a:cubicBezTo>
                    <a:pt x="1044" y="580"/>
                    <a:pt x="1039" y="569"/>
                    <a:pt x="1030" y="563"/>
                  </a:cubicBezTo>
                  <a:close/>
                  <a:moveTo>
                    <a:pt x="1062" y="587"/>
                  </a:moveTo>
                  <a:cubicBezTo>
                    <a:pt x="1070" y="580"/>
                    <a:pt x="1075" y="571"/>
                    <a:pt x="1079" y="561"/>
                  </a:cubicBezTo>
                  <a:cubicBezTo>
                    <a:pt x="1068" y="564"/>
                    <a:pt x="1047" y="576"/>
                    <a:pt x="1062" y="587"/>
                  </a:cubicBezTo>
                  <a:close/>
                  <a:moveTo>
                    <a:pt x="481" y="567"/>
                  </a:moveTo>
                  <a:cubicBezTo>
                    <a:pt x="482" y="572"/>
                    <a:pt x="482" y="578"/>
                    <a:pt x="482" y="583"/>
                  </a:cubicBezTo>
                  <a:cubicBezTo>
                    <a:pt x="484" y="583"/>
                    <a:pt x="489" y="582"/>
                    <a:pt x="491" y="582"/>
                  </a:cubicBezTo>
                  <a:cubicBezTo>
                    <a:pt x="493" y="575"/>
                    <a:pt x="487" y="570"/>
                    <a:pt x="481" y="567"/>
                  </a:cubicBezTo>
                  <a:close/>
                  <a:moveTo>
                    <a:pt x="886" y="571"/>
                  </a:moveTo>
                  <a:cubicBezTo>
                    <a:pt x="882" y="573"/>
                    <a:pt x="879" y="577"/>
                    <a:pt x="878" y="582"/>
                  </a:cubicBezTo>
                  <a:cubicBezTo>
                    <a:pt x="881" y="589"/>
                    <a:pt x="894" y="590"/>
                    <a:pt x="891" y="580"/>
                  </a:cubicBezTo>
                  <a:cubicBezTo>
                    <a:pt x="890" y="577"/>
                    <a:pt x="892" y="566"/>
                    <a:pt x="886" y="571"/>
                  </a:cubicBezTo>
                  <a:close/>
                  <a:moveTo>
                    <a:pt x="1092" y="568"/>
                  </a:moveTo>
                  <a:cubicBezTo>
                    <a:pt x="1090" y="575"/>
                    <a:pt x="1092" y="577"/>
                    <a:pt x="1099" y="575"/>
                  </a:cubicBezTo>
                  <a:cubicBezTo>
                    <a:pt x="1100" y="569"/>
                    <a:pt x="1098" y="566"/>
                    <a:pt x="1092" y="568"/>
                  </a:cubicBezTo>
                  <a:close/>
                  <a:moveTo>
                    <a:pt x="281" y="573"/>
                  </a:moveTo>
                  <a:cubicBezTo>
                    <a:pt x="275" y="574"/>
                    <a:pt x="271" y="584"/>
                    <a:pt x="278" y="585"/>
                  </a:cubicBezTo>
                  <a:cubicBezTo>
                    <a:pt x="286" y="586"/>
                    <a:pt x="291" y="570"/>
                    <a:pt x="281" y="573"/>
                  </a:cubicBezTo>
                  <a:close/>
                  <a:moveTo>
                    <a:pt x="384" y="580"/>
                  </a:moveTo>
                  <a:cubicBezTo>
                    <a:pt x="394" y="584"/>
                    <a:pt x="405" y="591"/>
                    <a:pt x="416" y="589"/>
                  </a:cubicBezTo>
                  <a:cubicBezTo>
                    <a:pt x="410" y="583"/>
                    <a:pt x="404" y="577"/>
                    <a:pt x="396" y="575"/>
                  </a:cubicBezTo>
                  <a:cubicBezTo>
                    <a:pt x="391" y="575"/>
                    <a:pt x="383" y="572"/>
                    <a:pt x="384" y="580"/>
                  </a:cubicBezTo>
                  <a:close/>
                  <a:moveTo>
                    <a:pt x="429" y="576"/>
                  </a:moveTo>
                  <a:cubicBezTo>
                    <a:pt x="422" y="583"/>
                    <a:pt x="421" y="594"/>
                    <a:pt x="422" y="603"/>
                  </a:cubicBezTo>
                  <a:cubicBezTo>
                    <a:pt x="429" y="600"/>
                    <a:pt x="435" y="596"/>
                    <a:pt x="442" y="592"/>
                  </a:cubicBezTo>
                  <a:cubicBezTo>
                    <a:pt x="438" y="587"/>
                    <a:pt x="438" y="576"/>
                    <a:pt x="429" y="576"/>
                  </a:cubicBezTo>
                  <a:close/>
                  <a:moveTo>
                    <a:pt x="449" y="578"/>
                  </a:moveTo>
                  <a:cubicBezTo>
                    <a:pt x="449" y="584"/>
                    <a:pt x="452" y="590"/>
                    <a:pt x="450" y="596"/>
                  </a:cubicBezTo>
                  <a:cubicBezTo>
                    <a:pt x="446" y="602"/>
                    <a:pt x="439" y="605"/>
                    <a:pt x="433" y="610"/>
                  </a:cubicBezTo>
                  <a:cubicBezTo>
                    <a:pt x="440" y="619"/>
                    <a:pt x="438" y="631"/>
                    <a:pt x="438" y="641"/>
                  </a:cubicBezTo>
                  <a:cubicBezTo>
                    <a:pt x="430" y="648"/>
                    <a:pt x="420" y="652"/>
                    <a:pt x="411" y="657"/>
                  </a:cubicBezTo>
                  <a:cubicBezTo>
                    <a:pt x="414" y="661"/>
                    <a:pt x="418" y="665"/>
                    <a:pt x="422" y="668"/>
                  </a:cubicBezTo>
                  <a:cubicBezTo>
                    <a:pt x="432" y="657"/>
                    <a:pt x="445" y="650"/>
                    <a:pt x="458" y="643"/>
                  </a:cubicBezTo>
                  <a:cubicBezTo>
                    <a:pt x="459" y="637"/>
                    <a:pt x="460" y="632"/>
                    <a:pt x="459" y="627"/>
                  </a:cubicBezTo>
                  <a:cubicBezTo>
                    <a:pt x="473" y="614"/>
                    <a:pt x="496" y="609"/>
                    <a:pt x="513" y="619"/>
                  </a:cubicBezTo>
                  <a:cubicBezTo>
                    <a:pt x="524" y="620"/>
                    <a:pt x="513" y="609"/>
                    <a:pt x="512" y="605"/>
                  </a:cubicBezTo>
                  <a:cubicBezTo>
                    <a:pt x="494" y="604"/>
                    <a:pt x="477" y="599"/>
                    <a:pt x="466" y="584"/>
                  </a:cubicBezTo>
                  <a:cubicBezTo>
                    <a:pt x="461" y="582"/>
                    <a:pt x="455" y="580"/>
                    <a:pt x="449" y="578"/>
                  </a:cubicBezTo>
                  <a:close/>
                  <a:moveTo>
                    <a:pt x="753" y="598"/>
                  </a:moveTo>
                  <a:cubicBezTo>
                    <a:pt x="759" y="598"/>
                    <a:pt x="765" y="598"/>
                    <a:pt x="771" y="598"/>
                  </a:cubicBezTo>
                  <a:cubicBezTo>
                    <a:pt x="773" y="591"/>
                    <a:pt x="774" y="584"/>
                    <a:pt x="774" y="577"/>
                  </a:cubicBezTo>
                  <a:cubicBezTo>
                    <a:pt x="764" y="578"/>
                    <a:pt x="751" y="587"/>
                    <a:pt x="753" y="598"/>
                  </a:cubicBezTo>
                  <a:close/>
                  <a:moveTo>
                    <a:pt x="792" y="578"/>
                  </a:moveTo>
                  <a:cubicBezTo>
                    <a:pt x="795" y="583"/>
                    <a:pt x="799" y="587"/>
                    <a:pt x="802" y="592"/>
                  </a:cubicBezTo>
                  <a:cubicBezTo>
                    <a:pt x="802" y="588"/>
                    <a:pt x="802" y="583"/>
                    <a:pt x="802" y="579"/>
                  </a:cubicBezTo>
                  <a:cubicBezTo>
                    <a:pt x="799" y="579"/>
                    <a:pt x="794" y="578"/>
                    <a:pt x="792" y="578"/>
                  </a:cubicBezTo>
                  <a:close/>
                  <a:moveTo>
                    <a:pt x="362" y="583"/>
                  </a:moveTo>
                  <a:cubicBezTo>
                    <a:pt x="362" y="587"/>
                    <a:pt x="366" y="589"/>
                    <a:pt x="369" y="593"/>
                  </a:cubicBezTo>
                  <a:cubicBezTo>
                    <a:pt x="370" y="598"/>
                    <a:pt x="367" y="608"/>
                    <a:pt x="375" y="608"/>
                  </a:cubicBezTo>
                  <a:cubicBezTo>
                    <a:pt x="380" y="604"/>
                    <a:pt x="385" y="599"/>
                    <a:pt x="389" y="594"/>
                  </a:cubicBezTo>
                  <a:cubicBezTo>
                    <a:pt x="380" y="590"/>
                    <a:pt x="373" y="580"/>
                    <a:pt x="362" y="583"/>
                  </a:cubicBezTo>
                  <a:close/>
                  <a:moveTo>
                    <a:pt x="837" y="602"/>
                  </a:moveTo>
                  <a:cubicBezTo>
                    <a:pt x="843" y="602"/>
                    <a:pt x="849" y="602"/>
                    <a:pt x="854" y="601"/>
                  </a:cubicBezTo>
                  <a:cubicBezTo>
                    <a:pt x="861" y="597"/>
                    <a:pt x="860" y="584"/>
                    <a:pt x="852" y="582"/>
                  </a:cubicBezTo>
                  <a:cubicBezTo>
                    <a:pt x="844" y="586"/>
                    <a:pt x="841" y="594"/>
                    <a:pt x="837" y="602"/>
                  </a:cubicBezTo>
                  <a:close/>
                  <a:moveTo>
                    <a:pt x="902" y="577"/>
                  </a:moveTo>
                  <a:cubicBezTo>
                    <a:pt x="901" y="583"/>
                    <a:pt x="899" y="589"/>
                    <a:pt x="897" y="596"/>
                  </a:cubicBezTo>
                  <a:cubicBezTo>
                    <a:pt x="913" y="601"/>
                    <a:pt x="921" y="615"/>
                    <a:pt x="929" y="627"/>
                  </a:cubicBezTo>
                  <a:cubicBezTo>
                    <a:pt x="937" y="621"/>
                    <a:pt x="943" y="613"/>
                    <a:pt x="949" y="605"/>
                  </a:cubicBezTo>
                  <a:cubicBezTo>
                    <a:pt x="942" y="606"/>
                    <a:pt x="934" y="609"/>
                    <a:pt x="927" y="609"/>
                  </a:cubicBezTo>
                  <a:cubicBezTo>
                    <a:pt x="925" y="602"/>
                    <a:pt x="928" y="595"/>
                    <a:pt x="930" y="588"/>
                  </a:cubicBezTo>
                  <a:cubicBezTo>
                    <a:pt x="921" y="592"/>
                    <a:pt x="913" y="592"/>
                    <a:pt x="909" y="582"/>
                  </a:cubicBezTo>
                  <a:cubicBezTo>
                    <a:pt x="907" y="581"/>
                    <a:pt x="904" y="578"/>
                    <a:pt x="902" y="577"/>
                  </a:cubicBezTo>
                  <a:close/>
                  <a:moveTo>
                    <a:pt x="240" y="587"/>
                  </a:moveTo>
                  <a:cubicBezTo>
                    <a:pt x="249" y="599"/>
                    <a:pt x="259" y="612"/>
                    <a:pt x="263" y="628"/>
                  </a:cubicBezTo>
                  <a:cubicBezTo>
                    <a:pt x="262" y="640"/>
                    <a:pt x="245" y="632"/>
                    <a:pt x="239" y="629"/>
                  </a:cubicBezTo>
                  <a:cubicBezTo>
                    <a:pt x="235" y="616"/>
                    <a:pt x="237" y="602"/>
                    <a:pt x="238" y="589"/>
                  </a:cubicBezTo>
                  <a:cubicBezTo>
                    <a:pt x="235" y="589"/>
                    <a:pt x="228" y="590"/>
                    <a:pt x="225" y="590"/>
                  </a:cubicBezTo>
                  <a:cubicBezTo>
                    <a:pt x="227" y="608"/>
                    <a:pt x="232" y="625"/>
                    <a:pt x="231" y="642"/>
                  </a:cubicBezTo>
                  <a:cubicBezTo>
                    <a:pt x="236" y="643"/>
                    <a:pt x="241" y="641"/>
                    <a:pt x="245" y="637"/>
                  </a:cubicBezTo>
                  <a:cubicBezTo>
                    <a:pt x="249" y="640"/>
                    <a:pt x="252" y="643"/>
                    <a:pt x="255" y="646"/>
                  </a:cubicBezTo>
                  <a:cubicBezTo>
                    <a:pt x="261" y="638"/>
                    <a:pt x="270" y="635"/>
                    <a:pt x="280" y="634"/>
                  </a:cubicBezTo>
                  <a:cubicBezTo>
                    <a:pt x="288" y="638"/>
                    <a:pt x="295" y="643"/>
                    <a:pt x="303" y="647"/>
                  </a:cubicBezTo>
                  <a:cubicBezTo>
                    <a:pt x="309" y="640"/>
                    <a:pt x="316" y="634"/>
                    <a:pt x="323" y="628"/>
                  </a:cubicBezTo>
                  <a:cubicBezTo>
                    <a:pt x="310" y="627"/>
                    <a:pt x="298" y="627"/>
                    <a:pt x="285" y="626"/>
                  </a:cubicBezTo>
                  <a:cubicBezTo>
                    <a:pt x="278" y="622"/>
                    <a:pt x="271" y="617"/>
                    <a:pt x="264" y="612"/>
                  </a:cubicBezTo>
                  <a:cubicBezTo>
                    <a:pt x="258" y="604"/>
                    <a:pt x="256" y="594"/>
                    <a:pt x="252" y="585"/>
                  </a:cubicBezTo>
                  <a:cubicBezTo>
                    <a:pt x="249" y="585"/>
                    <a:pt x="243" y="586"/>
                    <a:pt x="240" y="587"/>
                  </a:cubicBezTo>
                  <a:close/>
                  <a:moveTo>
                    <a:pt x="333" y="609"/>
                  </a:moveTo>
                  <a:cubicBezTo>
                    <a:pt x="335" y="609"/>
                    <a:pt x="340" y="610"/>
                    <a:pt x="342" y="610"/>
                  </a:cubicBezTo>
                  <a:cubicBezTo>
                    <a:pt x="347" y="602"/>
                    <a:pt x="354" y="594"/>
                    <a:pt x="350" y="584"/>
                  </a:cubicBezTo>
                  <a:cubicBezTo>
                    <a:pt x="343" y="591"/>
                    <a:pt x="337" y="600"/>
                    <a:pt x="333" y="609"/>
                  </a:cubicBezTo>
                  <a:close/>
                  <a:moveTo>
                    <a:pt x="702" y="592"/>
                  </a:moveTo>
                  <a:cubicBezTo>
                    <a:pt x="701" y="593"/>
                    <a:pt x="700" y="596"/>
                    <a:pt x="700" y="598"/>
                  </a:cubicBezTo>
                  <a:cubicBezTo>
                    <a:pt x="703" y="597"/>
                    <a:pt x="709" y="597"/>
                    <a:pt x="712" y="596"/>
                  </a:cubicBezTo>
                  <a:cubicBezTo>
                    <a:pt x="711" y="603"/>
                    <a:pt x="708" y="608"/>
                    <a:pt x="704" y="613"/>
                  </a:cubicBezTo>
                  <a:cubicBezTo>
                    <a:pt x="703" y="624"/>
                    <a:pt x="703" y="635"/>
                    <a:pt x="703" y="647"/>
                  </a:cubicBezTo>
                  <a:cubicBezTo>
                    <a:pt x="704" y="646"/>
                    <a:pt x="707" y="645"/>
                    <a:pt x="709" y="645"/>
                  </a:cubicBezTo>
                  <a:cubicBezTo>
                    <a:pt x="707" y="633"/>
                    <a:pt x="711" y="621"/>
                    <a:pt x="723" y="617"/>
                  </a:cubicBezTo>
                  <a:cubicBezTo>
                    <a:pt x="720" y="615"/>
                    <a:pt x="717" y="612"/>
                    <a:pt x="714" y="609"/>
                  </a:cubicBezTo>
                  <a:cubicBezTo>
                    <a:pt x="718" y="602"/>
                    <a:pt x="722" y="594"/>
                    <a:pt x="723" y="586"/>
                  </a:cubicBezTo>
                  <a:cubicBezTo>
                    <a:pt x="716" y="588"/>
                    <a:pt x="709" y="590"/>
                    <a:pt x="702" y="592"/>
                  </a:cubicBezTo>
                  <a:close/>
                  <a:moveTo>
                    <a:pt x="813" y="609"/>
                  </a:moveTo>
                  <a:cubicBezTo>
                    <a:pt x="816" y="609"/>
                    <a:pt x="820" y="610"/>
                    <a:pt x="822" y="610"/>
                  </a:cubicBezTo>
                  <a:cubicBezTo>
                    <a:pt x="825" y="601"/>
                    <a:pt x="826" y="593"/>
                    <a:pt x="826" y="584"/>
                  </a:cubicBezTo>
                  <a:cubicBezTo>
                    <a:pt x="819" y="591"/>
                    <a:pt x="814" y="599"/>
                    <a:pt x="813" y="609"/>
                  </a:cubicBezTo>
                  <a:close/>
                  <a:moveTo>
                    <a:pt x="208" y="589"/>
                  </a:moveTo>
                  <a:cubicBezTo>
                    <a:pt x="208" y="602"/>
                    <a:pt x="203" y="627"/>
                    <a:pt x="223" y="628"/>
                  </a:cubicBezTo>
                  <a:cubicBezTo>
                    <a:pt x="220" y="616"/>
                    <a:pt x="218" y="604"/>
                    <a:pt x="217" y="591"/>
                  </a:cubicBezTo>
                  <a:cubicBezTo>
                    <a:pt x="215" y="591"/>
                    <a:pt x="210" y="589"/>
                    <a:pt x="208" y="589"/>
                  </a:cubicBezTo>
                  <a:close/>
                  <a:moveTo>
                    <a:pt x="265" y="594"/>
                  </a:moveTo>
                  <a:cubicBezTo>
                    <a:pt x="263" y="600"/>
                    <a:pt x="265" y="602"/>
                    <a:pt x="270" y="601"/>
                  </a:cubicBezTo>
                  <a:cubicBezTo>
                    <a:pt x="272" y="595"/>
                    <a:pt x="270" y="593"/>
                    <a:pt x="265" y="594"/>
                  </a:cubicBezTo>
                  <a:close/>
                  <a:moveTo>
                    <a:pt x="870" y="591"/>
                  </a:moveTo>
                  <a:cubicBezTo>
                    <a:pt x="869" y="595"/>
                    <a:pt x="867" y="602"/>
                    <a:pt x="866" y="605"/>
                  </a:cubicBezTo>
                  <a:cubicBezTo>
                    <a:pt x="875" y="616"/>
                    <a:pt x="881" y="629"/>
                    <a:pt x="879" y="644"/>
                  </a:cubicBezTo>
                  <a:cubicBezTo>
                    <a:pt x="868" y="659"/>
                    <a:pt x="847" y="676"/>
                    <a:pt x="828" y="667"/>
                  </a:cubicBezTo>
                  <a:cubicBezTo>
                    <a:pt x="829" y="671"/>
                    <a:pt x="830" y="679"/>
                    <a:pt x="831" y="683"/>
                  </a:cubicBezTo>
                  <a:cubicBezTo>
                    <a:pt x="842" y="686"/>
                    <a:pt x="853" y="689"/>
                    <a:pt x="864" y="692"/>
                  </a:cubicBezTo>
                  <a:cubicBezTo>
                    <a:pt x="866" y="672"/>
                    <a:pt x="875" y="651"/>
                    <a:pt x="894" y="641"/>
                  </a:cubicBezTo>
                  <a:cubicBezTo>
                    <a:pt x="896" y="626"/>
                    <a:pt x="898" y="611"/>
                    <a:pt x="890" y="598"/>
                  </a:cubicBezTo>
                  <a:cubicBezTo>
                    <a:pt x="883" y="597"/>
                    <a:pt x="876" y="594"/>
                    <a:pt x="870" y="591"/>
                  </a:cubicBezTo>
                  <a:close/>
                  <a:moveTo>
                    <a:pt x="568" y="638"/>
                  </a:moveTo>
                  <a:cubicBezTo>
                    <a:pt x="587" y="629"/>
                    <a:pt x="576" y="608"/>
                    <a:pt x="569" y="595"/>
                  </a:cubicBezTo>
                  <a:cubicBezTo>
                    <a:pt x="560" y="608"/>
                    <a:pt x="566" y="624"/>
                    <a:pt x="568" y="638"/>
                  </a:cubicBezTo>
                  <a:close/>
                  <a:moveTo>
                    <a:pt x="1000" y="616"/>
                  </a:moveTo>
                  <a:cubicBezTo>
                    <a:pt x="1003" y="618"/>
                    <a:pt x="1005" y="624"/>
                    <a:pt x="1009" y="622"/>
                  </a:cubicBezTo>
                  <a:cubicBezTo>
                    <a:pt x="1011" y="613"/>
                    <a:pt x="1011" y="604"/>
                    <a:pt x="1011" y="595"/>
                  </a:cubicBezTo>
                  <a:cubicBezTo>
                    <a:pt x="1006" y="601"/>
                    <a:pt x="1003" y="609"/>
                    <a:pt x="1000" y="616"/>
                  </a:cubicBezTo>
                  <a:close/>
                  <a:moveTo>
                    <a:pt x="380" y="616"/>
                  </a:moveTo>
                  <a:cubicBezTo>
                    <a:pt x="385" y="620"/>
                    <a:pt x="390" y="625"/>
                    <a:pt x="395" y="629"/>
                  </a:cubicBezTo>
                  <a:cubicBezTo>
                    <a:pt x="395" y="621"/>
                    <a:pt x="395" y="612"/>
                    <a:pt x="395" y="604"/>
                  </a:cubicBezTo>
                  <a:cubicBezTo>
                    <a:pt x="390" y="608"/>
                    <a:pt x="385" y="612"/>
                    <a:pt x="380" y="616"/>
                  </a:cubicBezTo>
                  <a:close/>
                  <a:moveTo>
                    <a:pt x="757" y="608"/>
                  </a:moveTo>
                  <a:cubicBezTo>
                    <a:pt x="759" y="625"/>
                    <a:pt x="748" y="643"/>
                    <a:pt x="730" y="644"/>
                  </a:cubicBezTo>
                  <a:cubicBezTo>
                    <a:pt x="733" y="650"/>
                    <a:pt x="739" y="656"/>
                    <a:pt x="740" y="664"/>
                  </a:cubicBezTo>
                  <a:cubicBezTo>
                    <a:pt x="743" y="675"/>
                    <a:pt x="736" y="685"/>
                    <a:pt x="730" y="694"/>
                  </a:cubicBezTo>
                  <a:cubicBezTo>
                    <a:pt x="720" y="693"/>
                    <a:pt x="708" y="693"/>
                    <a:pt x="700" y="686"/>
                  </a:cubicBezTo>
                  <a:cubicBezTo>
                    <a:pt x="703" y="711"/>
                    <a:pt x="676" y="725"/>
                    <a:pt x="655" y="718"/>
                  </a:cubicBezTo>
                  <a:cubicBezTo>
                    <a:pt x="653" y="721"/>
                    <a:pt x="651" y="725"/>
                    <a:pt x="649" y="729"/>
                  </a:cubicBezTo>
                  <a:cubicBezTo>
                    <a:pt x="640" y="731"/>
                    <a:pt x="632" y="733"/>
                    <a:pt x="623" y="734"/>
                  </a:cubicBezTo>
                  <a:cubicBezTo>
                    <a:pt x="618" y="727"/>
                    <a:pt x="613" y="719"/>
                    <a:pt x="613" y="710"/>
                  </a:cubicBezTo>
                  <a:cubicBezTo>
                    <a:pt x="609" y="709"/>
                    <a:pt x="605" y="709"/>
                    <a:pt x="601" y="709"/>
                  </a:cubicBezTo>
                  <a:cubicBezTo>
                    <a:pt x="596" y="704"/>
                    <a:pt x="591" y="699"/>
                    <a:pt x="586" y="695"/>
                  </a:cubicBezTo>
                  <a:cubicBezTo>
                    <a:pt x="585" y="702"/>
                    <a:pt x="588" y="712"/>
                    <a:pt x="581" y="717"/>
                  </a:cubicBezTo>
                  <a:cubicBezTo>
                    <a:pt x="574" y="724"/>
                    <a:pt x="563" y="725"/>
                    <a:pt x="553" y="726"/>
                  </a:cubicBezTo>
                  <a:cubicBezTo>
                    <a:pt x="555" y="733"/>
                    <a:pt x="555" y="741"/>
                    <a:pt x="555" y="748"/>
                  </a:cubicBezTo>
                  <a:cubicBezTo>
                    <a:pt x="565" y="747"/>
                    <a:pt x="575" y="749"/>
                    <a:pt x="584" y="754"/>
                  </a:cubicBezTo>
                  <a:cubicBezTo>
                    <a:pt x="593" y="755"/>
                    <a:pt x="590" y="744"/>
                    <a:pt x="592" y="739"/>
                  </a:cubicBezTo>
                  <a:cubicBezTo>
                    <a:pt x="596" y="742"/>
                    <a:pt x="600" y="745"/>
                    <a:pt x="605" y="747"/>
                  </a:cubicBezTo>
                  <a:cubicBezTo>
                    <a:pt x="617" y="749"/>
                    <a:pt x="631" y="746"/>
                    <a:pt x="640" y="756"/>
                  </a:cubicBezTo>
                  <a:cubicBezTo>
                    <a:pt x="654" y="769"/>
                    <a:pt x="663" y="786"/>
                    <a:pt x="676" y="801"/>
                  </a:cubicBezTo>
                  <a:cubicBezTo>
                    <a:pt x="667" y="822"/>
                    <a:pt x="691" y="838"/>
                    <a:pt x="687" y="860"/>
                  </a:cubicBezTo>
                  <a:cubicBezTo>
                    <a:pt x="684" y="888"/>
                    <a:pt x="700" y="918"/>
                    <a:pt x="687" y="946"/>
                  </a:cubicBezTo>
                  <a:cubicBezTo>
                    <a:pt x="695" y="949"/>
                    <a:pt x="705" y="954"/>
                    <a:pt x="713" y="948"/>
                  </a:cubicBezTo>
                  <a:cubicBezTo>
                    <a:pt x="720" y="942"/>
                    <a:pt x="729" y="947"/>
                    <a:pt x="737" y="947"/>
                  </a:cubicBezTo>
                  <a:cubicBezTo>
                    <a:pt x="737" y="937"/>
                    <a:pt x="734" y="927"/>
                    <a:pt x="736" y="916"/>
                  </a:cubicBezTo>
                  <a:cubicBezTo>
                    <a:pt x="740" y="893"/>
                    <a:pt x="734" y="869"/>
                    <a:pt x="743" y="847"/>
                  </a:cubicBezTo>
                  <a:cubicBezTo>
                    <a:pt x="751" y="828"/>
                    <a:pt x="754" y="808"/>
                    <a:pt x="763" y="790"/>
                  </a:cubicBezTo>
                  <a:cubicBezTo>
                    <a:pt x="767" y="782"/>
                    <a:pt x="768" y="774"/>
                    <a:pt x="770" y="766"/>
                  </a:cubicBezTo>
                  <a:cubicBezTo>
                    <a:pt x="771" y="756"/>
                    <a:pt x="782" y="750"/>
                    <a:pt x="789" y="744"/>
                  </a:cubicBezTo>
                  <a:cubicBezTo>
                    <a:pt x="787" y="737"/>
                    <a:pt x="785" y="729"/>
                    <a:pt x="787" y="722"/>
                  </a:cubicBezTo>
                  <a:cubicBezTo>
                    <a:pt x="792" y="712"/>
                    <a:pt x="800" y="704"/>
                    <a:pt x="806" y="694"/>
                  </a:cubicBezTo>
                  <a:cubicBezTo>
                    <a:pt x="798" y="697"/>
                    <a:pt x="790" y="700"/>
                    <a:pt x="781" y="703"/>
                  </a:cubicBezTo>
                  <a:cubicBezTo>
                    <a:pt x="771" y="696"/>
                    <a:pt x="777" y="683"/>
                    <a:pt x="778" y="674"/>
                  </a:cubicBezTo>
                  <a:cubicBezTo>
                    <a:pt x="773" y="677"/>
                    <a:pt x="768" y="679"/>
                    <a:pt x="763" y="682"/>
                  </a:cubicBezTo>
                  <a:cubicBezTo>
                    <a:pt x="757" y="678"/>
                    <a:pt x="752" y="673"/>
                    <a:pt x="746" y="668"/>
                  </a:cubicBezTo>
                  <a:cubicBezTo>
                    <a:pt x="747" y="660"/>
                    <a:pt x="744" y="649"/>
                    <a:pt x="750" y="642"/>
                  </a:cubicBezTo>
                  <a:cubicBezTo>
                    <a:pt x="759" y="629"/>
                    <a:pt x="770" y="618"/>
                    <a:pt x="780" y="605"/>
                  </a:cubicBezTo>
                  <a:cubicBezTo>
                    <a:pt x="773" y="606"/>
                    <a:pt x="765" y="607"/>
                    <a:pt x="757" y="608"/>
                  </a:cubicBezTo>
                  <a:close/>
                  <a:moveTo>
                    <a:pt x="797" y="601"/>
                  </a:moveTo>
                  <a:cubicBezTo>
                    <a:pt x="798" y="622"/>
                    <a:pt x="810" y="643"/>
                    <a:pt x="801" y="663"/>
                  </a:cubicBezTo>
                  <a:cubicBezTo>
                    <a:pt x="809" y="664"/>
                    <a:pt x="818" y="665"/>
                    <a:pt x="827" y="666"/>
                  </a:cubicBezTo>
                  <a:cubicBezTo>
                    <a:pt x="823" y="658"/>
                    <a:pt x="819" y="649"/>
                    <a:pt x="821" y="640"/>
                  </a:cubicBezTo>
                  <a:cubicBezTo>
                    <a:pt x="824" y="628"/>
                    <a:pt x="835" y="621"/>
                    <a:pt x="845" y="614"/>
                  </a:cubicBezTo>
                  <a:cubicBezTo>
                    <a:pt x="834" y="603"/>
                    <a:pt x="828" y="623"/>
                    <a:pt x="816" y="620"/>
                  </a:cubicBezTo>
                  <a:cubicBezTo>
                    <a:pt x="805" y="622"/>
                    <a:pt x="805" y="608"/>
                    <a:pt x="803" y="601"/>
                  </a:cubicBezTo>
                  <a:lnTo>
                    <a:pt x="797" y="601"/>
                  </a:lnTo>
                  <a:close/>
                  <a:moveTo>
                    <a:pt x="357" y="604"/>
                  </a:moveTo>
                  <a:cubicBezTo>
                    <a:pt x="354" y="612"/>
                    <a:pt x="349" y="620"/>
                    <a:pt x="340" y="621"/>
                  </a:cubicBezTo>
                  <a:cubicBezTo>
                    <a:pt x="346" y="627"/>
                    <a:pt x="348" y="635"/>
                    <a:pt x="348" y="644"/>
                  </a:cubicBezTo>
                  <a:cubicBezTo>
                    <a:pt x="361" y="636"/>
                    <a:pt x="369" y="615"/>
                    <a:pt x="357" y="604"/>
                  </a:cubicBezTo>
                  <a:close/>
                  <a:moveTo>
                    <a:pt x="678" y="607"/>
                  </a:moveTo>
                  <a:cubicBezTo>
                    <a:pt x="675" y="624"/>
                    <a:pt x="676" y="642"/>
                    <a:pt x="670" y="658"/>
                  </a:cubicBezTo>
                  <a:cubicBezTo>
                    <a:pt x="676" y="657"/>
                    <a:pt x="686" y="660"/>
                    <a:pt x="689" y="652"/>
                  </a:cubicBezTo>
                  <a:cubicBezTo>
                    <a:pt x="691" y="640"/>
                    <a:pt x="690" y="628"/>
                    <a:pt x="690" y="616"/>
                  </a:cubicBezTo>
                  <a:cubicBezTo>
                    <a:pt x="691" y="609"/>
                    <a:pt x="682" y="609"/>
                    <a:pt x="678" y="607"/>
                  </a:cubicBezTo>
                  <a:close/>
                  <a:moveTo>
                    <a:pt x="244" y="614"/>
                  </a:moveTo>
                  <a:cubicBezTo>
                    <a:pt x="240" y="618"/>
                    <a:pt x="246" y="626"/>
                    <a:pt x="252" y="623"/>
                  </a:cubicBezTo>
                  <a:cubicBezTo>
                    <a:pt x="256" y="619"/>
                    <a:pt x="249" y="610"/>
                    <a:pt x="244" y="614"/>
                  </a:cubicBezTo>
                  <a:close/>
                  <a:moveTo>
                    <a:pt x="739" y="613"/>
                  </a:moveTo>
                  <a:cubicBezTo>
                    <a:pt x="736" y="618"/>
                    <a:pt x="732" y="624"/>
                    <a:pt x="729" y="630"/>
                  </a:cubicBezTo>
                  <a:cubicBezTo>
                    <a:pt x="740" y="638"/>
                    <a:pt x="754" y="612"/>
                    <a:pt x="739" y="613"/>
                  </a:cubicBezTo>
                  <a:close/>
                  <a:moveTo>
                    <a:pt x="941" y="632"/>
                  </a:moveTo>
                  <a:cubicBezTo>
                    <a:pt x="942" y="636"/>
                    <a:pt x="944" y="640"/>
                    <a:pt x="945" y="644"/>
                  </a:cubicBezTo>
                  <a:cubicBezTo>
                    <a:pt x="963" y="645"/>
                    <a:pt x="959" y="624"/>
                    <a:pt x="958" y="612"/>
                  </a:cubicBezTo>
                  <a:cubicBezTo>
                    <a:pt x="952" y="619"/>
                    <a:pt x="946" y="625"/>
                    <a:pt x="941" y="632"/>
                  </a:cubicBezTo>
                  <a:close/>
                  <a:moveTo>
                    <a:pt x="524" y="634"/>
                  </a:moveTo>
                  <a:cubicBezTo>
                    <a:pt x="531" y="635"/>
                    <a:pt x="539" y="635"/>
                    <a:pt x="546" y="635"/>
                  </a:cubicBezTo>
                  <a:cubicBezTo>
                    <a:pt x="546" y="628"/>
                    <a:pt x="546" y="621"/>
                    <a:pt x="546" y="615"/>
                  </a:cubicBezTo>
                  <a:cubicBezTo>
                    <a:pt x="536" y="618"/>
                    <a:pt x="527" y="624"/>
                    <a:pt x="524" y="634"/>
                  </a:cubicBezTo>
                  <a:close/>
                  <a:moveTo>
                    <a:pt x="978" y="616"/>
                  </a:moveTo>
                  <a:cubicBezTo>
                    <a:pt x="975" y="621"/>
                    <a:pt x="983" y="628"/>
                    <a:pt x="987" y="623"/>
                  </a:cubicBezTo>
                  <a:cubicBezTo>
                    <a:pt x="991" y="618"/>
                    <a:pt x="982" y="611"/>
                    <a:pt x="978" y="616"/>
                  </a:cubicBezTo>
                  <a:close/>
                  <a:moveTo>
                    <a:pt x="835" y="653"/>
                  </a:moveTo>
                  <a:cubicBezTo>
                    <a:pt x="844" y="659"/>
                    <a:pt x="856" y="650"/>
                    <a:pt x="862" y="642"/>
                  </a:cubicBezTo>
                  <a:cubicBezTo>
                    <a:pt x="869" y="636"/>
                    <a:pt x="863" y="627"/>
                    <a:pt x="860" y="620"/>
                  </a:cubicBezTo>
                  <a:cubicBezTo>
                    <a:pt x="850" y="628"/>
                    <a:pt x="830" y="636"/>
                    <a:pt x="835" y="653"/>
                  </a:cubicBezTo>
                  <a:close/>
                  <a:moveTo>
                    <a:pt x="758" y="656"/>
                  </a:moveTo>
                  <a:cubicBezTo>
                    <a:pt x="761" y="661"/>
                    <a:pt x="765" y="666"/>
                    <a:pt x="769" y="670"/>
                  </a:cubicBezTo>
                  <a:cubicBezTo>
                    <a:pt x="771" y="663"/>
                    <a:pt x="772" y="654"/>
                    <a:pt x="776" y="648"/>
                  </a:cubicBezTo>
                  <a:cubicBezTo>
                    <a:pt x="780" y="642"/>
                    <a:pt x="787" y="646"/>
                    <a:pt x="792" y="647"/>
                  </a:cubicBezTo>
                  <a:cubicBezTo>
                    <a:pt x="790" y="639"/>
                    <a:pt x="787" y="631"/>
                    <a:pt x="785" y="623"/>
                  </a:cubicBezTo>
                  <a:cubicBezTo>
                    <a:pt x="775" y="633"/>
                    <a:pt x="766" y="645"/>
                    <a:pt x="758" y="656"/>
                  </a:cubicBezTo>
                  <a:close/>
                  <a:moveTo>
                    <a:pt x="472" y="633"/>
                  </a:moveTo>
                  <a:cubicBezTo>
                    <a:pt x="473" y="641"/>
                    <a:pt x="479" y="646"/>
                    <a:pt x="484" y="651"/>
                  </a:cubicBezTo>
                  <a:cubicBezTo>
                    <a:pt x="495" y="646"/>
                    <a:pt x="505" y="639"/>
                    <a:pt x="508" y="626"/>
                  </a:cubicBezTo>
                  <a:cubicBezTo>
                    <a:pt x="495" y="627"/>
                    <a:pt x="483" y="628"/>
                    <a:pt x="472" y="633"/>
                  </a:cubicBezTo>
                  <a:close/>
                  <a:moveTo>
                    <a:pt x="927" y="663"/>
                  </a:moveTo>
                  <a:cubicBezTo>
                    <a:pt x="931" y="648"/>
                    <a:pt x="918" y="636"/>
                    <a:pt x="910" y="625"/>
                  </a:cubicBezTo>
                  <a:cubicBezTo>
                    <a:pt x="903" y="639"/>
                    <a:pt x="907" y="665"/>
                    <a:pt x="927" y="663"/>
                  </a:cubicBezTo>
                  <a:close/>
                  <a:moveTo>
                    <a:pt x="332" y="632"/>
                  </a:moveTo>
                  <a:cubicBezTo>
                    <a:pt x="328" y="636"/>
                    <a:pt x="334" y="645"/>
                    <a:pt x="339" y="642"/>
                  </a:cubicBezTo>
                  <a:cubicBezTo>
                    <a:pt x="343" y="638"/>
                    <a:pt x="337" y="629"/>
                    <a:pt x="332" y="632"/>
                  </a:cubicBezTo>
                  <a:close/>
                  <a:moveTo>
                    <a:pt x="214" y="653"/>
                  </a:moveTo>
                  <a:cubicBezTo>
                    <a:pt x="217" y="656"/>
                    <a:pt x="220" y="659"/>
                    <a:pt x="222" y="661"/>
                  </a:cubicBezTo>
                  <a:cubicBezTo>
                    <a:pt x="225" y="662"/>
                    <a:pt x="229" y="662"/>
                    <a:pt x="232" y="662"/>
                  </a:cubicBezTo>
                  <a:cubicBezTo>
                    <a:pt x="230" y="654"/>
                    <a:pt x="228" y="645"/>
                    <a:pt x="220" y="641"/>
                  </a:cubicBezTo>
                  <a:cubicBezTo>
                    <a:pt x="214" y="643"/>
                    <a:pt x="215" y="649"/>
                    <a:pt x="214" y="653"/>
                  </a:cubicBezTo>
                  <a:close/>
                  <a:moveTo>
                    <a:pt x="374" y="640"/>
                  </a:moveTo>
                  <a:cubicBezTo>
                    <a:pt x="370" y="645"/>
                    <a:pt x="377" y="656"/>
                    <a:pt x="382" y="650"/>
                  </a:cubicBezTo>
                  <a:cubicBezTo>
                    <a:pt x="388" y="644"/>
                    <a:pt x="380" y="633"/>
                    <a:pt x="374" y="640"/>
                  </a:cubicBezTo>
                  <a:close/>
                  <a:moveTo>
                    <a:pt x="269" y="646"/>
                  </a:moveTo>
                  <a:cubicBezTo>
                    <a:pt x="264" y="646"/>
                    <a:pt x="260" y="654"/>
                    <a:pt x="264" y="658"/>
                  </a:cubicBezTo>
                  <a:cubicBezTo>
                    <a:pt x="270" y="661"/>
                    <a:pt x="278" y="647"/>
                    <a:pt x="269" y="646"/>
                  </a:cubicBezTo>
                  <a:close/>
                  <a:moveTo>
                    <a:pt x="309" y="659"/>
                  </a:moveTo>
                  <a:cubicBezTo>
                    <a:pt x="319" y="661"/>
                    <a:pt x="324" y="652"/>
                    <a:pt x="325" y="643"/>
                  </a:cubicBezTo>
                  <a:cubicBezTo>
                    <a:pt x="316" y="645"/>
                    <a:pt x="312" y="652"/>
                    <a:pt x="309" y="659"/>
                  </a:cubicBezTo>
                  <a:close/>
                  <a:moveTo>
                    <a:pt x="359" y="646"/>
                  </a:moveTo>
                  <a:cubicBezTo>
                    <a:pt x="357" y="651"/>
                    <a:pt x="355" y="656"/>
                    <a:pt x="354" y="661"/>
                  </a:cubicBezTo>
                  <a:cubicBezTo>
                    <a:pt x="351" y="662"/>
                    <a:pt x="346" y="663"/>
                    <a:pt x="343" y="663"/>
                  </a:cubicBezTo>
                  <a:cubicBezTo>
                    <a:pt x="352" y="668"/>
                    <a:pt x="363" y="663"/>
                    <a:pt x="372" y="661"/>
                  </a:cubicBezTo>
                  <a:cubicBezTo>
                    <a:pt x="370" y="655"/>
                    <a:pt x="368" y="650"/>
                    <a:pt x="365" y="645"/>
                  </a:cubicBezTo>
                  <a:cubicBezTo>
                    <a:pt x="364" y="645"/>
                    <a:pt x="360" y="645"/>
                    <a:pt x="359" y="646"/>
                  </a:cubicBezTo>
                  <a:close/>
                  <a:moveTo>
                    <a:pt x="242" y="648"/>
                  </a:moveTo>
                  <a:cubicBezTo>
                    <a:pt x="243" y="657"/>
                    <a:pt x="244" y="665"/>
                    <a:pt x="246" y="674"/>
                  </a:cubicBezTo>
                  <a:cubicBezTo>
                    <a:pt x="248" y="674"/>
                    <a:pt x="252" y="673"/>
                    <a:pt x="254" y="673"/>
                  </a:cubicBezTo>
                  <a:cubicBezTo>
                    <a:pt x="253" y="664"/>
                    <a:pt x="250" y="654"/>
                    <a:pt x="242" y="648"/>
                  </a:cubicBezTo>
                  <a:close/>
                  <a:moveTo>
                    <a:pt x="290" y="652"/>
                  </a:moveTo>
                  <a:cubicBezTo>
                    <a:pt x="290" y="658"/>
                    <a:pt x="290" y="664"/>
                    <a:pt x="290" y="670"/>
                  </a:cubicBezTo>
                  <a:cubicBezTo>
                    <a:pt x="296" y="672"/>
                    <a:pt x="302" y="674"/>
                    <a:pt x="308" y="675"/>
                  </a:cubicBezTo>
                  <a:cubicBezTo>
                    <a:pt x="307" y="664"/>
                    <a:pt x="301" y="655"/>
                    <a:pt x="290" y="652"/>
                  </a:cubicBezTo>
                  <a:close/>
                  <a:moveTo>
                    <a:pt x="717" y="657"/>
                  </a:moveTo>
                  <a:cubicBezTo>
                    <a:pt x="713" y="662"/>
                    <a:pt x="708" y="668"/>
                    <a:pt x="710" y="674"/>
                  </a:cubicBezTo>
                  <a:cubicBezTo>
                    <a:pt x="713" y="678"/>
                    <a:pt x="717" y="680"/>
                    <a:pt x="721" y="683"/>
                  </a:cubicBezTo>
                  <a:cubicBezTo>
                    <a:pt x="727" y="676"/>
                    <a:pt x="729" y="658"/>
                    <a:pt x="717" y="657"/>
                  </a:cubicBezTo>
                  <a:close/>
                  <a:moveTo>
                    <a:pt x="263" y="668"/>
                  </a:moveTo>
                  <a:cubicBezTo>
                    <a:pt x="262" y="672"/>
                    <a:pt x="262" y="676"/>
                    <a:pt x="261" y="680"/>
                  </a:cubicBezTo>
                  <a:cubicBezTo>
                    <a:pt x="266" y="678"/>
                    <a:pt x="270" y="675"/>
                    <a:pt x="273" y="672"/>
                  </a:cubicBezTo>
                  <a:cubicBezTo>
                    <a:pt x="282" y="682"/>
                    <a:pt x="270" y="692"/>
                    <a:pt x="274" y="703"/>
                  </a:cubicBezTo>
                  <a:cubicBezTo>
                    <a:pt x="284" y="705"/>
                    <a:pt x="281" y="688"/>
                    <a:pt x="288" y="684"/>
                  </a:cubicBezTo>
                  <a:cubicBezTo>
                    <a:pt x="287" y="691"/>
                    <a:pt x="286" y="698"/>
                    <a:pt x="286" y="705"/>
                  </a:cubicBezTo>
                  <a:cubicBezTo>
                    <a:pt x="297" y="701"/>
                    <a:pt x="291" y="689"/>
                    <a:pt x="290" y="680"/>
                  </a:cubicBezTo>
                  <a:cubicBezTo>
                    <a:pt x="287" y="678"/>
                    <a:pt x="285" y="675"/>
                    <a:pt x="282" y="673"/>
                  </a:cubicBezTo>
                  <a:cubicBezTo>
                    <a:pt x="282" y="668"/>
                    <a:pt x="282" y="664"/>
                    <a:pt x="282" y="659"/>
                  </a:cubicBezTo>
                  <a:cubicBezTo>
                    <a:pt x="276" y="663"/>
                    <a:pt x="270" y="667"/>
                    <a:pt x="263" y="668"/>
                  </a:cubicBezTo>
                  <a:close/>
                  <a:moveTo>
                    <a:pt x="432" y="684"/>
                  </a:moveTo>
                  <a:cubicBezTo>
                    <a:pt x="444" y="687"/>
                    <a:pt x="452" y="674"/>
                    <a:pt x="461" y="668"/>
                  </a:cubicBezTo>
                  <a:cubicBezTo>
                    <a:pt x="461" y="666"/>
                    <a:pt x="462" y="663"/>
                    <a:pt x="462" y="661"/>
                  </a:cubicBezTo>
                  <a:cubicBezTo>
                    <a:pt x="449" y="661"/>
                    <a:pt x="434" y="671"/>
                    <a:pt x="432" y="684"/>
                  </a:cubicBezTo>
                  <a:close/>
                  <a:moveTo>
                    <a:pt x="505" y="661"/>
                  </a:moveTo>
                  <a:cubicBezTo>
                    <a:pt x="508" y="677"/>
                    <a:pt x="527" y="682"/>
                    <a:pt x="535" y="694"/>
                  </a:cubicBezTo>
                  <a:cubicBezTo>
                    <a:pt x="537" y="691"/>
                    <a:pt x="541" y="687"/>
                    <a:pt x="537" y="683"/>
                  </a:cubicBezTo>
                  <a:cubicBezTo>
                    <a:pt x="530" y="671"/>
                    <a:pt x="518" y="665"/>
                    <a:pt x="505" y="661"/>
                  </a:cubicBezTo>
                  <a:close/>
                  <a:moveTo>
                    <a:pt x="400" y="663"/>
                  </a:moveTo>
                  <a:cubicBezTo>
                    <a:pt x="397" y="672"/>
                    <a:pt x="397" y="682"/>
                    <a:pt x="400" y="692"/>
                  </a:cubicBezTo>
                  <a:cubicBezTo>
                    <a:pt x="404" y="688"/>
                    <a:pt x="408" y="684"/>
                    <a:pt x="411" y="680"/>
                  </a:cubicBezTo>
                  <a:cubicBezTo>
                    <a:pt x="413" y="672"/>
                    <a:pt x="406" y="666"/>
                    <a:pt x="400" y="663"/>
                  </a:cubicBezTo>
                  <a:close/>
                  <a:moveTo>
                    <a:pt x="474" y="662"/>
                  </a:moveTo>
                  <a:cubicBezTo>
                    <a:pt x="486" y="673"/>
                    <a:pt x="478" y="686"/>
                    <a:pt x="477" y="699"/>
                  </a:cubicBezTo>
                  <a:cubicBezTo>
                    <a:pt x="487" y="696"/>
                    <a:pt x="496" y="692"/>
                    <a:pt x="505" y="688"/>
                  </a:cubicBezTo>
                  <a:cubicBezTo>
                    <a:pt x="499" y="682"/>
                    <a:pt x="494" y="674"/>
                    <a:pt x="490" y="666"/>
                  </a:cubicBezTo>
                  <a:cubicBezTo>
                    <a:pt x="485" y="664"/>
                    <a:pt x="480" y="663"/>
                    <a:pt x="474" y="662"/>
                  </a:cubicBezTo>
                  <a:close/>
                  <a:moveTo>
                    <a:pt x="359" y="674"/>
                  </a:moveTo>
                  <a:cubicBezTo>
                    <a:pt x="368" y="682"/>
                    <a:pt x="384" y="682"/>
                    <a:pt x="391" y="671"/>
                  </a:cubicBezTo>
                  <a:cubicBezTo>
                    <a:pt x="380" y="670"/>
                    <a:pt x="370" y="672"/>
                    <a:pt x="359" y="674"/>
                  </a:cubicBezTo>
                  <a:close/>
                  <a:moveTo>
                    <a:pt x="334" y="674"/>
                  </a:moveTo>
                  <a:cubicBezTo>
                    <a:pt x="338" y="682"/>
                    <a:pt x="337" y="694"/>
                    <a:pt x="348" y="698"/>
                  </a:cubicBezTo>
                  <a:cubicBezTo>
                    <a:pt x="346" y="693"/>
                    <a:pt x="345" y="689"/>
                    <a:pt x="343" y="684"/>
                  </a:cubicBezTo>
                  <a:cubicBezTo>
                    <a:pt x="344" y="682"/>
                    <a:pt x="346" y="678"/>
                    <a:pt x="347" y="676"/>
                  </a:cubicBezTo>
                  <a:cubicBezTo>
                    <a:pt x="343" y="675"/>
                    <a:pt x="338" y="675"/>
                    <a:pt x="334" y="674"/>
                  </a:cubicBezTo>
                  <a:close/>
                  <a:moveTo>
                    <a:pt x="881" y="678"/>
                  </a:moveTo>
                  <a:cubicBezTo>
                    <a:pt x="876" y="690"/>
                    <a:pt x="875" y="704"/>
                    <a:pt x="885" y="713"/>
                  </a:cubicBezTo>
                  <a:cubicBezTo>
                    <a:pt x="889" y="701"/>
                    <a:pt x="887" y="688"/>
                    <a:pt x="887" y="676"/>
                  </a:cubicBezTo>
                  <a:cubicBezTo>
                    <a:pt x="885" y="676"/>
                    <a:pt x="882" y="677"/>
                    <a:pt x="881" y="678"/>
                  </a:cubicBezTo>
                  <a:close/>
                  <a:moveTo>
                    <a:pt x="596" y="681"/>
                  </a:moveTo>
                  <a:cubicBezTo>
                    <a:pt x="600" y="687"/>
                    <a:pt x="605" y="693"/>
                    <a:pt x="611" y="696"/>
                  </a:cubicBezTo>
                  <a:cubicBezTo>
                    <a:pt x="609" y="689"/>
                    <a:pt x="606" y="676"/>
                    <a:pt x="596" y="681"/>
                  </a:cubicBezTo>
                  <a:close/>
                  <a:moveTo>
                    <a:pt x="661" y="707"/>
                  </a:moveTo>
                  <a:cubicBezTo>
                    <a:pt x="670" y="705"/>
                    <a:pt x="680" y="704"/>
                    <a:pt x="685" y="696"/>
                  </a:cubicBezTo>
                  <a:cubicBezTo>
                    <a:pt x="684" y="690"/>
                    <a:pt x="682" y="684"/>
                    <a:pt x="681" y="677"/>
                  </a:cubicBezTo>
                  <a:cubicBezTo>
                    <a:pt x="667" y="680"/>
                    <a:pt x="659" y="694"/>
                    <a:pt x="661" y="707"/>
                  </a:cubicBezTo>
                  <a:close/>
                  <a:moveTo>
                    <a:pt x="458" y="708"/>
                  </a:moveTo>
                  <a:cubicBezTo>
                    <a:pt x="460" y="707"/>
                    <a:pt x="465" y="707"/>
                    <a:pt x="467" y="706"/>
                  </a:cubicBezTo>
                  <a:cubicBezTo>
                    <a:pt x="465" y="699"/>
                    <a:pt x="463" y="691"/>
                    <a:pt x="461" y="684"/>
                  </a:cubicBezTo>
                  <a:cubicBezTo>
                    <a:pt x="455" y="691"/>
                    <a:pt x="459" y="700"/>
                    <a:pt x="458" y="708"/>
                  </a:cubicBezTo>
                  <a:close/>
                  <a:moveTo>
                    <a:pt x="566" y="684"/>
                  </a:moveTo>
                  <a:cubicBezTo>
                    <a:pt x="555" y="689"/>
                    <a:pt x="543" y="700"/>
                    <a:pt x="546" y="714"/>
                  </a:cubicBezTo>
                  <a:cubicBezTo>
                    <a:pt x="555" y="712"/>
                    <a:pt x="573" y="714"/>
                    <a:pt x="571" y="700"/>
                  </a:cubicBezTo>
                  <a:cubicBezTo>
                    <a:pt x="570" y="695"/>
                    <a:pt x="572" y="685"/>
                    <a:pt x="566" y="684"/>
                  </a:cubicBezTo>
                  <a:close/>
                  <a:moveTo>
                    <a:pt x="311" y="695"/>
                  </a:moveTo>
                  <a:cubicBezTo>
                    <a:pt x="313" y="701"/>
                    <a:pt x="317" y="704"/>
                    <a:pt x="322" y="708"/>
                  </a:cubicBezTo>
                  <a:cubicBezTo>
                    <a:pt x="321" y="702"/>
                    <a:pt x="321" y="696"/>
                    <a:pt x="320" y="689"/>
                  </a:cubicBezTo>
                  <a:cubicBezTo>
                    <a:pt x="317" y="691"/>
                    <a:pt x="313" y="691"/>
                    <a:pt x="311" y="695"/>
                  </a:cubicBezTo>
                  <a:close/>
                  <a:moveTo>
                    <a:pt x="639" y="685"/>
                  </a:moveTo>
                  <a:cubicBezTo>
                    <a:pt x="633" y="695"/>
                    <a:pt x="627" y="706"/>
                    <a:pt x="628" y="719"/>
                  </a:cubicBezTo>
                  <a:cubicBezTo>
                    <a:pt x="631" y="719"/>
                    <a:pt x="636" y="718"/>
                    <a:pt x="639" y="718"/>
                  </a:cubicBezTo>
                  <a:cubicBezTo>
                    <a:pt x="641" y="707"/>
                    <a:pt x="643" y="695"/>
                    <a:pt x="639" y="685"/>
                  </a:cubicBezTo>
                  <a:close/>
                  <a:moveTo>
                    <a:pt x="235" y="700"/>
                  </a:moveTo>
                  <a:cubicBezTo>
                    <a:pt x="237" y="705"/>
                    <a:pt x="241" y="709"/>
                    <a:pt x="246" y="711"/>
                  </a:cubicBezTo>
                  <a:cubicBezTo>
                    <a:pt x="245" y="707"/>
                    <a:pt x="249" y="701"/>
                    <a:pt x="244" y="698"/>
                  </a:cubicBezTo>
                  <a:cubicBezTo>
                    <a:pt x="242" y="698"/>
                    <a:pt x="237" y="699"/>
                    <a:pt x="235" y="700"/>
                  </a:cubicBezTo>
                  <a:close/>
                  <a:moveTo>
                    <a:pt x="437" y="721"/>
                  </a:moveTo>
                  <a:cubicBezTo>
                    <a:pt x="444" y="715"/>
                    <a:pt x="450" y="706"/>
                    <a:pt x="451" y="697"/>
                  </a:cubicBezTo>
                  <a:cubicBezTo>
                    <a:pt x="439" y="698"/>
                    <a:pt x="436" y="711"/>
                    <a:pt x="437" y="721"/>
                  </a:cubicBezTo>
                  <a:close/>
                  <a:moveTo>
                    <a:pt x="359" y="723"/>
                  </a:moveTo>
                  <a:cubicBezTo>
                    <a:pt x="362" y="720"/>
                    <a:pt x="365" y="716"/>
                    <a:pt x="368" y="712"/>
                  </a:cubicBezTo>
                  <a:cubicBezTo>
                    <a:pt x="365" y="708"/>
                    <a:pt x="362" y="704"/>
                    <a:pt x="359" y="700"/>
                  </a:cubicBezTo>
                  <a:cubicBezTo>
                    <a:pt x="353" y="707"/>
                    <a:pt x="356" y="716"/>
                    <a:pt x="359" y="723"/>
                  </a:cubicBezTo>
                  <a:close/>
                  <a:moveTo>
                    <a:pt x="417" y="700"/>
                  </a:moveTo>
                  <a:cubicBezTo>
                    <a:pt x="409" y="703"/>
                    <a:pt x="416" y="714"/>
                    <a:pt x="423" y="709"/>
                  </a:cubicBezTo>
                  <a:cubicBezTo>
                    <a:pt x="431" y="705"/>
                    <a:pt x="424" y="694"/>
                    <a:pt x="417" y="700"/>
                  </a:cubicBezTo>
                  <a:close/>
                  <a:moveTo>
                    <a:pt x="845" y="703"/>
                  </a:moveTo>
                  <a:cubicBezTo>
                    <a:pt x="847" y="707"/>
                    <a:pt x="849" y="710"/>
                    <a:pt x="851" y="713"/>
                  </a:cubicBezTo>
                  <a:cubicBezTo>
                    <a:pt x="853" y="713"/>
                    <a:pt x="857" y="713"/>
                    <a:pt x="859" y="713"/>
                  </a:cubicBezTo>
                  <a:cubicBezTo>
                    <a:pt x="859" y="705"/>
                    <a:pt x="853" y="701"/>
                    <a:pt x="845" y="703"/>
                  </a:cubicBezTo>
                  <a:close/>
                  <a:moveTo>
                    <a:pt x="255" y="722"/>
                  </a:moveTo>
                  <a:cubicBezTo>
                    <a:pt x="264" y="722"/>
                    <a:pt x="268" y="711"/>
                    <a:pt x="268" y="704"/>
                  </a:cubicBezTo>
                  <a:cubicBezTo>
                    <a:pt x="263" y="709"/>
                    <a:pt x="252" y="713"/>
                    <a:pt x="255" y="722"/>
                  </a:cubicBezTo>
                  <a:close/>
                  <a:moveTo>
                    <a:pt x="338" y="705"/>
                  </a:moveTo>
                  <a:cubicBezTo>
                    <a:pt x="333" y="711"/>
                    <a:pt x="342" y="718"/>
                    <a:pt x="346" y="712"/>
                  </a:cubicBezTo>
                  <a:cubicBezTo>
                    <a:pt x="351" y="706"/>
                    <a:pt x="342" y="698"/>
                    <a:pt x="338" y="705"/>
                  </a:cubicBezTo>
                  <a:close/>
                  <a:moveTo>
                    <a:pt x="801" y="727"/>
                  </a:moveTo>
                  <a:cubicBezTo>
                    <a:pt x="796" y="738"/>
                    <a:pt x="813" y="751"/>
                    <a:pt x="820" y="739"/>
                  </a:cubicBezTo>
                  <a:cubicBezTo>
                    <a:pt x="826" y="728"/>
                    <a:pt x="819" y="715"/>
                    <a:pt x="819" y="704"/>
                  </a:cubicBezTo>
                  <a:cubicBezTo>
                    <a:pt x="812" y="711"/>
                    <a:pt x="805" y="718"/>
                    <a:pt x="801" y="727"/>
                  </a:cubicBezTo>
                  <a:close/>
                  <a:moveTo>
                    <a:pt x="1266" y="738"/>
                  </a:moveTo>
                  <a:cubicBezTo>
                    <a:pt x="1269" y="734"/>
                    <a:pt x="1271" y="731"/>
                    <a:pt x="1274" y="728"/>
                  </a:cubicBezTo>
                  <a:cubicBezTo>
                    <a:pt x="1282" y="734"/>
                    <a:pt x="1289" y="741"/>
                    <a:pt x="1296" y="749"/>
                  </a:cubicBezTo>
                  <a:cubicBezTo>
                    <a:pt x="1287" y="755"/>
                    <a:pt x="1278" y="762"/>
                    <a:pt x="1270" y="768"/>
                  </a:cubicBezTo>
                  <a:cubicBezTo>
                    <a:pt x="1268" y="765"/>
                    <a:pt x="1265" y="759"/>
                    <a:pt x="1263" y="756"/>
                  </a:cubicBezTo>
                  <a:cubicBezTo>
                    <a:pt x="1262" y="771"/>
                    <a:pt x="1257" y="787"/>
                    <a:pt x="1259" y="802"/>
                  </a:cubicBezTo>
                  <a:cubicBezTo>
                    <a:pt x="1267" y="786"/>
                    <a:pt x="1283" y="779"/>
                    <a:pt x="1296" y="769"/>
                  </a:cubicBezTo>
                  <a:cubicBezTo>
                    <a:pt x="1303" y="763"/>
                    <a:pt x="1313" y="767"/>
                    <a:pt x="1321" y="767"/>
                  </a:cubicBezTo>
                  <a:cubicBezTo>
                    <a:pt x="1322" y="772"/>
                    <a:pt x="1324" y="778"/>
                    <a:pt x="1325" y="783"/>
                  </a:cubicBezTo>
                  <a:cubicBezTo>
                    <a:pt x="1330" y="767"/>
                    <a:pt x="1331" y="751"/>
                    <a:pt x="1331" y="734"/>
                  </a:cubicBezTo>
                  <a:cubicBezTo>
                    <a:pt x="1328" y="738"/>
                    <a:pt x="1326" y="743"/>
                    <a:pt x="1324" y="748"/>
                  </a:cubicBezTo>
                  <a:cubicBezTo>
                    <a:pt x="1318" y="747"/>
                    <a:pt x="1311" y="747"/>
                    <a:pt x="1305" y="746"/>
                  </a:cubicBezTo>
                  <a:cubicBezTo>
                    <a:pt x="1294" y="738"/>
                    <a:pt x="1285" y="726"/>
                    <a:pt x="1274" y="716"/>
                  </a:cubicBezTo>
                  <a:cubicBezTo>
                    <a:pt x="1274" y="713"/>
                    <a:pt x="1273" y="707"/>
                    <a:pt x="1273" y="703"/>
                  </a:cubicBezTo>
                  <a:cubicBezTo>
                    <a:pt x="1264" y="713"/>
                    <a:pt x="1267" y="726"/>
                    <a:pt x="1266" y="738"/>
                  </a:cubicBezTo>
                  <a:close/>
                  <a:moveTo>
                    <a:pt x="112" y="703"/>
                  </a:moveTo>
                  <a:cubicBezTo>
                    <a:pt x="111" y="707"/>
                    <a:pt x="110" y="714"/>
                    <a:pt x="109" y="717"/>
                  </a:cubicBezTo>
                  <a:cubicBezTo>
                    <a:pt x="93" y="718"/>
                    <a:pt x="76" y="721"/>
                    <a:pt x="60" y="722"/>
                  </a:cubicBezTo>
                  <a:cubicBezTo>
                    <a:pt x="56" y="719"/>
                    <a:pt x="53" y="715"/>
                    <a:pt x="49" y="711"/>
                  </a:cubicBezTo>
                  <a:cubicBezTo>
                    <a:pt x="52" y="722"/>
                    <a:pt x="48" y="736"/>
                    <a:pt x="56" y="745"/>
                  </a:cubicBezTo>
                  <a:cubicBezTo>
                    <a:pt x="57" y="742"/>
                    <a:pt x="58" y="735"/>
                    <a:pt x="59" y="732"/>
                  </a:cubicBezTo>
                  <a:cubicBezTo>
                    <a:pt x="74" y="728"/>
                    <a:pt x="89" y="727"/>
                    <a:pt x="104" y="725"/>
                  </a:cubicBezTo>
                  <a:cubicBezTo>
                    <a:pt x="89" y="749"/>
                    <a:pt x="72" y="772"/>
                    <a:pt x="58" y="797"/>
                  </a:cubicBezTo>
                  <a:cubicBezTo>
                    <a:pt x="59" y="798"/>
                    <a:pt x="62" y="799"/>
                    <a:pt x="63" y="800"/>
                  </a:cubicBezTo>
                  <a:cubicBezTo>
                    <a:pt x="77" y="799"/>
                    <a:pt x="91" y="797"/>
                    <a:pt x="105" y="796"/>
                  </a:cubicBezTo>
                  <a:cubicBezTo>
                    <a:pt x="98" y="791"/>
                    <a:pt x="89" y="790"/>
                    <a:pt x="80" y="789"/>
                  </a:cubicBezTo>
                  <a:cubicBezTo>
                    <a:pt x="94" y="771"/>
                    <a:pt x="105" y="751"/>
                    <a:pt x="118" y="732"/>
                  </a:cubicBezTo>
                  <a:cubicBezTo>
                    <a:pt x="117" y="723"/>
                    <a:pt x="118" y="712"/>
                    <a:pt x="112" y="703"/>
                  </a:cubicBezTo>
                  <a:close/>
                  <a:moveTo>
                    <a:pt x="215" y="716"/>
                  </a:moveTo>
                  <a:cubicBezTo>
                    <a:pt x="216" y="723"/>
                    <a:pt x="228" y="723"/>
                    <a:pt x="229" y="716"/>
                  </a:cubicBezTo>
                  <a:cubicBezTo>
                    <a:pt x="227" y="711"/>
                    <a:pt x="216" y="710"/>
                    <a:pt x="215" y="716"/>
                  </a:cubicBezTo>
                  <a:close/>
                  <a:moveTo>
                    <a:pt x="273" y="714"/>
                  </a:moveTo>
                  <a:cubicBezTo>
                    <a:pt x="269" y="718"/>
                    <a:pt x="274" y="726"/>
                    <a:pt x="280" y="726"/>
                  </a:cubicBezTo>
                  <a:cubicBezTo>
                    <a:pt x="288" y="723"/>
                    <a:pt x="280" y="708"/>
                    <a:pt x="273" y="714"/>
                  </a:cubicBezTo>
                  <a:close/>
                  <a:moveTo>
                    <a:pt x="232" y="733"/>
                  </a:moveTo>
                  <a:cubicBezTo>
                    <a:pt x="237" y="732"/>
                    <a:pt x="243" y="731"/>
                    <a:pt x="248" y="728"/>
                  </a:cubicBezTo>
                  <a:cubicBezTo>
                    <a:pt x="248" y="713"/>
                    <a:pt x="236" y="727"/>
                    <a:pt x="232" y="733"/>
                  </a:cubicBezTo>
                  <a:close/>
                  <a:moveTo>
                    <a:pt x="257" y="734"/>
                  </a:moveTo>
                  <a:cubicBezTo>
                    <a:pt x="252" y="733"/>
                    <a:pt x="248" y="743"/>
                    <a:pt x="255" y="743"/>
                  </a:cubicBezTo>
                  <a:cubicBezTo>
                    <a:pt x="260" y="743"/>
                    <a:pt x="264" y="733"/>
                    <a:pt x="257" y="734"/>
                  </a:cubicBezTo>
                  <a:close/>
                  <a:moveTo>
                    <a:pt x="268" y="740"/>
                  </a:moveTo>
                  <a:cubicBezTo>
                    <a:pt x="274" y="742"/>
                    <a:pt x="276" y="740"/>
                    <a:pt x="275" y="734"/>
                  </a:cubicBezTo>
                  <a:cubicBezTo>
                    <a:pt x="269" y="732"/>
                    <a:pt x="267" y="735"/>
                    <a:pt x="268" y="740"/>
                  </a:cubicBezTo>
                  <a:close/>
                  <a:moveTo>
                    <a:pt x="531" y="732"/>
                  </a:moveTo>
                  <a:cubicBezTo>
                    <a:pt x="529" y="743"/>
                    <a:pt x="524" y="752"/>
                    <a:pt x="519" y="761"/>
                  </a:cubicBezTo>
                  <a:cubicBezTo>
                    <a:pt x="531" y="761"/>
                    <a:pt x="537" y="749"/>
                    <a:pt x="543" y="740"/>
                  </a:cubicBezTo>
                  <a:cubicBezTo>
                    <a:pt x="539" y="737"/>
                    <a:pt x="535" y="735"/>
                    <a:pt x="531" y="732"/>
                  </a:cubicBezTo>
                  <a:close/>
                  <a:moveTo>
                    <a:pt x="439" y="751"/>
                  </a:moveTo>
                  <a:cubicBezTo>
                    <a:pt x="435" y="763"/>
                    <a:pt x="425" y="773"/>
                    <a:pt x="422" y="786"/>
                  </a:cubicBezTo>
                  <a:cubicBezTo>
                    <a:pt x="423" y="786"/>
                    <a:pt x="426" y="787"/>
                    <a:pt x="428" y="787"/>
                  </a:cubicBezTo>
                  <a:cubicBezTo>
                    <a:pt x="436" y="781"/>
                    <a:pt x="443" y="771"/>
                    <a:pt x="447" y="761"/>
                  </a:cubicBezTo>
                  <a:cubicBezTo>
                    <a:pt x="450" y="755"/>
                    <a:pt x="442" y="754"/>
                    <a:pt x="439" y="751"/>
                  </a:cubicBezTo>
                  <a:close/>
                  <a:moveTo>
                    <a:pt x="461" y="772"/>
                  </a:moveTo>
                  <a:cubicBezTo>
                    <a:pt x="471" y="773"/>
                    <a:pt x="476" y="766"/>
                    <a:pt x="475" y="756"/>
                  </a:cubicBezTo>
                  <a:cubicBezTo>
                    <a:pt x="466" y="756"/>
                    <a:pt x="463" y="764"/>
                    <a:pt x="461" y="772"/>
                  </a:cubicBezTo>
                  <a:close/>
                  <a:moveTo>
                    <a:pt x="349" y="778"/>
                  </a:moveTo>
                  <a:cubicBezTo>
                    <a:pt x="351" y="778"/>
                    <a:pt x="355" y="777"/>
                    <a:pt x="357" y="777"/>
                  </a:cubicBezTo>
                  <a:cubicBezTo>
                    <a:pt x="358" y="773"/>
                    <a:pt x="359" y="768"/>
                    <a:pt x="359" y="764"/>
                  </a:cubicBezTo>
                  <a:cubicBezTo>
                    <a:pt x="351" y="764"/>
                    <a:pt x="350" y="771"/>
                    <a:pt x="349" y="778"/>
                  </a:cubicBezTo>
                  <a:close/>
                  <a:moveTo>
                    <a:pt x="533" y="772"/>
                  </a:moveTo>
                  <a:cubicBezTo>
                    <a:pt x="535" y="777"/>
                    <a:pt x="535" y="777"/>
                    <a:pt x="535" y="777"/>
                  </a:cubicBezTo>
                  <a:cubicBezTo>
                    <a:pt x="531" y="777"/>
                    <a:pt x="526" y="777"/>
                    <a:pt x="521" y="777"/>
                  </a:cubicBezTo>
                  <a:cubicBezTo>
                    <a:pt x="522" y="770"/>
                    <a:pt x="522" y="770"/>
                    <a:pt x="522" y="770"/>
                  </a:cubicBezTo>
                  <a:cubicBezTo>
                    <a:pt x="514" y="773"/>
                    <a:pt x="519" y="781"/>
                    <a:pt x="519" y="787"/>
                  </a:cubicBezTo>
                  <a:cubicBezTo>
                    <a:pt x="523" y="785"/>
                    <a:pt x="526" y="783"/>
                    <a:pt x="530" y="781"/>
                  </a:cubicBezTo>
                  <a:cubicBezTo>
                    <a:pt x="531" y="782"/>
                    <a:pt x="534" y="785"/>
                    <a:pt x="536" y="787"/>
                  </a:cubicBezTo>
                  <a:cubicBezTo>
                    <a:pt x="542" y="780"/>
                    <a:pt x="547" y="772"/>
                    <a:pt x="552" y="764"/>
                  </a:cubicBezTo>
                  <a:cubicBezTo>
                    <a:pt x="546" y="766"/>
                    <a:pt x="539" y="769"/>
                    <a:pt x="533" y="772"/>
                  </a:cubicBezTo>
                  <a:close/>
                  <a:moveTo>
                    <a:pt x="119" y="773"/>
                  </a:moveTo>
                  <a:cubicBezTo>
                    <a:pt x="122" y="784"/>
                    <a:pt x="111" y="794"/>
                    <a:pt x="102" y="783"/>
                  </a:cubicBezTo>
                  <a:cubicBezTo>
                    <a:pt x="104" y="787"/>
                    <a:pt x="105" y="791"/>
                    <a:pt x="107" y="795"/>
                  </a:cubicBezTo>
                  <a:cubicBezTo>
                    <a:pt x="110" y="795"/>
                    <a:pt x="117" y="794"/>
                    <a:pt x="120" y="794"/>
                  </a:cubicBezTo>
                  <a:cubicBezTo>
                    <a:pt x="121" y="797"/>
                    <a:pt x="123" y="804"/>
                    <a:pt x="124" y="808"/>
                  </a:cubicBezTo>
                  <a:cubicBezTo>
                    <a:pt x="128" y="797"/>
                    <a:pt x="125" y="785"/>
                    <a:pt x="125" y="774"/>
                  </a:cubicBezTo>
                  <a:cubicBezTo>
                    <a:pt x="123" y="773"/>
                    <a:pt x="121" y="773"/>
                    <a:pt x="119" y="773"/>
                  </a:cubicBezTo>
                  <a:close/>
                  <a:moveTo>
                    <a:pt x="628" y="783"/>
                  </a:moveTo>
                  <a:cubicBezTo>
                    <a:pt x="628" y="790"/>
                    <a:pt x="635" y="806"/>
                    <a:pt x="643" y="799"/>
                  </a:cubicBezTo>
                  <a:cubicBezTo>
                    <a:pt x="639" y="793"/>
                    <a:pt x="634" y="788"/>
                    <a:pt x="628" y="783"/>
                  </a:cubicBezTo>
                  <a:close/>
                  <a:moveTo>
                    <a:pt x="481" y="821"/>
                  </a:moveTo>
                  <a:cubicBezTo>
                    <a:pt x="486" y="818"/>
                    <a:pt x="491" y="815"/>
                    <a:pt x="495" y="811"/>
                  </a:cubicBezTo>
                  <a:cubicBezTo>
                    <a:pt x="493" y="810"/>
                    <a:pt x="490" y="807"/>
                    <a:pt x="488" y="805"/>
                  </a:cubicBezTo>
                  <a:cubicBezTo>
                    <a:pt x="490" y="798"/>
                    <a:pt x="492" y="791"/>
                    <a:pt x="494" y="784"/>
                  </a:cubicBezTo>
                  <a:cubicBezTo>
                    <a:pt x="476" y="788"/>
                    <a:pt x="482" y="808"/>
                    <a:pt x="481" y="821"/>
                  </a:cubicBezTo>
                  <a:close/>
                  <a:moveTo>
                    <a:pt x="549" y="797"/>
                  </a:moveTo>
                  <a:cubicBezTo>
                    <a:pt x="547" y="803"/>
                    <a:pt x="549" y="805"/>
                    <a:pt x="556" y="803"/>
                  </a:cubicBezTo>
                  <a:cubicBezTo>
                    <a:pt x="558" y="797"/>
                    <a:pt x="556" y="795"/>
                    <a:pt x="549" y="797"/>
                  </a:cubicBezTo>
                  <a:close/>
                  <a:moveTo>
                    <a:pt x="1254" y="810"/>
                  </a:moveTo>
                  <a:cubicBezTo>
                    <a:pt x="1248" y="838"/>
                    <a:pt x="1240" y="865"/>
                    <a:pt x="1229" y="891"/>
                  </a:cubicBezTo>
                  <a:cubicBezTo>
                    <a:pt x="1236" y="894"/>
                    <a:pt x="1242" y="897"/>
                    <a:pt x="1249" y="899"/>
                  </a:cubicBezTo>
                  <a:cubicBezTo>
                    <a:pt x="1247" y="894"/>
                    <a:pt x="1243" y="889"/>
                    <a:pt x="1239" y="884"/>
                  </a:cubicBezTo>
                  <a:cubicBezTo>
                    <a:pt x="1241" y="876"/>
                    <a:pt x="1244" y="868"/>
                    <a:pt x="1246" y="861"/>
                  </a:cubicBezTo>
                  <a:cubicBezTo>
                    <a:pt x="1263" y="867"/>
                    <a:pt x="1281" y="871"/>
                    <a:pt x="1297" y="878"/>
                  </a:cubicBezTo>
                  <a:cubicBezTo>
                    <a:pt x="1297" y="882"/>
                    <a:pt x="1297" y="891"/>
                    <a:pt x="1297" y="895"/>
                  </a:cubicBezTo>
                  <a:cubicBezTo>
                    <a:pt x="1305" y="880"/>
                    <a:pt x="1309" y="862"/>
                    <a:pt x="1313" y="845"/>
                  </a:cubicBezTo>
                  <a:cubicBezTo>
                    <a:pt x="1310" y="850"/>
                    <a:pt x="1306" y="854"/>
                    <a:pt x="1303" y="859"/>
                  </a:cubicBezTo>
                  <a:cubicBezTo>
                    <a:pt x="1285" y="856"/>
                    <a:pt x="1268" y="848"/>
                    <a:pt x="1251" y="844"/>
                  </a:cubicBezTo>
                  <a:cubicBezTo>
                    <a:pt x="1253" y="836"/>
                    <a:pt x="1256" y="828"/>
                    <a:pt x="1259" y="820"/>
                  </a:cubicBezTo>
                  <a:cubicBezTo>
                    <a:pt x="1263" y="819"/>
                    <a:pt x="1271" y="818"/>
                    <a:pt x="1275" y="817"/>
                  </a:cubicBezTo>
                  <a:cubicBezTo>
                    <a:pt x="1268" y="814"/>
                    <a:pt x="1261" y="812"/>
                    <a:pt x="1254" y="810"/>
                  </a:cubicBezTo>
                  <a:close/>
                  <a:moveTo>
                    <a:pt x="552" y="836"/>
                  </a:moveTo>
                  <a:cubicBezTo>
                    <a:pt x="560" y="829"/>
                    <a:pt x="566" y="821"/>
                    <a:pt x="571" y="812"/>
                  </a:cubicBezTo>
                  <a:cubicBezTo>
                    <a:pt x="558" y="810"/>
                    <a:pt x="553" y="825"/>
                    <a:pt x="552" y="836"/>
                  </a:cubicBezTo>
                  <a:close/>
                  <a:moveTo>
                    <a:pt x="64" y="824"/>
                  </a:moveTo>
                  <a:cubicBezTo>
                    <a:pt x="68" y="837"/>
                    <a:pt x="70" y="850"/>
                    <a:pt x="77" y="861"/>
                  </a:cubicBezTo>
                  <a:cubicBezTo>
                    <a:pt x="77" y="857"/>
                    <a:pt x="77" y="849"/>
                    <a:pt x="77" y="844"/>
                  </a:cubicBezTo>
                  <a:cubicBezTo>
                    <a:pt x="83" y="845"/>
                    <a:pt x="90" y="845"/>
                    <a:pt x="97" y="847"/>
                  </a:cubicBezTo>
                  <a:cubicBezTo>
                    <a:pt x="97" y="850"/>
                    <a:pt x="98" y="855"/>
                    <a:pt x="98" y="858"/>
                  </a:cubicBezTo>
                  <a:cubicBezTo>
                    <a:pt x="101" y="860"/>
                    <a:pt x="105" y="862"/>
                    <a:pt x="107" y="863"/>
                  </a:cubicBezTo>
                  <a:cubicBezTo>
                    <a:pt x="106" y="859"/>
                    <a:pt x="105" y="851"/>
                    <a:pt x="104" y="847"/>
                  </a:cubicBezTo>
                  <a:cubicBezTo>
                    <a:pt x="112" y="848"/>
                    <a:pt x="121" y="849"/>
                    <a:pt x="129" y="850"/>
                  </a:cubicBezTo>
                  <a:cubicBezTo>
                    <a:pt x="124" y="856"/>
                    <a:pt x="118" y="861"/>
                    <a:pt x="113" y="867"/>
                  </a:cubicBezTo>
                  <a:cubicBezTo>
                    <a:pt x="109" y="864"/>
                    <a:pt x="106" y="865"/>
                    <a:pt x="102" y="866"/>
                  </a:cubicBezTo>
                  <a:cubicBezTo>
                    <a:pt x="107" y="876"/>
                    <a:pt x="96" y="880"/>
                    <a:pt x="91" y="887"/>
                  </a:cubicBezTo>
                  <a:cubicBezTo>
                    <a:pt x="87" y="882"/>
                    <a:pt x="84" y="878"/>
                    <a:pt x="80" y="874"/>
                  </a:cubicBezTo>
                  <a:cubicBezTo>
                    <a:pt x="83" y="889"/>
                    <a:pt x="88" y="904"/>
                    <a:pt x="93" y="918"/>
                  </a:cubicBezTo>
                  <a:cubicBezTo>
                    <a:pt x="96" y="912"/>
                    <a:pt x="97" y="903"/>
                    <a:pt x="103" y="899"/>
                  </a:cubicBezTo>
                  <a:cubicBezTo>
                    <a:pt x="117" y="886"/>
                    <a:pt x="131" y="872"/>
                    <a:pt x="146" y="859"/>
                  </a:cubicBezTo>
                  <a:cubicBezTo>
                    <a:pt x="144" y="854"/>
                    <a:pt x="143" y="848"/>
                    <a:pt x="140" y="843"/>
                  </a:cubicBezTo>
                  <a:cubicBezTo>
                    <a:pt x="121" y="841"/>
                    <a:pt x="103" y="839"/>
                    <a:pt x="84" y="837"/>
                  </a:cubicBezTo>
                  <a:cubicBezTo>
                    <a:pt x="75" y="836"/>
                    <a:pt x="70" y="829"/>
                    <a:pt x="64" y="824"/>
                  </a:cubicBezTo>
                  <a:close/>
                  <a:moveTo>
                    <a:pt x="517" y="856"/>
                  </a:moveTo>
                  <a:cubicBezTo>
                    <a:pt x="522" y="853"/>
                    <a:pt x="527" y="850"/>
                    <a:pt x="529" y="844"/>
                  </a:cubicBezTo>
                  <a:cubicBezTo>
                    <a:pt x="529" y="837"/>
                    <a:pt x="525" y="830"/>
                    <a:pt x="523" y="823"/>
                  </a:cubicBezTo>
                  <a:cubicBezTo>
                    <a:pt x="509" y="829"/>
                    <a:pt x="515" y="845"/>
                    <a:pt x="517" y="856"/>
                  </a:cubicBezTo>
                  <a:close/>
                  <a:moveTo>
                    <a:pt x="553" y="858"/>
                  </a:moveTo>
                  <a:cubicBezTo>
                    <a:pt x="550" y="863"/>
                    <a:pt x="547" y="869"/>
                    <a:pt x="544" y="875"/>
                  </a:cubicBezTo>
                  <a:cubicBezTo>
                    <a:pt x="554" y="872"/>
                    <a:pt x="564" y="867"/>
                    <a:pt x="571" y="859"/>
                  </a:cubicBezTo>
                  <a:cubicBezTo>
                    <a:pt x="566" y="855"/>
                    <a:pt x="559" y="855"/>
                    <a:pt x="553" y="858"/>
                  </a:cubicBezTo>
                  <a:close/>
                  <a:moveTo>
                    <a:pt x="155" y="899"/>
                  </a:moveTo>
                  <a:cubicBezTo>
                    <a:pt x="155" y="902"/>
                    <a:pt x="155" y="909"/>
                    <a:pt x="154" y="912"/>
                  </a:cubicBezTo>
                  <a:cubicBezTo>
                    <a:pt x="140" y="922"/>
                    <a:pt x="124" y="928"/>
                    <a:pt x="109" y="936"/>
                  </a:cubicBezTo>
                  <a:cubicBezTo>
                    <a:pt x="105" y="933"/>
                    <a:pt x="101" y="930"/>
                    <a:pt x="97" y="928"/>
                  </a:cubicBezTo>
                  <a:cubicBezTo>
                    <a:pt x="101" y="939"/>
                    <a:pt x="107" y="950"/>
                    <a:pt x="114" y="960"/>
                  </a:cubicBezTo>
                  <a:cubicBezTo>
                    <a:pt x="114" y="955"/>
                    <a:pt x="113" y="949"/>
                    <a:pt x="113" y="944"/>
                  </a:cubicBezTo>
                  <a:cubicBezTo>
                    <a:pt x="126" y="937"/>
                    <a:pt x="139" y="930"/>
                    <a:pt x="152" y="924"/>
                  </a:cubicBezTo>
                  <a:cubicBezTo>
                    <a:pt x="148" y="948"/>
                    <a:pt x="141" y="972"/>
                    <a:pt x="136" y="996"/>
                  </a:cubicBezTo>
                  <a:cubicBezTo>
                    <a:pt x="135" y="1000"/>
                    <a:pt x="132" y="1007"/>
                    <a:pt x="139" y="1008"/>
                  </a:cubicBezTo>
                  <a:cubicBezTo>
                    <a:pt x="155" y="1001"/>
                    <a:pt x="170" y="992"/>
                    <a:pt x="185" y="985"/>
                  </a:cubicBezTo>
                  <a:cubicBezTo>
                    <a:pt x="191" y="979"/>
                    <a:pt x="195" y="988"/>
                    <a:pt x="199" y="991"/>
                  </a:cubicBezTo>
                  <a:cubicBezTo>
                    <a:pt x="200" y="991"/>
                    <a:pt x="201" y="990"/>
                    <a:pt x="202" y="990"/>
                  </a:cubicBezTo>
                  <a:cubicBezTo>
                    <a:pt x="196" y="980"/>
                    <a:pt x="193" y="968"/>
                    <a:pt x="185" y="960"/>
                  </a:cubicBezTo>
                  <a:cubicBezTo>
                    <a:pt x="184" y="965"/>
                    <a:pt x="189" y="975"/>
                    <a:pt x="182" y="978"/>
                  </a:cubicBezTo>
                  <a:cubicBezTo>
                    <a:pt x="173" y="983"/>
                    <a:pt x="163" y="988"/>
                    <a:pt x="153" y="992"/>
                  </a:cubicBezTo>
                  <a:cubicBezTo>
                    <a:pt x="157" y="972"/>
                    <a:pt x="163" y="953"/>
                    <a:pt x="167" y="932"/>
                  </a:cubicBezTo>
                  <a:cubicBezTo>
                    <a:pt x="170" y="920"/>
                    <a:pt x="160" y="909"/>
                    <a:pt x="155" y="899"/>
                  </a:cubicBezTo>
                  <a:close/>
                  <a:moveTo>
                    <a:pt x="1206" y="945"/>
                  </a:moveTo>
                  <a:cubicBezTo>
                    <a:pt x="1210" y="942"/>
                    <a:pt x="1215" y="939"/>
                    <a:pt x="1219" y="937"/>
                  </a:cubicBezTo>
                  <a:cubicBezTo>
                    <a:pt x="1236" y="944"/>
                    <a:pt x="1251" y="951"/>
                    <a:pt x="1266" y="959"/>
                  </a:cubicBezTo>
                  <a:cubicBezTo>
                    <a:pt x="1265" y="963"/>
                    <a:pt x="1263" y="966"/>
                    <a:pt x="1262" y="970"/>
                  </a:cubicBezTo>
                  <a:cubicBezTo>
                    <a:pt x="1263" y="970"/>
                    <a:pt x="1267" y="969"/>
                    <a:pt x="1268" y="969"/>
                  </a:cubicBezTo>
                  <a:cubicBezTo>
                    <a:pt x="1273" y="956"/>
                    <a:pt x="1279" y="944"/>
                    <a:pt x="1284" y="931"/>
                  </a:cubicBezTo>
                  <a:cubicBezTo>
                    <a:pt x="1280" y="934"/>
                    <a:pt x="1276" y="937"/>
                    <a:pt x="1272" y="940"/>
                  </a:cubicBezTo>
                  <a:cubicBezTo>
                    <a:pt x="1256" y="935"/>
                    <a:pt x="1241" y="926"/>
                    <a:pt x="1226" y="920"/>
                  </a:cubicBezTo>
                  <a:cubicBezTo>
                    <a:pt x="1226" y="914"/>
                    <a:pt x="1226" y="909"/>
                    <a:pt x="1226" y="903"/>
                  </a:cubicBezTo>
                  <a:cubicBezTo>
                    <a:pt x="1218" y="917"/>
                    <a:pt x="1213" y="931"/>
                    <a:pt x="1206" y="945"/>
                  </a:cubicBezTo>
                  <a:close/>
                  <a:moveTo>
                    <a:pt x="746" y="939"/>
                  </a:moveTo>
                  <a:cubicBezTo>
                    <a:pt x="742" y="944"/>
                    <a:pt x="750" y="953"/>
                    <a:pt x="756" y="948"/>
                  </a:cubicBezTo>
                  <a:cubicBezTo>
                    <a:pt x="761" y="942"/>
                    <a:pt x="751" y="934"/>
                    <a:pt x="746" y="939"/>
                  </a:cubicBezTo>
                  <a:close/>
                  <a:moveTo>
                    <a:pt x="1180" y="1016"/>
                  </a:moveTo>
                  <a:cubicBezTo>
                    <a:pt x="1201" y="1027"/>
                    <a:pt x="1215" y="996"/>
                    <a:pt x="1236" y="1001"/>
                  </a:cubicBezTo>
                  <a:cubicBezTo>
                    <a:pt x="1245" y="1019"/>
                    <a:pt x="1223" y="1033"/>
                    <a:pt x="1207" y="1031"/>
                  </a:cubicBezTo>
                  <a:cubicBezTo>
                    <a:pt x="1212" y="1035"/>
                    <a:pt x="1218" y="1039"/>
                    <a:pt x="1224" y="1042"/>
                  </a:cubicBezTo>
                  <a:cubicBezTo>
                    <a:pt x="1232" y="1029"/>
                    <a:pt x="1244" y="1018"/>
                    <a:pt x="1247" y="1002"/>
                  </a:cubicBezTo>
                  <a:cubicBezTo>
                    <a:pt x="1249" y="994"/>
                    <a:pt x="1244" y="984"/>
                    <a:pt x="1236" y="982"/>
                  </a:cubicBezTo>
                  <a:cubicBezTo>
                    <a:pt x="1216" y="978"/>
                    <a:pt x="1203" y="1004"/>
                    <a:pt x="1183" y="1001"/>
                  </a:cubicBezTo>
                  <a:cubicBezTo>
                    <a:pt x="1179" y="983"/>
                    <a:pt x="1199" y="975"/>
                    <a:pt x="1213" y="973"/>
                  </a:cubicBezTo>
                  <a:cubicBezTo>
                    <a:pt x="1208" y="970"/>
                    <a:pt x="1202" y="967"/>
                    <a:pt x="1197" y="965"/>
                  </a:cubicBezTo>
                  <a:cubicBezTo>
                    <a:pt x="1185" y="979"/>
                    <a:pt x="1165" y="999"/>
                    <a:pt x="1180" y="1016"/>
                  </a:cubicBezTo>
                  <a:close/>
                  <a:moveTo>
                    <a:pt x="170" y="1036"/>
                  </a:moveTo>
                  <a:cubicBezTo>
                    <a:pt x="167" y="1061"/>
                    <a:pt x="187" y="1081"/>
                    <a:pt x="202" y="1099"/>
                  </a:cubicBezTo>
                  <a:cubicBezTo>
                    <a:pt x="209" y="1097"/>
                    <a:pt x="215" y="1094"/>
                    <a:pt x="222" y="1091"/>
                  </a:cubicBezTo>
                  <a:cubicBezTo>
                    <a:pt x="203" y="1090"/>
                    <a:pt x="184" y="1079"/>
                    <a:pt x="181" y="1060"/>
                  </a:cubicBezTo>
                  <a:cubicBezTo>
                    <a:pt x="176" y="1038"/>
                    <a:pt x="203" y="1016"/>
                    <a:pt x="223" y="1029"/>
                  </a:cubicBezTo>
                  <a:cubicBezTo>
                    <a:pt x="239" y="1038"/>
                    <a:pt x="244" y="1058"/>
                    <a:pt x="238" y="1075"/>
                  </a:cubicBezTo>
                  <a:cubicBezTo>
                    <a:pt x="243" y="1071"/>
                    <a:pt x="248" y="1067"/>
                    <a:pt x="253" y="1064"/>
                  </a:cubicBezTo>
                  <a:cubicBezTo>
                    <a:pt x="244" y="1043"/>
                    <a:pt x="231" y="1021"/>
                    <a:pt x="208" y="1013"/>
                  </a:cubicBezTo>
                  <a:cubicBezTo>
                    <a:pt x="192" y="1006"/>
                    <a:pt x="171" y="1017"/>
                    <a:pt x="170" y="1036"/>
                  </a:cubicBezTo>
                  <a:close/>
                  <a:moveTo>
                    <a:pt x="1133" y="1053"/>
                  </a:moveTo>
                  <a:cubicBezTo>
                    <a:pt x="1119" y="1066"/>
                    <a:pt x="1107" y="1082"/>
                    <a:pt x="1096" y="1099"/>
                  </a:cubicBezTo>
                  <a:cubicBezTo>
                    <a:pt x="1101" y="1096"/>
                    <a:pt x="1106" y="1093"/>
                    <a:pt x="1112" y="1092"/>
                  </a:cubicBezTo>
                  <a:cubicBezTo>
                    <a:pt x="1126" y="1102"/>
                    <a:pt x="1139" y="1114"/>
                    <a:pt x="1151" y="1126"/>
                  </a:cubicBezTo>
                  <a:cubicBezTo>
                    <a:pt x="1148" y="1131"/>
                    <a:pt x="1146" y="1136"/>
                    <a:pt x="1144" y="1140"/>
                  </a:cubicBezTo>
                  <a:cubicBezTo>
                    <a:pt x="1156" y="1128"/>
                    <a:pt x="1169" y="1116"/>
                    <a:pt x="1177" y="1101"/>
                  </a:cubicBezTo>
                  <a:cubicBezTo>
                    <a:pt x="1172" y="1104"/>
                    <a:pt x="1168" y="1108"/>
                    <a:pt x="1163" y="1111"/>
                  </a:cubicBezTo>
                  <a:cubicBezTo>
                    <a:pt x="1157" y="1107"/>
                    <a:pt x="1150" y="1101"/>
                    <a:pt x="1144" y="1096"/>
                  </a:cubicBezTo>
                  <a:cubicBezTo>
                    <a:pt x="1136" y="1089"/>
                    <a:pt x="1128" y="1082"/>
                    <a:pt x="1119" y="1075"/>
                  </a:cubicBezTo>
                  <a:cubicBezTo>
                    <a:pt x="1126" y="1066"/>
                    <a:pt x="1139" y="1052"/>
                    <a:pt x="1151" y="1061"/>
                  </a:cubicBezTo>
                  <a:cubicBezTo>
                    <a:pt x="1160" y="1067"/>
                    <a:pt x="1152" y="1079"/>
                    <a:pt x="1153" y="1087"/>
                  </a:cubicBezTo>
                  <a:cubicBezTo>
                    <a:pt x="1164" y="1089"/>
                    <a:pt x="1177" y="1087"/>
                    <a:pt x="1188" y="1085"/>
                  </a:cubicBezTo>
                  <a:cubicBezTo>
                    <a:pt x="1199" y="1080"/>
                    <a:pt x="1207" y="1071"/>
                    <a:pt x="1213" y="1061"/>
                  </a:cubicBezTo>
                  <a:cubicBezTo>
                    <a:pt x="1199" y="1072"/>
                    <a:pt x="1182" y="1071"/>
                    <a:pt x="1165" y="1072"/>
                  </a:cubicBezTo>
                  <a:cubicBezTo>
                    <a:pt x="1166" y="1063"/>
                    <a:pt x="1171" y="1049"/>
                    <a:pt x="1160" y="1045"/>
                  </a:cubicBezTo>
                  <a:cubicBezTo>
                    <a:pt x="1150" y="1039"/>
                    <a:pt x="1140" y="1047"/>
                    <a:pt x="1133" y="1053"/>
                  </a:cubicBezTo>
                  <a:close/>
                  <a:moveTo>
                    <a:pt x="260" y="1068"/>
                  </a:moveTo>
                  <a:cubicBezTo>
                    <a:pt x="262" y="1074"/>
                    <a:pt x="263" y="1079"/>
                    <a:pt x="264" y="1084"/>
                  </a:cubicBezTo>
                  <a:cubicBezTo>
                    <a:pt x="254" y="1097"/>
                    <a:pt x="242" y="1109"/>
                    <a:pt x="229" y="1121"/>
                  </a:cubicBezTo>
                  <a:cubicBezTo>
                    <a:pt x="225" y="1119"/>
                    <a:pt x="220" y="1117"/>
                    <a:pt x="215" y="1116"/>
                  </a:cubicBezTo>
                  <a:cubicBezTo>
                    <a:pt x="227" y="1127"/>
                    <a:pt x="237" y="1139"/>
                    <a:pt x="250" y="1147"/>
                  </a:cubicBezTo>
                  <a:cubicBezTo>
                    <a:pt x="248" y="1142"/>
                    <a:pt x="244" y="1138"/>
                    <a:pt x="245" y="1132"/>
                  </a:cubicBezTo>
                  <a:cubicBezTo>
                    <a:pt x="249" y="1126"/>
                    <a:pt x="254" y="1121"/>
                    <a:pt x="260" y="1115"/>
                  </a:cubicBezTo>
                  <a:cubicBezTo>
                    <a:pt x="270" y="1126"/>
                    <a:pt x="281" y="1135"/>
                    <a:pt x="291" y="1145"/>
                  </a:cubicBezTo>
                  <a:cubicBezTo>
                    <a:pt x="286" y="1152"/>
                    <a:pt x="280" y="1157"/>
                    <a:pt x="273" y="1163"/>
                  </a:cubicBezTo>
                  <a:cubicBezTo>
                    <a:pt x="269" y="1160"/>
                    <a:pt x="265" y="1159"/>
                    <a:pt x="260" y="1157"/>
                  </a:cubicBezTo>
                  <a:cubicBezTo>
                    <a:pt x="271" y="1169"/>
                    <a:pt x="282" y="1180"/>
                    <a:pt x="295" y="1190"/>
                  </a:cubicBezTo>
                  <a:cubicBezTo>
                    <a:pt x="293" y="1185"/>
                    <a:pt x="291" y="1180"/>
                    <a:pt x="289" y="1176"/>
                  </a:cubicBezTo>
                  <a:cubicBezTo>
                    <a:pt x="299" y="1161"/>
                    <a:pt x="312" y="1150"/>
                    <a:pt x="324" y="1137"/>
                  </a:cubicBezTo>
                  <a:cubicBezTo>
                    <a:pt x="328" y="1139"/>
                    <a:pt x="333" y="1141"/>
                    <a:pt x="338" y="1143"/>
                  </a:cubicBezTo>
                  <a:cubicBezTo>
                    <a:pt x="329" y="1131"/>
                    <a:pt x="317" y="1120"/>
                    <a:pt x="304" y="1111"/>
                  </a:cubicBezTo>
                  <a:cubicBezTo>
                    <a:pt x="306" y="1116"/>
                    <a:pt x="308" y="1120"/>
                    <a:pt x="310" y="1125"/>
                  </a:cubicBezTo>
                  <a:cubicBezTo>
                    <a:pt x="305" y="1130"/>
                    <a:pt x="301" y="1135"/>
                    <a:pt x="296" y="1141"/>
                  </a:cubicBezTo>
                  <a:cubicBezTo>
                    <a:pt x="285" y="1131"/>
                    <a:pt x="274" y="1121"/>
                    <a:pt x="263" y="1111"/>
                  </a:cubicBezTo>
                  <a:cubicBezTo>
                    <a:pt x="269" y="1106"/>
                    <a:pt x="274" y="1101"/>
                    <a:pt x="279" y="1095"/>
                  </a:cubicBezTo>
                  <a:cubicBezTo>
                    <a:pt x="284" y="1097"/>
                    <a:pt x="288" y="1099"/>
                    <a:pt x="293" y="1100"/>
                  </a:cubicBezTo>
                  <a:cubicBezTo>
                    <a:pt x="283" y="1089"/>
                    <a:pt x="271" y="1079"/>
                    <a:pt x="260" y="1068"/>
                  </a:cubicBezTo>
                  <a:close/>
                  <a:moveTo>
                    <a:pt x="1028" y="1155"/>
                  </a:moveTo>
                  <a:cubicBezTo>
                    <a:pt x="1032" y="1153"/>
                    <a:pt x="1037" y="1152"/>
                    <a:pt x="1042" y="1150"/>
                  </a:cubicBezTo>
                  <a:cubicBezTo>
                    <a:pt x="1055" y="1162"/>
                    <a:pt x="1066" y="1176"/>
                    <a:pt x="1077" y="1191"/>
                  </a:cubicBezTo>
                  <a:cubicBezTo>
                    <a:pt x="1073" y="1195"/>
                    <a:pt x="1070" y="1200"/>
                    <a:pt x="1067" y="1205"/>
                  </a:cubicBezTo>
                  <a:cubicBezTo>
                    <a:pt x="1089" y="1190"/>
                    <a:pt x="1110" y="1172"/>
                    <a:pt x="1130" y="1154"/>
                  </a:cubicBezTo>
                  <a:cubicBezTo>
                    <a:pt x="1126" y="1149"/>
                    <a:pt x="1122" y="1145"/>
                    <a:pt x="1118" y="1140"/>
                  </a:cubicBezTo>
                  <a:cubicBezTo>
                    <a:pt x="1118" y="1145"/>
                    <a:pt x="1118" y="1151"/>
                    <a:pt x="1118" y="1156"/>
                  </a:cubicBezTo>
                  <a:cubicBezTo>
                    <a:pt x="1110" y="1165"/>
                    <a:pt x="1100" y="1172"/>
                    <a:pt x="1091" y="1179"/>
                  </a:cubicBezTo>
                  <a:cubicBezTo>
                    <a:pt x="1086" y="1173"/>
                    <a:pt x="1080" y="1167"/>
                    <a:pt x="1075" y="1160"/>
                  </a:cubicBezTo>
                  <a:cubicBezTo>
                    <a:pt x="1082" y="1155"/>
                    <a:pt x="1090" y="1149"/>
                    <a:pt x="1097" y="1143"/>
                  </a:cubicBezTo>
                  <a:cubicBezTo>
                    <a:pt x="1101" y="1144"/>
                    <a:pt x="1104" y="1145"/>
                    <a:pt x="1108" y="1146"/>
                  </a:cubicBezTo>
                  <a:cubicBezTo>
                    <a:pt x="1104" y="1139"/>
                    <a:pt x="1100" y="1132"/>
                    <a:pt x="1094" y="1126"/>
                  </a:cubicBezTo>
                  <a:cubicBezTo>
                    <a:pt x="1095" y="1141"/>
                    <a:pt x="1081" y="1147"/>
                    <a:pt x="1072" y="1156"/>
                  </a:cubicBezTo>
                  <a:cubicBezTo>
                    <a:pt x="1067" y="1150"/>
                    <a:pt x="1061" y="1144"/>
                    <a:pt x="1056" y="1139"/>
                  </a:cubicBezTo>
                  <a:cubicBezTo>
                    <a:pt x="1068" y="1129"/>
                    <a:pt x="1079" y="1112"/>
                    <a:pt x="1096" y="1119"/>
                  </a:cubicBezTo>
                  <a:cubicBezTo>
                    <a:pt x="1092" y="1115"/>
                    <a:pt x="1089" y="1110"/>
                    <a:pt x="1084" y="1108"/>
                  </a:cubicBezTo>
                  <a:cubicBezTo>
                    <a:pt x="1065" y="1123"/>
                    <a:pt x="1045" y="1138"/>
                    <a:pt x="1028" y="1155"/>
                  </a:cubicBezTo>
                  <a:close/>
                  <a:moveTo>
                    <a:pt x="992" y="1178"/>
                  </a:moveTo>
                  <a:cubicBezTo>
                    <a:pt x="997" y="1177"/>
                    <a:pt x="1003" y="1176"/>
                    <a:pt x="1008" y="1174"/>
                  </a:cubicBezTo>
                  <a:cubicBezTo>
                    <a:pt x="1009" y="1190"/>
                    <a:pt x="1010" y="1205"/>
                    <a:pt x="1011" y="1221"/>
                  </a:cubicBezTo>
                  <a:cubicBezTo>
                    <a:pt x="997" y="1214"/>
                    <a:pt x="983" y="1206"/>
                    <a:pt x="970" y="1197"/>
                  </a:cubicBezTo>
                  <a:cubicBezTo>
                    <a:pt x="973" y="1193"/>
                    <a:pt x="977" y="1188"/>
                    <a:pt x="981" y="1184"/>
                  </a:cubicBezTo>
                  <a:cubicBezTo>
                    <a:pt x="966" y="1191"/>
                    <a:pt x="947" y="1196"/>
                    <a:pt x="939" y="1211"/>
                  </a:cubicBezTo>
                  <a:cubicBezTo>
                    <a:pt x="941" y="1210"/>
                    <a:pt x="946" y="1207"/>
                    <a:pt x="948" y="1206"/>
                  </a:cubicBezTo>
                  <a:cubicBezTo>
                    <a:pt x="971" y="1216"/>
                    <a:pt x="991" y="1230"/>
                    <a:pt x="1012" y="1241"/>
                  </a:cubicBezTo>
                  <a:cubicBezTo>
                    <a:pt x="1014" y="1241"/>
                    <a:pt x="1017" y="1239"/>
                    <a:pt x="1018" y="1238"/>
                  </a:cubicBezTo>
                  <a:cubicBezTo>
                    <a:pt x="1022" y="1211"/>
                    <a:pt x="1009" y="1182"/>
                    <a:pt x="1024" y="1157"/>
                  </a:cubicBezTo>
                  <a:cubicBezTo>
                    <a:pt x="1013" y="1163"/>
                    <a:pt x="1001" y="1169"/>
                    <a:pt x="992" y="1178"/>
                  </a:cubicBezTo>
                  <a:close/>
                  <a:moveTo>
                    <a:pt x="323" y="1193"/>
                  </a:moveTo>
                  <a:cubicBezTo>
                    <a:pt x="317" y="1197"/>
                    <a:pt x="309" y="1194"/>
                    <a:pt x="303" y="1195"/>
                  </a:cubicBezTo>
                  <a:cubicBezTo>
                    <a:pt x="312" y="1204"/>
                    <a:pt x="323" y="1211"/>
                    <a:pt x="336" y="1216"/>
                  </a:cubicBezTo>
                  <a:cubicBezTo>
                    <a:pt x="332" y="1211"/>
                    <a:pt x="328" y="1207"/>
                    <a:pt x="324" y="1203"/>
                  </a:cubicBezTo>
                  <a:cubicBezTo>
                    <a:pt x="329" y="1199"/>
                    <a:pt x="334" y="1195"/>
                    <a:pt x="340" y="1192"/>
                  </a:cubicBezTo>
                  <a:cubicBezTo>
                    <a:pt x="348" y="1196"/>
                    <a:pt x="356" y="1201"/>
                    <a:pt x="363" y="1206"/>
                  </a:cubicBezTo>
                  <a:cubicBezTo>
                    <a:pt x="364" y="1213"/>
                    <a:pt x="362" y="1220"/>
                    <a:pt x="362" y="1227"/>
                  </a:cubicBezTo>
                  <a:cubicBezTo>
                    <a:pt x="357" y="1225"/>
                    <a:pt x="351" y="1223"/>
                    <a:pt x="346" y="1221"/>
                  </a:cubicBezTo>
                  <a:cubicBezTo>
                    <a:pt x="356" y="1234"/>
                    <a:pt x="372" y="1241"/>
                    <a:pt x="385" y="1249"/>
                  </a:cubicBezTo>
                  <a:cubicBezTo>
                    <a:pt x="383" y="1245"/>
                    <a:pt x="380" y="1240"/>
                    <a:pt x="378" y="1236"/>
                  </a:cubicBezTo>
                  <a:cubicBezTo>
                    <a:pt x="380" y="1214"/>
                    <a:pt x="384" y="1191"/>
                    <a:pt x="386" y="1169"/>
                  </a:cubicBezTo>
                  <a:cubicBezTo>
                    <a:pt x="381" y="1166"/>
                    <a:pt x="377" y="1163"/>
                    <a:pt x="372" y="1160"/>
                  </a:cubicBezTo>
                  <a:cubicBezTo>
                    <a:pt x="356" y="1172"/>
                    <a:pt x="340" y="1182"/>
                    <a:pt x="323" y="1193"/>
                  </a:cubicBezTo>
                  <a:close/>
                  <a:moveTo>
                    <a:pt x="420" y="1194"/>
                  </a:moveTo>
                  <a:cubicBezTo>
                    <a:pt x="422" y="1199"/>
                    <a:pt x="429" y="1205"/>
                    <a:pt x="425" y="1211"/>
                  </a:cubicBezTo>
                  <a:cubicBezTo>
                    <a:pt x="419" y="1225"/>
                    <a:pt x="415" y="1239"/>
                    <a:pt x="407" y="1251"/>
                  </a:cubicBezTo>
                  <a:cubicBezTo>
                    <a:pt x="404" y="1252"/>
                    <a:pt x="397" y="1253"/>
                    <a:pt x="393" y="1254"/>
                  </a:cubicBezTo>
                  <a:cubicBezTo>
                    <a:pt x="404" y="1259"/>
                    <a:pt x="415" y="1266"/>
                    <a:pt x="427" y="1267"/>
                  </a:cubicBezTo>
                  <a:cubicBezTo>
                    <a:pt x="423" y="1263"/>
                    <a:pt x="419" y="1259"/>
                    <a:pt x="416" y="1256"/>
                  </a:cubicBezTo>
                  <a:cubicBezTo>
                    <a:pt x="420" y="1242"/>
                    <a:pt x="426" y="1229"/>
                    <a:pt x="432" y="1216"/>
                  </a:cubicBezTo>
                  <a:cubicBezTo>
                    <a:pt x="450" y="1239"/>
                    <a:pt x="456" y="1270"/>
                    <a:pt x="476" y="1291"/>
                  </a:cubicBezTo>
                  <a:cubicBezTo>
                    <a:pt x="484" y="1272"/>
                    <a:pt x="492" y="1254"/>
                    <a:pt x="499" y="1235"/>
                  </a:cubicBezTo>
                  <a:cubicBezTo>
                    <a:pt x="503" y="1235"/>
                    <a:pt x="511" y="1236"/>
                    <a:pt x="515" y="1236"/>
                  </a:cubicBezTo>
                  <a:cubicBezTo>
                    <a:pt x="505" y="1229"/>
                    <a:pt x="492" y="1224"/>
                    <a:pt x="480" y="1220"/>
                  </a:cubicBezTo>
                  <a:cubicBezTo>
                    <a:pt x="483" y="1224"/>
                    <a:pt x="488" y="1228"/>
                    <a:pt x="491" y="1232"/>
                  </a:cubicBezTo>
                  <a:cubicBezTo>
                    <a:pt x="488" y="1244"/>
                    <a:pt x="483" y="1255"/>
                    <a:pt x="477" y="1266"/>
                  </a:cubicBezTo>
                  <a:cubicBezTo>
                    <a:pt x="466" y="1246"/>
                    <a:pt x="457" y="1225"/>
                    <a:pt x="446" y="1206"/>
                  </a:cubicBezTo>
                  <a:cubicBezTo>
                    <a:pt x="438" y="1200"/>
                    <a:pt x="429" y="1197"/>
                    <a:pt x="420" y="1194"/>
                  </a:cubicBezTo>
                  <a:close/>
                  <a:moveTo>
                    <a:pt x="888" y="1226"/>
                  </a:moveTo>
                  <a:cubicBezTo>
                    <a:pt x="893" y="1227"/>
                    <a:pt x="898" y="1228"/>
                    <a:pt x="903" y="1229"/>
                  </a:cubicBezTo>
                  <a:cubicBezTo>
                    <a:pt x="911" y="1244"/>
                    <a:pt x="916" y="1260"/>
                    <a:pt x="923" y="1276"/>
                  </a:cubicBezTo>
                  <a:cubicBezTo>
                    <a:pt x="919" y="1279"/>
                    <a:pt x="916" y="1283"/>
                    <a:pt x="912" y="1287"/>
                  </a:cubicBezTo>
                  <a:cubicBezTo>
                    <a:pt x="927" y="1281"/>
                    <a:pt x="943" y="1278"/>
                    <a:pt x="955" y="1267"/>
                  </a:cubicBezTo>
                  <a:cubicBezTo>
                    <a:pt x="950" y="1267"/>
                    <a:pt x="945" y="1268"/>
                    <a:pt x="940" y="1269"/>
                  </a:cubicBezTo>
                  <a:cubicBezTo>
                    <a:pt x="932" y="1253"/>
                    <a:pt x="927" y="1237"/>
                    <a:pt x="920" y="1220"/>
                  </a:cubicBezTo>
                  <a:cubicBezTo>
                    <a:pt x="924" y="1217"/>
                    <a:pt x="928" y="1213"/>
                    <a:pt x="932" y="1209"/>
                  </a:cubicBezTo>
                  <a:cubicBezTo>
                    <a:pt x="917" y="1213"/>
                    <a:pt x="903" y="1220"/>
                    <a:pt x="888" y="1226"/>
                  </a:cubicBezTo>
                  <a:close/>
                  <a:moveTo>
                    <a:pt x="846" y="1242"/>
                  </a:moveTo>
                  <a:cubicBezTo>
                    <a:pt x="850" y="1242"/>
                    <a:pt x="857" y="1242"/>
                    <a:pt x="861" y="1241"/>
                  </a:cubicBezTo>
                  <a:cubicBezTo>
                    <a:pt x="865" y="1254"/>
                    <a:pt x="868" y="1267"/>
                    <a:pt x="871" y="1279"/>
                  </a:cubicBezTo>
                  <a:cubicBezTo>
                    <a:pt x="852" y="1270"/>
                    <a:pt x="834" y="1261"/>
                    <a:pt x="816" y="1252"/>
                  </a:cubicBezTo>
                  <a:cubicBezTo>
                    <a:pt x="804" y="1246"/>
                    <a:pt x="791" y="1253"/>
                    <a:pt x="780" y="1256"/>
                  </a:cubicBezTo>
                  <a:cubicBezTo>
                    <a:pt x="784" y="1257"/>
                    <a:pt x="789" y="1258"/>
                    <a:pt x="794" y="1260"/>
                  </a:cubicBezTo>
                  <a:cubicBezTo>
                    <a:pt x="798" y="1276"/>
                    <a:pt x="803" y="1292"/>
                    <a:pt x="806" y="1308"/>
                  </a:cubicBezTo>
                  <a:cubicBezTo>
                    <a:pt x="803" y="1312"/>
                    <a:pt x="799" y="1316"/>
                    <a:pt x="795" y="1320"/>
                  </a:cubicBezTo>
                  <a:cubicBezTo>
                    <a:pt x="807" y="1317"/>
                    <a:pt x="819" y="1315"/>
                    <a:pt x="830" y="1310"/>
                  </a:cubicBezTo>
                  <a:cubicBezTo>
                    <a:pt x="827" y="1310"/>
                    <a:pt x="819" y="1309"/>
                    <a:pt x="815" y="1308"/>
                  </a:cubicBezTo>
                  <a:cubicBezTo>
                    <a:pt x="811" y="1293"/>
                    <a:pt x="807" y="1279"/>
                    <a:pt x="804" y="1264"/>
                  </a:cubicBezTo>
                  <a:cubicBezTo>
                    <a:pt x="831" y="1275"/>
                    <a:pt x="855" y="1293"/>
                    <a:pt x="884" y="1300"/>
                  </a:cubicBezTo>
                  <a:cubicBezTo>
                    <a:pt x="880" y="1280"/>
                    <a:pt x="874" y="1260"/>
                    <a:pt x="869" y="1240"/>
                  </a:cubicBezTo>
                  <a:cubicBezTo>
                    <a:pt x="874" y="1237"/>
                    <a:pt x="878" y="1234"/>
                    <a:pt x="882" y="1231"/>
                  </a:cubicBezTo>
                  <a:cubicBezTo>
                    <a:pt x="870" y="1233"/>
                    <a:pt x="856" y="1234"/>
                    <a:pt x="846" y="1242"/>
                  </a:cubicBezTo>
                  <a:close/>
                  <a:moveTo>
                    <a:pt x="519" y="1256"/>
                  </a:moveTo>
                  <a:cubicBezTo>
                    <a:pt x="508" y="1268"/>
                    <a:pt x="512" y="1289"/>
                    <a:pt x="525" y="1299"/>
                  </a:cubicBezTo>
                  <a:cubicBezTo>
                    <a:pt x="543" y="1312"/>
                    <a:pt x="566" y="1317"/>
                    <a:pt x="588" y="1313"/>
                  </a:cubicBezTo>
                  <a:cubicBezTo>
                    <a:pt x="591" y="1303"/>
                    <a:pt x="592" y="1292"/>
                    <a:pt x="604" y="1289"/>
                  </a:cubicBezTo>
                  <a:cubicBezTo>
                    <a:pt x="589" y="1287"/>
                    <a:pt x="574" y="1281"/>
                    <a:pt x="558" y="1280"/>
                  </a:cubicBezTo>
                  <a:cubicBezTo>
                    <a:pt x="563" y="1285"/>
                    <a:pt x="570" y="1287"/>
                    <a:pt x="576" y="1291"/>
                  </a:cubicBezTo>
                  <a:cubicBezTo>
                    <a:pt x="573" y="1297"/>
                    <a:pt x="574" y="1305"/>
                    <a:pt x="568" y="1309"/>
                  </a:cubicBezTo>
                  <a:cubicBezTo>
                    <a:pt x="554" y="1309"/>
                    <a:pt x="538" y="1302"/>
                    <a:pt x="533" y="1287"/>
                  </a:cubicBezTo>
                  <a:cubicBezTo>
                    <a:pt x="525" y="1269"/>
                    <a:pt x="543" y="1245"/>
                    <a:pt x="564" y="1249"/>
                  </a:cubicBezTo>
                  <a:cubicBezTo>
                    <a:pt x="580" y="1249"/>
                    <a:pt x="590" y="1262"/>
                    <a:pt x="596" y="1276"/>
                  </a:cubicBezTo>
                  <a:cubicBezTo>
                    <a:pt x="598" y="1269"/>
                    <a:pt x="600" y="1262"/>
                    <a:pt x="602" y="1255"/>
                  </a:cubicBezTo>
                  <a:cubicBezTo>
                    <a:pt x="586" y="1253"/>
                    <a:pt x="572" y="1243"/>
                    <a:pt x="556" y="1243"/>
                  </a:cubicBezTo>
                  <a:cubicBezTo>
                    <a:pt x="543" y="1242"/>
                    <a:pt x="528" y="1245"/>
                    <a:pt x="519" y="1256"/>
                  </a:cubicBezTo>
                  <a:close/>
                  <a:moveTo>
                    <a:pt x="739" y="1261"/>
                  </a:moveTo>
                  <a:cubicBezTo>
                    <a:pt x="742" y="1261"/>
                    <a:pt x="750" y="1263"/>
                    <a:pt x="753" y="1264"/>
                  </a:cubicBezTo>
                  <a:cubicBezTo>
                    <a:pt x="755" y="1278"/>
                    <a:pt x="758" y="1293"/>
                    <a:pt x="754" y="1308"/>
                  </a:cubicBezTo>
                  <a:cubicBezTo>
                    <a:pt x="745" y="1321"/>
                    <a:pt x="723" y="1322"/>
                    <a:pt x="711" y="1313"/>
                  </a:cubicBezTo>
                  <a:cubicBezTo>
                    <a:pt x="704" y="1299"/>
                    <a:pt x="707" y="1283"/>
                    <a:pt x="706" y="1268"/>
                  </a:cubicBezTo>
                  <a:cubicBezTo>
                    <a:pt x="709" y="1265"/>
                    <a:pt x="713" y="1262"/>
                    <a:pt x="717" y="1259"/>
                  </a:cubicBezTo>
                  <a:cubicBezTo>
                    <a:pt x="703" y="1259"/>
                    <a:pt x="690" y="1261"/>
                    <a:pt x="677" y="1262"/>
                  </a:cubicBezTo>
                  <a:cubicBezTo>
                    <a:pt x="677" y="1262"/>
                    <a:pt x="677" y="1264"/>
                    <a:pt x="677" y="1265"/>
                  </a:cubicBezTo>
                  <a:cubicBezTo>
                    <a:pt x="684" y="1265"/>
                    <a:pt x="688" y="1269"/>
                    <a:pt x="688" y="1276"/>
                  </a:cubicBezTo>
                  <a:cubicBezTo>
                    <a:pt x="691" y="1291"/>
                    <a:pt x="684" y="1313"/>
                    <a:pt x="701" y="1321"/>
                  </a:cubicBezTo>
                  <a:cubicBezTo>
                    <a:pt x="717" y="1329"/>
                    <a:pt x="738" y="1328"/>
                    <a:pt x="754" y="1318"/>
                  </a:cubicBezTo>
                  <a:cubicBezTo>
                    <a:pt x="772" y="1305"/>
                    <a:pt x="761" y="1281"/>
                    <a:pt x="763" y="1263"/>
                  </a:cubicBezTo>
                  <a:cubicBezTo>
                    <a:pt x="766" y="1263"/>
                    <a:pt x="771" y="1261"/>
                    <a:pt x="774" y="1261"/>
                  </a:cubicBezTo>
                  <a:cubicBezTo>
                    <a:pt x="774" y="1259"/>
                    <a:pt x="774" y="1256"/>
                    <a:pt x="774" y="1255"/>
                  </a:cubicBezTo>
                  <a:cubicBezTo>
                    <a:pt x="762" y="1258"/>
                    <a:pt x="750" y="1255"/>
                    <a:pt x="739" y="12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49" name="Freeform 424"/>
            <p:cNvSpPr/>
            <p:nvPr/>
          </p:nvSpPr>
          <p:spPr bwMode="auto">
            <a:xfrm>
              <a:off x="5392738" y="1296988"/>
              <a:ext cx="115888" cy="163513"/>
            </a:xfrm>
            <a:custGeom>
              <a:avLst/>
              <a:gdLst>
                <a:gd name="T0" fmla="*/ 0 w 34"/>
                <a:gd name="T1" fmla="*/ 22 h 48"/>
                <a:gd name="T2" fmla="*/ 33 w 34"/>
                <a:gd name="T3" fmla="*/ 0 h 48"/>
                <a:gd name="T4" fmla="*/ 6 w 34"/>
                <a:gd name="T5" fmla="*/ 48 h 48"/>
                <a:gd name="T6" fmla="*/ 28 w 34"/>
                <a:gd name="T7" fmla="*/ 18 h 48"/>
                <a:gd name="T8" fmla="*/ 0 w 34"/>
                <a:gd name="T9" fmla="*/ 33 h 48"/>
                <a:gd name="T10" fmla="*/ 0 w 34"/>
                <a:gd name="T11" fmla="*/ 2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0" y="22"/>
                  </a:moveTo>
                  <a:cubicBezTo>
                    <a:pt x="10" y="14"/>
                    <a:pt x="21" y="5"/>
                    <a:pt x="33" y="0"/>
                  </a:cubicBezTo>
                  <a:cubicBezTo>
                    <a:pt x="34" y="19"/>
                    <a:pt x="29" y="45"/>
                    <a:pt x="6" y="48"/>
                  </a:cubicBezTo>
                  <a:cubicBezTo>
                    <a:pt x="10" y="36"/>
                    <a:pt x="26" y="32"/>
                    <a:pt x="28" y="18"/>
                  </a:cubicBezTo>
                  <a:cubicBezTo>
                    <a:pt x="16" y="17"/>
                    <a:pt x="9" y="27"/>
                    <a:pt x="0" y="33"/>
                  </a:cubicBezTo>
                  <a:cubicBezTo>
                    <a:pt x="0" y="30"/>
                    <a:pt x="0" y="24"/>
                    <a:pt x="0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25"/>
            <p:cNvSpPr/>
            <p:nvPr/>
          </p:nvSpPr>
          <p:spPr bwMode="auto">
            <a:xfrm>
              <a:off x="5449888" y="1501775"/>
              <a:ext cx="184150" cy="169863"/>
            </a:xfrm>
            <a:custGeom>
              <a:avLst/>
              <a:gdLst>
                <a:gd name="T0" fmla="*/ 0 w 54"/>
                <a:gd name="T1" fmla="*/ 33 h 50"/>
                <a:gd name="T2" fmla="*/ 50 w 54"/>
                <a:gd name="T3" fmla="*/ 2 h 50"/>
                <a:gd name="T4" fmla="*/ 54 w 54"/>
                <a:gd name="T5" fmla="*/ 35 h 50"/>
                <a:gd name="T6" fmla="*/ 41 w 54"/>
                <a:gd name="T7" fmla="*/ 33 h 50"/>
                <a:gd name="T8" fmla="*/ 13 w 54"/>
                <a:gd name="T9" fmla="*/ 50 h 50"/>
                <a:gd name="T10" fmla="*/ 6 w 54"/>
                <a:gd name="T11" fmla="*/ 41 h 50"/>
                <a:gd name="T12" fmla="*/ 41 w 54"/>
                <a:gd name="T13" fmla="*/ 13 h 50"/>
                <a:gd name="T14" fmla="*/ 0 w 54"/>
                <a:gd name="T15" fmla="*/ 3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50">
                  <a:moveTo>
                    <a:pt x="0" y="33"/>
                  </a:moveTo>
                  <a:cubicBezTo>
                    <a:pt x="10" y="16"/>
                    <a:pt x="29" y="0"/>
                    <a:pt x="50" y="2"/>
                  </a:cubicBezTo>
                  <a:cubicBezTo>
                    <a:pt x="53" y="13"/>
                    <a:pt x="54" y="24"/>
                    <a:pt x="54" y="35"/>
                  </a:cubicBezTo>
                  <a:cubicBezTo>
                    <a:pt x="51" y="35"/>
                    <a:pt x="44" y="33"/>
                    <a:pt x="41" y="33"/>
                  </a:cubicBezTo>
                  <a:cubicBezTo>
                    <a:pt x="32" y="39"/>
                    <a:pt x="22" y="45"/>
                    <a:pt x="13" y="50"/>
                  </a:cubicBezTo>
                  <a:cubicBezTo>
                    <a:pt x="11" y="48"/>
                    <a:pt x="7" y="43"/>
                    <a:pt x="6" y="41"/>
                  </a:cubicBezTo>
                  <a:cubicBezTo>
                    <a:pt x="22" y="40"/>
                    <a:pt x="33" y="26"/>
                    <a:pt x="41" y="13"/>
                  </a:cubicBezTo>
                  <a:cubicBezTo>
                    <a:pt x="24" y="11"/>
                    <a:pt x="14" y="26"/>
                    <a:pt x="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26"/>
            <p:cNvSpPr/>
            <p:nvPr/>
          </p:nvSpPr>
          <p:spPr bwMode="auto">
            <a:xfrm>
              <a:off x="4595813" y="2016125"/>
              <a:ext cx="57150" cy="63500"/>
            </a:xfrm>
            <a:custGeom>
              <a:avLst/>
              <a:gdLst>
                <a:gd name="T0" fmla="*/ 9 w 17"/>
                <a:gd name="T1" fmla="*/ 19 h 19"/>
                <a:gd name="T2" fmla="*/ 16 w 17"/>
                <a:gd name="T3" fmla="*/ 0 h 19"/>
                <a:gd name="T4" fmla="*/ 9 w 17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9">
                  <a:moveTo>
                    <a:pt x="9" y="19"/>
                  </a:moveTo>
                  <a:cubicBezTo>
                    <a:pt x="0" y="14"/>
                    <a:pt x="12" y="5"/>
                    <a:pt x="16" y="0"/>
                  </a:cubicBezTo>
                  <a:cubicBezTo>
                    <a:pt x="15" y="6"/>
                    <a:pt x="17" y="16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427"/>
            <p:cNvSpPr/>
            <p:nvPr/>
          </p:nvSpPr>
          <p:spPr bwMode="auto">
            <a:xfrm>
              <a:off x="6683376" y="2032000"/>
              <a:ext cx="125413" cy="127000"/>
            </a:xfrm>
            <a:custGeom>
              <a:avLst/>
              <a:gdLst>
                <a:gd name="T0" fmla="*/ 27 w 37"/>
                <a:gd name="T1" fmla="*/ 4 h 37"/>
                <a:gd name="T2" fmla="*/ 37 w 37"/>
                <a:gd name="T3" fmla="*/ 6 h 37"/>
                <a:gd name="T4" fmla="*/ 23 w 37"/>
                <a:gd name="T5" fmla="*/ 35 h 37"/>
                <a:gd name="T6" fmla="*/ 3 w 37"/>
                <a:gd name="T7" fmla="*/ 33 h 37"/>
                <a:gd name="T8" fmla="*/ 0 w 37"/>
                <a:gd name="T9" fmla="*/ 24 h 37"/>
                <a:gd name="T10" fmla="*/ 27 w 37"/>
                <a:gd name="T11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7">
                  <a:moveTo>
                    <a:pt x="27" y="4"/>
                  </a:moveTo>
                  <a:cubicBezTo>
                    <a:pt x="31" y="0"/>
                    <a:pt x="34" y="5"/>
                    <a:pt x="37" y="6"/>
                  </a:cubicBezTo>
                  <a:cubicBezTo>
                    <a:pt x="32" y="16"/>
                    <a:pt x="30" y="27"/>
                    <a:pt x="23" y="35"/>
                  </a:cubicBezTo>
                  <a:cubicBezTo>
                    <a:pt x="16" y="37"/>
                    <a:pt x="9" y="34"/>
                    <a:pt x="3" y="33"/>
                  </a:cubicBezTo>
                  <a:cubicBezTo>
                    <a:pt x="2" y="31"/>
                    <a:pt x="0" y="26"/>
                    <a:pt x="0" y="24"/>
                  </a:cubicBezTo>
                  <a:cubicBezTo>
                    <a:pt x="8" y="16"/>
                    <a:pt x="16" y="8"/>
                    <a:pt x="2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428"/>
            <p:cNvSpPr/>
            <p:nvPr/>
          </p:nvSpPr>
          <p:spPr bwMode="auto">
            <a:xfrm>
              <a:off x="6035676" y="2049463"/>
              <a:ext cx="96838" cy="130175"/>
            </a:xfrm>
            <a:custGeom>
              <a:avLst/>
              <a:gdLst>
                <a:gd name="T0" fmla="*/ 0 w 28"/>
                <a:gd name="T1" fmla="*/ 36 h 38"/>
                <a:gd name="T2" fmla="*/ 28 w 28"/>
                <a:gd name="T3" fmla="*/ 0 h 38"/>
                <a:gd name="T4" fmla="*/ 21 w 28"/>
                <a:gd name="T5" fmla="*/ 35 h 38"/>
                <a:gd name="T6" fmla="*/ 0 w 28"/>
                <a:gd name="T7" fmla="*/ 3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38">
                  <a:moveTo>
                    <a:pt x="0" y="36"/>
                  </a:moveTo>
                  <a:cubicBezTo>
                    <a:pt x="5" y="22"/>
                    <a:pt x="13" y="4"/>
                    <a:pt x="28" y="0"/>
                  </a:cubicBezTo>
                  <a:cubicBezTo>
                    <a:pt x="28" y="12"/>
                    <a:pt x="28" y="25"/>
                    <a:pt x="21" y="35"/>
                  </a:cubicBezTo>
                  <a:cubicBezTo>
                    <a:pt x="14" y="38"/>
                    <a:pt x="7" y="37"/>
                    <a:pt x="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429"/>
            <p:cNvSpPr>
              <a:spLocks noEditPoints="1"/>
            </p:cNvSpPr>
            <p:nvPr/>
          </p:nvSpPr>
          <p:spPr bwMode="auto">
            <a:xfrm>
              <a:off x="6067426" y="2328863"/>
              <a:ext cx="92075" cy="153988"/>
            </a:xfrm>
            <a:custGeom>
              <a:avLst/>
              <a:gdLst>
                <a:gd name="T0" fmla="*/ 3 w 27"/>
                <a:gd name="T1" fmla="*/ 37 h 45"/>
                <a:gd name="T2" fmla="*/ 8 w 27"/>
                <a:gd name="T3" fmla="*/ 0 h 45"/>
                <a:gd name="T4" fmla="*/ 27 w 27"/>
                <a:gd name="T5" fmla="*/ 44 h 45"/>
                <a:gd name="T6" fmla="*/ 3 w 27"/>
                <a:gd name="T7" fmla="*/ 37 h 45"/>
                <a:gd name="T8" fmla="*/ 10 w 27"/>
                <a:gd name="T9" fmla="*/ 26 h 45"/>
                <a:gd name="T10" fmla="*/ 16 w 27"/>
                <a:gd name="T11" fmla="*/ 33 h 45"/>
                <a:gd name="T12" fmla="*/ 10 w 27"/>
                <a:gd name="T13" fmla="*/ 2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45">
                  <a:moveTo>
                    <a:pt x="3" y="37"/>
                  </a:moveTo>
                  <a:cubicBezTo>
                    <a:pt x="0" y="25"/>
                    <a:pt x="2" y="11"/>
                    <a:pt x="8" y="0"/>
                  </a:cubicBezTo>
                  <a:cubicBezTo>
                    <a:pt x="17" y="13"/>
                    <a:pt x="25" y="28"/>
                    <a:pt x="27" y="44"/>
                  </a:cubicBezTo>
                  <a:cubicBezTo>
                    <a:pt x="19" y="44"/>
                    <a:pt x="9" y="45"/>
                    <a:pt x="3" y="37"/>
                  </a:cubicBezTo>
                  <a:close/>
                  <a:moveTo>
                    <a:pt x="10" y="26"/>
                  </a:moveTo>
                  <a:cubicBezTo>
                    <a:pt x="8" y="32"/>
                    <a:pt x="10" y="35"/>
                    <a:pt x="16" y="33"/>
                  </a:cubicBezTo>
                  <a:cubicBezTo>
                    <a:pt x="18" y="26"/>
                    <a:pt x="16" y="23"/>
                    <a:pt x="1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430"/>
            <p:cNvSpPr>
              <a:spLocks noEditPoints="1"/>
            </p:cNvSpPr>
            <p:nvPr/>
          </p:nvSpPr>
          <p:spPr bwMode="auto">
            <a:xfrm>
              <a:off x="7402513" y="2471738"/>
              <a:ext cx="119063" cy="58738"/>
            </a:xfrm>
            <a:custGeom>
              <a:avLst/>
              <a:gdLst>
                <a:gd name="T0" fmla="*/ 0 w 35"/>
                <a:gd name="T1" fmla="*/ 2 h 17"/>
                <a:gd name="T2" fmla="*/ 24 w 35"/>
                <a:gd name="T3" fmla="*/ 0 h 17"/>
                <a:gd name="T4" fmla="*/ 33 w 35"/>
                <a:gd name="T5" fmla="*/ 16 h 17"/>
                <a:gd name="T6" fmla="*/ 0 w 35"/>
                <a:gd name="T7" fmla="*/ 2 h 17"/>
                <a:gd name="T8" fmla="*/ 20 w 35"/>
                <a:gd name="T9" fmla="*/ 4 h 17"/>
                <a:gd name="T10" fmla="*/ 20 w 35"/>
                <a:gd name="T11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7">
                  <a:moveTo>
                    <a:pt x="0" y="2"/>
                  </a:moveTo>
                  <a:cubicBezTo>
                    <a:pt x="8" y="1"/>
                    <a:pt x="16" y="0"/>
                    <a:pt x="24" y="0"/>
                  </a:cubicBezTo>
                  <a:cubicBezTo>
                    <a:pt x="31" y="2"/>
                    <a:pt x="35" y="9"/>
                    <a:pt x="33" y="16"/>
                  </a:cubicBezTo>
                  <a:cubicBezTo>
                    <a:pt x="21" y="17"/>
                    <a:pt x="9" y="10"/>
                    <a:pt x="0" y="2"/>
                  </a:cubicBezTo>
                  <a:close/>
                  <a:moveTo>
                    <a:pt x="20" y="4"/>
                  </a:moveTo>
                  <a:cubicBezTo>
                    <a:pt x="20" y="4"/>
                    <a:pt x="20" y="4"/>
                    <a:pt x="2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431"/>
            <p:cNvSpPr>
              <a:spLocks noEditPoints="1"/>
            </p:cNvSpPr>
            <p:nvPr/>
          </p:nvSpPr>
          <p:spPr bwMode="auto">
            <a:xfrm>
              <a:off x="5773738" y="2611438"/>
              <a:ext cx="150813" cy="190500"/>
            </a:xfrm>
            <a:custGeom>
              <a:avLst/>
              <a:gdLst>
                <a:gd name="T0" fmla="*/ 0 w 44"/>
                <a:gd name="T1" fmla="*/ 34 h 56"/>
                <a:gd name="T2" fmla="*/ 25 w 44"/>
                <a:gd name="T3" fmla="*/ 0 h 56"/>
                <a:gd name="T4" fmla="*/ 44 w 44"/>
                <a:gd name="T5" fmla="*/ 22 h 56"/>
                <a:gd name="T6" fmla="*/ 28 w 44"/>
                <a:gd name="T7" fmla="*/ 49 h 56"/>
                <a:gd name="T8" fmla="*/ 7 w 44"/>
                <a:gd name="T9" fmla="*/ 49 h 56"/>
                <a:gd name="T10" fmla="*/ 0 w 44"/>
                <a:gd name="T11" fmla="*/ 34 h 56"/>
                <a:gd name="T12" fmla="*/ 17 w 44"/>
                <a:gd name="T13" fmla="*/ 45 h 56"/>
                <a:gd name="T14" fmla="*/ 32 w 44"/>
                <a:gd name="T15" fmla="*/ 22 h 56"/>
                <a:gd name="T16" fmla="*/ 23 w 44"/>
                <a:gd name="T17" fmla="*/ 13 h 56"/>
                <a:gd name="T18" fmla="*/ 17 w 44"/>
                <a:gd name="T19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6">
                  <a:moveTo>
                    <a:pt x="0" y="34"/>
                  </a:moveTo>
                  <a:cubicBezTo>
                    <a:pt x="5" y="21"/>
                    <a:pt x="13" y="8"/>
                    <a:pt x="25" y="0"/>
                  </a:cubicBezTo>
                  <a:cubicBezTo>
                    <a:pt x="33" y="6"/>
                    <a:pt x="40" y="13"/>
                    <a:pt x="44" y="22"/>
                  </a:cubicBezTo>
                  <a:cubicBezTo>
                    <a:pt x="41" y="32"/>
                    <a:pt x="37" y="42"/>
                    <a:pt x="28" y="49"/>
                  </a:cubicBezTo>
                  <a:cubicBezTo>
                    <a:pt x="23" y="56"/>
                    <a:pt x="14" y="50"/>
                    <a:pt x="7" y="49"/>
                  </a:cubicBezTo>
                  <a:cubicBezTo>
                    <a:pt x="5" y="44"/>
                    <a:pt x="2" y="39"/>
                    <a:pt x="0" y="34"/>
                  </a:cubicBezTo>
                  <a:close/>
                  <a:moveTo>
                    <a:pt x="17" y="45"/>
                  </a:moveTo>
                  <a:cubicBezTo>
                    <a:pt x="23" y="39"/>
                    <a:pt x="35" y="33"/>
                    <a:pt x="32" y="22"/>
                  </a:cubicBezTo>
                  <a:cubicBezTo>
                    <a:pt x="32" y="17"/>
                    <a:pt x="26" y="15"/>
                    <a:pt x="23" y="13"/>
                  </a:cubicBezTo>
                  <a:cubicBezTo>
                    <a:pt x="17" y="23"/>
                    <a:pt x="6" y="35"/>
                    <a:pt x="17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432"/>
            <p:cNvSpPr>
              <a:spLocks noEditPoints="1"/>
            </p:cNvSpPr>
            <p:nvPr/>
          </p:nvSpPr>
          <p:spPr bwMode="auto">
            <a:xfrm>
              <a:off x="7048501" y="2673350"/>
              <a:ext cx="134938" cy="125413"/>
            </a:xfrm>
            <a:custGeom>
              <a:avLst/>
              <a:gdLst>
                <a:gd name="T0" fmla="*/ 0 w 40"/>
                <a:gd name="T1" fmla="*/ 29 h 37"/>
                <a:gd name="T2" fmla="*/ 40 w 40"/>
                <a:gd name="T3" fmla="*/ 0 h 37"/>
                <a:gd name="T4" fmla="*/ 24 w 40"/>
                <a:gd name="T5" fmla="*/ 33 h 37"/>
                <a:gd name="T6" fmla="*/ 0 w 40"/>
                <a:gd name="T7" fmla="*/ 29 h 37"/>
                <a:gd name="T8" fmla="*/ 21 w 40"/>
                <a:gd name="T9" fmla="*/ 17 h 37"/>
                <a:gd name="T10" fmla="*/ 19 w 40"/>
                <a:gd name="T11" fmla="*/ 26 h 37"/>
                <a:gd name="T12" fmla="*/ 21 w 40"/>
                <a:gd name="T13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37">
                  <a:moveTo>
                    <a:pt x="0" y="29"/>
                  </a:moveTo>
                  <a:cubicBezTo>
                    <a:pt x="10" y="16"/>
                    <a:pt x="23" y="3"/>
                    <a:pt x="40" y="0"/>
                  </a:cubicBezTo>
                  <a:cubicBezTo>
                    <a:pt x="37" y="12"/>
                    <a:pt x="33" y="24"/>
                    <a:pt x="24" y="33"/>
                  </a:cubicBezTo>
                  <a:cubicBezTo>
                    <a:pt x="16" y="37"/>
                    <a:pt x="7" y="30"/>
                    <a:pt x="0" y="29"/>
                  </a:cubicBezTo>
                  <a:close/>
                  <a:moveTo>
                    <a:pt x="21" y="17"/>
                  </a:moveTo>
                  <a:cubicBezTo>
                    <a:pt x="16" y="17"/>
                    <a:pt x="12" y="26"/>
                    <a:pt x="19" y="26"/>
                  </a:cubicBezTo>
                  <a:cubicBezTo>
                    <a:pt x="24" y="27"/>
                    <a:pt x="27" y="17"/>
                    <a:pt x="2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433"/>
            <p:cNvSpPr/>
            <p:nvPr/>
          </p:nvSpPr>
          <p:spPr bwMode="auto">
            <a:xfrm>
              <a:off x="5262563" y="2805113"/>
              <a:ext cx="115888" cy="177800"/>
            </a:xfrm>
            <a:custGeom>
              <a:avLst/>
              <a:gdLst>
                <a:gd name="T0" fmla="*/ 10 w 34"/>
                <a:gd name="T1" fmla="*/ 9 h 52"/>
                <a:gd name="T2" fmla="*/ 22 w 34"/>
                <a:gd name="T3" fmla="*/ 7 h 52"/>
                <a:gd name="T4" fmla="*/ 34 w 34"/>
                <a:gd name="T5" fmla="*/ 38 h 52"/>
                <a:gd name="T6" fmla="*/ 11 w 34"/>
                <a:gd name="T7" fmla="*/ 52 h 52"/>
                <a:gd name="T8" fmla="*/ 10 w 34"/>
                <a:gd name="T9" fmla="*/ 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52">
                  <a:moveTo>
                    <a:pt x="10" y="9"/>
                  </a:moveTo>
                  <a:cubicBezTo>
                    <a:pt x="11" y="3"/>
                    <a:pt x="20" y="0"/>
                    <a:pt x="22" y="7"/>
                  </a:cubicBezTo>
                  <a:cubicBezTo>
                    <a:pt x="28" y="16"/>
                    <a:pt x="31" y="27"/>
                    <a:pt x="34" y="38"/>
                  </a:cubicBezTo>
                  <a:cubicBezTo>
                    <a:pt x="27" y="43"/>
                    <a:pt x="19" y="47"/>
                    <a:pt x="11" y="52"/>
                  </a:cubicBezTo>
                  <a:cubicBezTo>
                    <a:pt x="0" y="40"/>
                    <a:pt x="8" y="23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434"/>
            <p:cNvSpPr>
              <a:spLocks noEditPoints="1"/>
            </p:cNvSpPr>
            <p:nvPr/>
          </p:nvSpPr>
          <p:spPr bwMode="auto">
            <a:xfrm>
              <a:off x="7462838" y="2843213"/>
              <a:ext cx="163513" cy="130175"/>
            </a:xfrm>
            <a:custGeom>
              <a:avLst/>
              <a:gdLst>
                <a:gd name="T0" fmla="*/ 0 w 48"/>
                <a:gd name="T1" fmla="*/ 24 h 38"/>
                <a:gd name="T2" fmla="*/ 45 w 48"/>
                <a:gd name="T3" fmla="*/ 4 h 38"/>
                <a:gd name="T4" fmla="*/ 8 w 48"/>
                <a:gd name="T5" fmla="*/ 37 h 38"/>
                <a:gd name="T6" fmla="*/ 0 w 48"/>
                <a:gd name="T7" fmla="*/ 24 h 38"/>
                <a:gd name="T8" fmla="*/ 10 w 48"/>
                <a:gd name="T9" fmla="*/ 29 h 38"/>
                <a:gd name="T10" fmla="*/ 37 w 48"/>
                <a:gd name="T11" fmla="*/ 11 h 38"/>
                <a:gd name="T12" fmla="*/ 10 w 48"/>
                <a:gd name="T13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8">
                  <a:moveTo>
                    <a:pt x="0" y="24"/>
                  </a:moveTo>
                  <a:cubicBezTo>
                    <a:pt x="6" y="6"/>
                    <a:pt x="28" y="0"/>
                    <a:pt x="45" y="4"/>
                  </a:cubicBezTo>
                  <a:cubicBezTo>
                    <a:pt x="48" y="25"/>
                    <a:pt x="27" y="38"/>
                    <a:pt x="8" y="37"/>
                  </a:cubicBezTo>
                  <a:cubicBezTo>
                    <a:pt x="5" y="33"/>
                    <a:pt x="3" y="28"/>
                    <a:pt x="0" y="24"/>
                  </a:cubicBezTo>
                  <a:close/>
                  <a:moveTo>
                    <a:pt x="10" y="29"/>
                  </a:moveTo>
                  <a:cubicBezTo>
                    <a:pt x="22" y="29"/>
                    <a:pt x="34" y="23"/>
                    <a:pt x="37" y="11"/>
                  </a:cubicBezTo>
                  <a:cubicBezTo>
                    <a:pt x="26" y="11"/>
                    <a:pt x="9" y="14"/>
                    <a:pt x="10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435"/>
            <p:cNvSpPr>
              <a:spLocks noEditPoints="1"/>
            </p:cNvSpPr>
            <p:nvPr/>
          </p:nvSpPr>
          <p:spPr bwMode="auto">
            <a:xfrm>
              <a:off x="6469063" y="2890838"/>
              <a:ext cx="125413" cy="157163"/>
            </a:xfrm>
            <a:custGeom>
              <a:avLst/>
              <a:gdLst>
                <a:gd name="T0" fmla="*/ 6 w 37"/>
                <a:gd name="T1" fmla="*/ 28 h 46"/>
                <a:gd name="T2" fmla="*/ 31 w 37"/>
                <a:gd name="T3" fmla="*/ 0 h 46"/>
                <a:gd name="T4" fmla="*/ 35 w 37"/>
                <a:gd name="T5" fmla="*/ 29 h 46"/>
                <a:gd name="T6" fmla="*/ 7 w 37"/>
                <a:gd name="T7" fmla="*/ 43 h 46"/>
                <a:gd name="T8" fmla="*/ 6 w 37"/>
                <a:gd name="T9" fmla="*/ 28 h 46"/>
                <a:gd name="T10" fmla="*/ 19 w 37"/>
                <a:gd name="T11" fmla="*/ 23 h 46"/>
                <a:gd name="T12" fmla="*/ 18 w 37"/>
                <a:gd name="T13" fmla="*/ 36 h 46"/>
                <a:gd name="T14" fmla="*/ 19 w 37"/>
                <a:gd name="T15" fmla="*/ 2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46">
                  <a:moveTo>
                    <a:pt x="6" y="28"/>
                  </a:moveTo>
                  <a:cubicBezTo>
                    <a:pt x="11" y="16"/>
                    <a:pt x="21" y="7"/>
                    <a:pt x="31" y="0"/>
                  </a:cubicBezTo>
                  <a:cubicBezTo>
                    <a:pt x="37" y="9"/>
                    <a:pt x="35" y="19"/>
                    <a:pt x="35" y="29"/>
                  </a:cubicBezTo>
                  <a:cubicBezTo>
                    <a:pt x="33" y="43"/>
                    <a:pt x="19" y="46"/>
                    <a:pt x="7" y="43"/>
                  </a:cubicBezTo>
                  <a:cubicBezTo>
                    <a:pt x="0" y="40"/>
                    <a:pt x="4" y="33"/>
                    <a:pt x="6" y="28"/>
                  </a:cubicBezTo>
                  <a:close/>
                  <a:moveTo>
                    <a:pt x="19" y="23"/>
                  </a:moveTo>
                  <a:cubicBezTo>
                    <a:pt x="15" y="25"/>
                    <a:pt x="12" y="34"/>
                    <a:pt x="18" y="36"/>
                  </a:cubicBezTo>
                  <a:cubicBezTo>
                    <a:pt x="27" y="38"/>
                    <a:pt x="29" y="20"/>
                    <a:pt x="1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436"/>
            <p:cNvSpPr>
              <a:spLocks noEditPoints="1"/>
            </p:cNvSpPr>
            <p:nvPr/>
          </p:nvSpPr>
          <p:spPr bwMode="auto">
            <a:xfrm>
              <a:off x="7562851" y="3063875"/>
              <a:ext cx="196850" cy="168275"/>
            </a:xfrm>
            <a:custGeom>
              <a:avLst/>
              <a:gdLst>
                <a:gd name="T0" fmla="*/ 15 w 58"/>
                <a:gd name="T1" fmla="*/ 7 h 49"/>
                <a:gd name="T2" fmla="*/ 46 w 58"/>
                <a:gd name="T3" fmla="*/ 12 h 49"/>
                <a:gd name="T4" fmla="*/ 47 w 58"/>
                <a:gd name="T5" fmla="*/ 26 h 49"/>
                <a:gd name="T6" fmla="*/ 58 w 58"/>
                <a:gd name="T7" fmla="*/ 33 h 49"/>
                <a:gd name="T8" fmla="*/ 16 w 58"/>
                <a:gd name="T9" fmla="*/ 42 h 49"/>
                <a:gd name="T10" fmla="*/ 15 w 58"/>
                <a:gd name="T11" fmla="*/ 7 h 49"/>
                <a:gd name="T12" fmla="*/ 14 w 58"/>
                <a:gd name="T13" fmla="*/ 25 h 49"/>
                <a:gd name="T14" fmla="*/ 39 w 58"/>
                <a:gd name="T15" fmla="*/ 35 h 49"/>
                <a:gd name="T16" fmla="*/ 39 w 58"/>
                <a:gd name="T17" fmla="*/ 20 h 49"/>
                <a:gd name="T18" fmla="*/ 25 w 58"/>
                <a:gd name="T19" fmla="*/ 10 h 49"/>
                <a:gd name="T20" fmla="*/ 14 w 58"/>
                <a:gd name="T21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49">
                  <a:moveTo>
                    <a:pt x="15" y="7"/>
                  </a:moveTo>
                  <a:cubicBezTo>
                    <a:pt x="25" y="0"/>
                    <a:pt x="37" y="7"/>
                    <a:pt x="46" y="12"/>
                  </a:cubicBezTo>
                  <a:cubicBezTo>
                    <a:pt x="46" y="17"/>
                    <a:pt x="47" y="21"/>
                    <a:pt x="47" y="26"/>
                  </a:cubicBezTo>
                  <a:cubicBezTo>
                    <a:pt x="50" y="28"/>
                    <a:pt x="55" y="31"/>
                    <a:pt x="58" y="33"/>
                  </a:cubicBezTo>
                  <a:cubicBezTo>
                    <a:pt x="45" y="40"/>
                    <a:pt x="30" y="49"/>
                    <a:pt x="16" y="42"/>
                  </a:cubicBezTo>
                  <a:cubicBezTo>
                    <a:pt x="2" y="37"/>
                    <a:pt x="0" y="12"/>
                    <a:pt x="15" y="7"/>
                  </a:cubicBezTo>
                  <a:close/>
                  <a:moveTo>
                    <a:pt x="14" y="25"/>
                  </a:moveTo>
                  <a:cubicBezTo>
                    <a:pt x="15" y="36"/>
                    <a:pt x="30" y="36"/>
                    <a:pt x="39" y="35"/>
                  </a:cubicBezTo>
                  <a:cubicBezTo>
                    <a:pt x="39" y="31"/>
                    <a:pt x="39" y="24"/>
                    <a:pt x="39" y="20"/>
                  </a:cubicBezTo>
                  <a:cubicBezTo>
                    <a:pt x="34" y="17"/>
                    <a:pt x="29" y="13"/>
                    <a:pt x="25" y="10"/>
                  </a:cubicBezTo>
                  <a:cubicBezTo>
                    <a:pt x="20" y="14"/>
                    <a:pt x="11" y="17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437"/>
            <p:cNvSpPr>
              <a:spLocks noEditPoints="1"/>
            </p:cNvSpPr>
            <p:nvPr/>
          </p:nvSpPr>
          <p:spPr bwMode="auto">
            <a:xfrm>
              <a:off x="6846888" y="3128963"/>
              <a:ext cx="927100" cy="555625"/>
            </a:xfrm>
            <a:custGeom>
              <a:avLst/>
              <a:gdLst>
                <a:gd name="T0" fmla="*/ 187 w 272"/>
                <a:gd name="T1" fmla="*/ 0 h 163"/>
                <a:gd name="T2" fmla="*/ 178 w 272"/>
                <a:gd name="T3" fmla="*/ 23 h 163"/>
                <a:gd name="T4" fmla="*/ 180 w 272"/>
                <a:gd name="T5" fmla="*/ 49 h 163"/>
                <a:gd name="T6" fmla="*/ 185 w 272"/>
                <a:gd name="T7" fmla="*/ 43 h 163"/>
                <a:gd name="T8" fmla="*/ 217 w 272"/>
                <a:gd name="T9" fmla="*/ 43 h 163"/>
                <a:gd name="T10" fmla="*/ 171 w 272"/>
                <a:gd name="T11" fmla="*/ 84 h 163"/>
                <a:gd name="T12" fmla="*/ 138 w 272"/>
                <a:gd name="T13" fmla="*/ 78 h 163"/>
                <a:gd name="T14" fmla="*/ 175 w 272"/>
                <a:gd name="T15" fmla="*/ 95 h 163"/>
                <a:gd name="T16" fmla="*/ 202 w 272"/>
                <a:gd name="T17" fmla="*/ 110 h 163"/>
                <a:gd name="T18" fmla="*/ 242 w 272"/>
                <a:gd name="T19" fmla="*/ 64 h 163"/>
                <a:gd name="T20" fmla="*/ 265 w 272"/>
                <a:gd name="T21" fmla="*/ 78 h 163"/>
                <a:gd name="T22" fmla="*/ 272 w 272"/>
                <a:gd name="T23" fmla="*/ 95 h 163"/>
                <a:gd name="T24" fmla="*/ 235 w 272"/>
                <a:gd name="T25" fmla="*/ 136 h 163"/>
                <a:gd name="T26" fmla="*/ 187 w 272"/>
                <a:gd name="T27" fmla="*/ 151 h 163"/>
                <a:gd name="T28" fmla="*/ 190 w 272"/>
                <a:gd name="T29" fmla="*/ 142 h 163"/>
                <a:gd name="T30" fmla="*/ 183 w 272"/>
                <a:gd name="T31" fmla="*/ 136 h 163"/>
                <a:gd name="T32" fmla="*/ 164 w 272"/>
                <a:gd name="T33" fmla="*/ 118 h 163"/>
                <a:gd name="T34" fmla="*/ 134 w 272"/>
                <a:gd name="T35" fmla="*/ 131 h 163"/>
                <a:gd name="T36" fmla="*/ 103 w 272"/>
                <a:gd name="T37" fmla="*/ 133 h 163"/>
                <a:gd name="T38" fmla="*/ 115 w 272"/>
                <a:gd name="T39" fmla="*/ 105 h 163"/>
                <a:gd name="T40" fmla="*/ 101 w 272"/>
                <a:gd name="T41" fmla="*/ 111 h 163"/>
                <a:gd name="T42" fmla="*/ 25 w 272"/>
                <a:gd name="T43" fmla="*/ 148 h 163"/>
                <a:gd name="T44" fmla="*/ 23 w 272"/>
                <a:gd name="T45" fmla="*/ 93 h 163"/>
                <a:gd name="T46" fmla="*/ 72 w 272"/>
                <a:gd name="T47" fmla="*/ 113 h 163"/>
                <a:gd name="T48" fmla="*/ 100 w 272"/>
                <a:gd name="T49" fmla="*/ 97 h 163"/>
                <a:gd name="T50" fmla="*/ 122 w 272"/>
                <a:gd name="T51" fmla="*/ 75 h 163"/>
                <a:gd name="T52" fmla="*/ 125 w 272"/>
                <a:gd name="T53" fmla="*/ 74 h 163"/>
                <a:gd name="T54" fmla="*/ 164 w 272"/>
                <a:gd name="T55" fmla="*/ 60 h 163"/>
                <a:gd name="T56" fmla="*/ 122 w 272"/>
                <a:gd name="T57" fmla="*/ 25 h 163"/>
                <a:gd name="T58" fmla="*/ 168 w 272"/>
                <a:gd name="T59" fmla="*/ 4 h 163"/>
                <a:gd name="T60" fmla="*/ 184 w 272"/>
                <a:gd name="T61" fmla="*/ 11 h 163"/>
                <a:gd name="T62" fmla="*/ 184 w 272"/>
                <a:gd name="T63" fmla="*/ 11 h 163"/>
                <a:gd name="T64" fmla="*/ 133 w 272"/>
                <a:gd name="T65" fmla="*/ 49 h 163"/>
                <a:gd name="T66" fmla="*/ 133 w 272"/>
                <a:gd name="T67" fmla="*/ 29 h 163"/>
                <a:gd name="T68" fmla="*/ 198 w 272"/>
                <a:gd name="T69" fmla="*/ 61 h 163"/>
                <a:gd name="T70" fmla="*/ 245 w 272"/>
                <a:gd name="T71" fmla="*/ 80 h 163"/>
                <a:gd name="T72" fmla="*/ 254 w 272"/>
                <a:gd name="T73" fmla="*/ 80 h 163"/>
                <a:gd name="T74" fmla="*/ 134 w 272"/>
                <a:gd name="T75" fmla="*/ 121 h 163"/>
                <a:gd name="T76" fmla="*/ 158 w 272"/>
                <a:gd name="T77" fmla="*/ 104 h 163"/>
                <a:gd name="T78" fmla="*/ 15 w 272"/>
                <a:gd name="T79" fmla="*/ 121 h 163"/>
                <a:gd name="T80" fmla="*/ 66 w 272"/>
                <a:gd name="T81" fmla="*/ 127 h 163"/>
                <a:gd name="T82" fmla="*/ 15 w 272"/>
                <a:gd name="T83" fmla="*/ 121 h 163"/>
                <a:gd name="T84" fmla="*/ 182 w 272"/>
                <a:gd name="T85" fmla="*/ 121 h 163"/>
                <a:gd name="T86" fmla="*/ 173 w 272"/>
                <a:gd name="T87" fmla="*/ 119 h 163"/>
                <a:gd name="T88" fmla="*/ 251 w 272"/>
                <a:gd name="T89" fmla="*/ 134 h 163"/>
                <a:gd name="T90" fmla="*/ 244 w 272"/>
                <a:gd name="T91" fmla="*/ 126 h 163"/>
                <a:gd name="T92" fmla="*/ 215 w 272"/>
                <a:gd name="T93" fmla="*/ 140 h 163"/>
                <a:gd name="T94" fmla="*/ 206 w 272"/>
                <a:gd name="T95" fmla="*/ 135 h 163"/>
                <a:gd name="T96" fmla="*/ 111 w 272"/>
                <a:gd name="T97" fmla="*/ 148 h 163"/>
                <a:gd name="T98" fmla="*/ 104 w 272"/>
                <a:gd name="T99" fmla="*/ 144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72" h="163">
                  <a:moveTo>
                    <a:pt x="178" y="6"/>
                  </a:moveTo>
                  <a:cubicBezTo>
                    <a:pt x="180" y="4"/>
                    <a:pt x="185" y="1"/>
                    <a:pt x="187" y="0"/>
                  </a:cubicBezTo>
                  <a:cubicBezTo>
                    <a:pt x="200" y="2"/>
                    <a:pt x="211" y="17"/>
                    <a:pt x="201" y="29"/>
                  </a:cubicBezTo>
                  <a:cubicBezTo>
                    <a:pt x="194" y="39"/>
                    <a:pt x="185" y="27"/>
                    <a:pt x="178" y="23"/>
                  </a:cubicBezTo>
                  <a:cubicBezTo>
                    <a:pt x="175" y="27"/>
                    <a:pt x="172" y="32"/>
                    <a:pt x="170" y="36"/>
                  </a:cubicBezTo>
                  <a:cubicBezTo>
                    <a:pt x="178" y="35"/>
                    <a:pt x="185" y="41"/>
                    <a:pt x="180" y="49"/>
                  </a:cubicBezTo>
                  <a:cubicBezTo>
                    <a:pt x="176" y="58"/>
                    <a:pt x="173" y="67"/>
                    <a:pt x="171" y="76"/>
                  </a:cubicBezTo>
                  <a:cubicBezTo>
                    <a:pt x="187" y="72"/>
                    <a:pt x="186" y="55"/>
                    <a:pt x="185" y="43"/>
                  </a:cubicBezTo>
                  <a:cubicBezTo>
                    <a:pt x="189" y="47"/>
                    <a:pt x="193" y="50"/>
                    <a:pt x="196" y="54"/>
                  </a:cubicBezTo>
                  <a:cubicBezTo>
                    <a:pt x="203" y="51"/>
                    <a:pt x="210" y="47"/>
                    <a:pt x="217" y="43"/>
                  </a:cubicBezTo>
                  <a:cubicBezTo>
                    <a:pt x="221" y="57"/>
                    <a:pt x="210" y="67"/>
                    <a:pt x="201" y="76"/>
                  </a:cubicBezTo>
                  <a:cubicBezTo>
                    <a:pt x="192" y="82"/>
                    <a:pt x="181" y="83"/>
                    <a:pt x="171" y="84"/>
                  </a:cubicBezTo>
                  <a:cubicBezTo>
                    <a:pt x="162" y="80"/>
                    <a:pt x="152" y="77"/>
                    <a:pt x="143" y="72"/>
                  </a:cubicBezTo>
                  <a:cubicBezTo>
                    <a:pt x="141" y="74"/>
                    <a:pt x="139" y="76"/>
                    <a:pt x="138" y="78"/>
                  </a:cubicBezTo>
                  <a:cubicBezTo>
                    <a:pt x="146" y="80"/>
                    <a:pt x="145" y="90"/>
                    <a:pt x="148" y="96"/>
                  </a:cubicBezTo>
                  <a:cubicBezTo>
                    <a:pt x="157" y="95"/>
                    <a:pt x="166" y="94"/>
                    <a:pt x="175" y="95"/>
                  </a:cubicBezTo>
                  <a:cubicBezTo>
                    <a:pt x="183" y="97"/>
                    <a:pt x="187" y="106"/>
                    <a:pt x="191" y="113"/>
                  </a:cubicBezTo>
                  <a:cubicBezTo>
                    <a:pt x="195" y="112"/>
                    <a:pt x="199" y="111"/>
                    <a:pt x="202" y="110"/>
                  </a:cubicBezTo>
                  <a:cubicBezTo>
                    <a:pt x="205" y="114"/>
                    <a:pt x="208" y="118"/>
                    <a:pt x="211" y="121"/>
                  </a:cubicBezTo>
                  <a:cubicBezTo>
                    <a:pt x="220" y="101"/>
                    <a:pt x="235" y="85"/>
                    <a:pt x="242" y="64"/>
                  </a:cubicBezTo>
                  <a:cubicBezTo>
                    <a:pt x="244" y="64"/>
                    <a:pt x="247" y="63"/>
                    <a:pt x="248" y="63"/>
                  </a:cubicBezTo>
                  <a:cubicBezTo>
                    <a:pt x="253" y="69"/>
                    <a:pt x="259" y="73"/>
                    <a:pt x="265" y="78"/>
                  </a:cubicBezTo>
                  <a:cubicBezTo>
                    <a:pt x="260" y="88"/>
                    <a:pt x="252" y="98"/>
                    <a:pt x="251" y="110"/>
                  </a:cubicBezTo>
                  <a:cubicBezTo>
                    <a:pt x="257" y="103"/>
                    <a:pt x="261" y="93"/>
                    <a:pt x="272" y="95"/>
                  </a:cubicBezTo>
                  <a:cubicBezTo>
                    <a:pt x="268" y="111"/>
                    <a:pt x="266" y="129"/>
                    <a:pt x="254" y="142"/>
                  </a:cubicBezTo>
                  <a:cubicBezTo>
                    <a:pt x="248" y="147"/>
                    <a:pt x="241" y="138"/>
                    <a:pt x="235" y="136"/>
                  </a:cubicBezTo>
                  <a:cubicBezTo>
                    <a:pt x="229" y="141"/>
                    <a:pt x="224" y="149"/>
                    <a:pt x="215" y="149"/>
                  </a:cubicBezTo>
                  <a:cubicBezTo>
                    <a:pt x="206" y="148"/>
                    <a:pt x="196" y="146"/>
                    <a:pt x="187" y="151"/>
                  </a:cubicBezTo>
                  <a:cubicBezTo>
                    <a:pt x="178" y="155"/>
                    <a:pt x="171" y="143"/>
                    <a:pt x="173" y="136"/>
                  </a:cubicBezTo>
                  <a:cubicBezTo>
                    <a:pt x="178" y="139"/>
                    <a:pt x="184" y="141"/>
                    <a:pt x="190" y="142"/>
                  </a:cubicBezTo>
                  <a:cubicBezTo>
                    <a:pt x="193" y="135"/>
                    <a:pt x="197" y="128"/>
                    <a:pt x="200" y="121"/>
                  </a:cubicBezTo>
                  <a:cubicBezTo>
                    <a:pt x="192" y="124"/>
                    <a:pt x="187" y="130"/>
                    <a:pt x="183" y="136"/>
                  </a:cubicBezTo>
                  <a:cubicBezTo>
                    <a:pt x="179" y="133"/>
                    <a:pt x="174" y="130"/>
                    <a:pt x="170" y="127"/>
                  </a:cubicBezTo>
                  <a:cubicBezTo>
                    <a:pt x="169" y="125"/>
                    <a:pt x="166" y="120"/>
                    <a:pt x="164" y="118"/>
                  </a:cubicBezTo>
                  <a:cubicBezTo>
                    <a:pt x="161" y="121"/>
                    <a:pt x="159" y="125"/>
                    <a:pt x="156" y="128"/>
                  </a:cubicBezTo>
                  <a:cubicBezTo>
                    <a:pt x="149" y="131"/>
                    <a:pt x="141" y="131"/>
                    <a:pt x="134" y="131"/>
                  </a:cubicBezTo>
                  <a:cubicBezTo>
                    <a:pt x="129" y="147"/>
                    <a:pt x="113" y="163"/>
                    <a:pt x="96" y="153"/>
                  </a:cubicBezTo>
                  <a:cubicBezTo>
                    <a:pt x="86" y="147"/>
                    <a:pt x="97" y="137"/>
                    <a:pt x="103" y="133"/>
                  </a:cubicBezTo>
                  <a:cubicBezTo>
                    <a:pt x="101" y="130"/>
                    <a:pt x="100" y="127"/>
                    <a:pt x="98" y="123"/>
                  </a:cubicBezTo>
                  <a:cubicBezTo>
                    <a:pt x="104" y="117"/>
                    <a:pt x="109" y="111"/>
                    <a:pt x="115" y="105"/>
                  </a:cubicBezTo>
                  <a:cubicBezTo>
                    <a:pt x="104" y="105"/>
                    <a:pt x="91" y="102"/>
                    <a:pt x="85" y="113"/>
                  </a:cubicBezTo>
                  <a:cubicBezTo>
                    <a:pt x="89" y="112"/>
                    <a:pt x="97" y="112"/>
                    <a:pt x="101" y="111"/>
                  </a:cubicBezTo>
                  <a:cubicBezTo>
                    <a:pt x="94" y="121"/>
                    <a:pt x="83" y="129"/>
                    <a:pt x="74" y="137"/>
                  </a:cubicBezTo>
                  <a:cubicBezTo>
                    <a:pt x="62" y="150"/>
                    <a:pt x="41" y="152"/>
                    <a:pt x="25" y="148"/>
                  </a:cubicBezTo>
                  <a:cubicBezTo>
                    <a:pt x="11" y="143"/>
                    <a:pt x="7" y="129"/>
                    <a:pt x="0" y="118"/>
                  </a:cubicBezTo>
                  <a:cubicBezTo>
                    <a:pt x="7" y="109"/>
                    <a:pt x="11" y="97"/>
                    <a:pt x="23" y="93"/>
                  </a:cubicBezTo>
                  <a:cubicBezTo>
                    <a:pt x="35" y="90"/>
                    <a:pt x="49" y="91"/>
                    <a:pt x="60" y="97"/>
                  </a:cubicBezTo>
                  <a:cubicBezTo>
                    <a:pt x="65" y="102"/>
                    <a:pt x="68" y="108"/>
                    <a:pt x="72" y="113"/>
                  </a:cubicBezTo>
                  <a:cubicBezTo>
                    <a:pt x="82" y="105"/>
                    <a:pt x="89" y="95"/>
                    <a:pt x="100" y="88"/>
                  </a:cubicBezTo>
                  <a:cubicBezTo>
                    <a:pt x="100" y="90"/>
                    <a:pt x="100" y="95"/>
                    <a:pt x="100" y="97"/>
                  </a:cubicBezTo>
                  <a:cubicBezTo>
                    <a:pt x="105" y="97"/>
                    <a:pt x="111" y="96"/>
                    <a:pt x="117" y="96"/>
                  </a:cubicBezTo>
                  <a:cubicBezTo>
                    <a:pt x="117" y="89"/>
                    <a:pt x="115" y="80"/>
                    <a:pt x="122" y="75"/>
                  </a:cubicBezTo>
                  <a:cubicBezTo>
                    <a:pt x="125" y="86"/>
                    <a:pt x="130" y="97"/>
                    <a:pt x="135" y="107"/>
                  </a:cubicBezTo>
                  <a:cubicBezTo>
                    <a:pt x="144" y="95"/>
                    <a:pt x="133" y="83"/>
                    <a:pt x="125" y="74"/>
                  </a:cubicBezTo>
                  <a:cubicBezTo>
                    <a:pt x="137" y="70"/>
                    <a:pt x="148" y="67"/>
                    <a:pt x="160" y="66"/>
                  </a:cubicBezTo>
                  <a:cubicBezTo>
                    <a:pt x="164" y="60"/>
                    <a:pt x="164" y="60"/>
                    <a:pt x="164" y="60"/>
                  </a:cubicBezTo>
                  <a:cubicBezTo>
                    <a:pt x="152" y="59"/>
                    <a:pt x="137" y="65"/>
                    <a:pt x="127" y="55"/>
                  </a:cubicBezTo>
                  <a:cubicBezTo>
                    <a:pt x="119" y="48"/>
                    <a:pt x="111" y="33"/>
                    <a:pt x="122" y="25"/>
                  </a:cubicBezTo>
                  <a:cubicBezTo>
                    <a:pt x="130" y="14"/>
                    <a:pt x="145" y="16"/>
                    <a:pt x="156" y="20"/>
                  </a:cubicBezTo>
                  <a:cubicBezTo>
                    <a:pt x="160" y="15"/>
                    <a:pt x="164" y="9"/>
                    <a:pt x="168" y="4"/>
                  </a:cubicBezTo>
                  <a:cubicBezTo>
                    <a:pt x="171" y="4"/>
                    <a:pt x="176" y="5"/>
                    <a:pt x="178" y="6"/>
                  </a:cubicBezTo>
                  <a:close/>
                  <a:moveTo>
                    <a:pt x="184" y="11"/>
                  </a:moveTo>
                  <a:cubicBezTo>
                    <a:pt x="186" y="15"/>
                    <a:pt x="189" y="19"/>
                    <a:pt x="192" y="23"/>
                  </a:cubicBezTo>
                  <a:cubicBezTo>
                    <a:pt x="204" y="21"/>
                    <a:pt x="191" y="9"/>
                    <a:pt x="184" y="11"/>
                  </a:cubicBezTo>
                  <a:close/>
                  <a:moveTo>
                    <a:pt x="133" y="29"/>
                  </a:moveTo>
                  <a:cubicBezTo>
                    <a:pt x="123" y="33"/>
                    <a:pt x="130" y="42"/>
                    <a:pt x="133" y="49"/>
                  </a:cubicBezTo>
                  <a:cubicBezTo>
                    <a:pt x="143" y="53"/>
                    <a:pt x="154" y="52"/>
                    <a:pt x="164" y="47"/>
                  </a:cubicBezTo>
                  <a:cubicBezTo>
                    <a:pt x="158" y="35"/>
                    <a:pt x="148" y="21"/>
                    <a:pt x="133" y="29"/>
                  </a:cubicBezTo>
                  <a:close/>
                  <a:moveTo>
                    <a:pt x="198" y="69"/>
                  </a:moveTo>
                  <a:cubicBezTo>
                    <a:pt x="203" y="67"/>
                    <a:pt x="203" y="64"/>
                    <a:pt x="198" y="61"/>
                  </a:cubicBezTo>
                  <a:cubicBezTo>
                    <a:pt x="193" y="64"/>
                    <a:pt x="193" y="67"/>
                    <a:pt x="198" y="69"/>
                  </a:cubicBezTo>
                  <a:close/>
                  <a:moveTo>
                    <a:pt x="245" y="80"/>
                  </a:moveTo>
                  <a:cubicBezTo>
                    <a:pt x="238" y="90"/>
                    <a:pt x="232" y="100"/>
                    <a:pt x="227" y="110"/>
                  </a:cubicBezTo>
                  <a:cubicBezTo>
                    <a:pt x="245" y="117"/>
                    <a:pt x="247" y="90"/>
                    <a:pt x="254" y="80"/>
                  </a:cubicBezTo>
                  <a:cubicBezTo>
                    <a:pt x="252" y="80"/>
                    <a:pt x="247" y="80"/>
                    <a:pt x="245" y="80"/>
                  </a:cubicBezTo>
                  <a:close/>
                  <a:moveTo>
                    <a:pt x="134" y="121"/>
                  </a:moveTo>
                  <a:cubicBezTo>
                    <a:pt x="139" y="121"/>
                    <a:pt x="145" y="121"/>
                    <a:pt x="151" y="121"/>
                  </a:cubicBezTo>
                  <a:cubicBezTo>
                    <a:pt x="155" y="116"/>
                    <a:pt x="156" y="110"/>
                    <a:pt x="158" y="104"/>
                  </a:cubicBezTo>
                  <a:cubicBezTo>
                    <a:pt x="148" y="105"/>
                    <a:pt x="137" y="110"/>
                    <a:pt x="134" y="121"/>
                  </a:cubicBezTo>
                  <a:close/>
                  <a:moveTo>
                    <a:pt x="15" y="121"/>
                  </a:moveTo>
                  <a:cubicBezTo>
                    <a:pt x="20" y="125"/>
                    <a:pt x="24" y="131"/>
                    <a:pt x="29" y="135"/>
                  </a:cubicBezTo>
                  <a:cubicBezTo>
                    <a:pt x="42" y="140"/>
                    <a:pt x="56" y="135"/>
                    <a:pt x="66" y="127"/>
                  </a:cubicBezTo>
                  <a:cubicBezTo>
                    <a:pt x="57" y="118"/>
                    <a:pt x="50" y="101"/>
                    <a:pt x="35" y="105"/>
                  </a:cubicBezTo>
                  <a:cubicBezTo>
                    <a:pt x="25" y="104"/>
                    <a:pt x="19" y="113"/>
                    <a:pt x="15" y="121"/>
                  </a:cubicBezTo>
                  <a:close/>
                  <a:moveTo>
                    <a:pt x="173" y="119"/>
                  </a:moveTo>
                  <a:cubicBezTo>
                    <a:pt x="175" y="119"/>
                    <a:pt x="180" y="120"/>
                    <a:pt x="182" y="121"/>
                  </a:cubicBezTo>
                  <a:cubicBezTo>
                    <a:pt x="181" y="118"/>
                    <a:pt x="181" y="113"/>
                    <a:pt x="180" y="111"/>
                  </a:cubicBezTo>
                  <a:cubicBezTo>
                    <a:pt x="174" y="109"/>
                    <a:pt x="173" y="113"/>
                    <a:pt x="173" y="119"/>
                  </a:cubicBezTo>
                  <a:close/>
                  <a:moveTo>
                    <a:pt x="244" y="126"/>
                  </a:moveTo>
                  <a:cubicBezTo>
                    <a:pt x="244" y="131"/>
                    <a:pt x="246" y="134"/>
                    <a:pt x="251" y="134"/>
                  </a:cubicBezTo>
                  <a:cubicBezTo>
                    <a:pt x="257" y="131"/>
                    <a:pt x="257" y="124"/>
                    <a:pt x="259" y="118"/>
                  </a:cubicBezTo>
                  <a:cubicBezTo>
                    <a:pt x="253" y="120"/>
                    <a:pt x="247" y="121"/>
                    <a:pt x="244" y="126"/>
                  </a:cubicBezTo>
                  <a:close/>
                  <a:moveTo>
                    <a:pt x="206" y="135"/>
                  </a:moveTo>
                  <a:cubicBezTo>
                    <a:pt x="207" y="140"/>
                    <a:pt x="210" y="142"/>
                    <a:pt x="215" y="140"/>
                  </a:cubicBezTo>
                  <a:cubicBezTo>
                    <a:pt x="225" y="142"/>
                    <a:pt x="225" y="129"/>
                    <a:pt x="226" y="123"/>
                  </a:cubicBezTo>
                  <a:cubicBezTo>
                    <a:pt x="218" y="124"/>
                    <a:pt x="211" y="128"/>
                    <a:pt x="206" y="135"/>
                  </a:cubicBezTo>
                  <a:close/>
                  <a:moveTo>
                    <a:pt x="104" y="144"/>
                  </a:moveTo>
                  <a:cubicBezTo>
                    <a:pt x="106" y="145"/>
                    <a:pt x="109" y="147"/>
                    <a:pt x="111" y="148"/>
                  </a:cubicBezTo>
                  <a:cubicBezTo>
                    <a:pt x="117" y="143"/>
                    <a:pt x="123" y="138"/>
                    <a:pt x="123" y="129"/>
                  </a:cubicBezTo>
                  <a:cubicBezTo>
                    <a:pt x="116" y="133"/>
                    <a:pt x="110" y="139"/>
                    <a:pt x="104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438"/>
            <p:cNvSpPr>
              <a:spLocks noEditPoints="1"/>
            </p:cNvSpPr>
            <p:nvPr/>
          </p:nvSpPr>
          <p:spPr bwMode="auto">
            <a:xfrm>
              <a:off x="5808663" y="3163888"/>
              <a:ext cx="160338" cy="220663"/>
            </a:xfrm>
            <a:custGeom>
              <a:avLst/>
              <a:gdLst>
                <a:gd name="T0" fmla="*/ 3 w 47"/>
                <a:gd name="T1" fmla="*/ 43 h 65"/>
                <a:gd name="T2" fmla="*/ 29 w 47"/>
                <a:gd name="T3" fmla="*/ 0 h 65"/>
                <a:gd name="T4" fmla="*/ 40 w 47"/>
                <a:gd name="T5" fmla="*/ 12 h 65"/>
                <a:gd name="T6" fmla="*/ 35 w 47"/>
                <a:gd name="T7" fmla="*/ 55 h 65"/>
                <a:gd name="T8" fmla="*/ 3 w 47"/>
                <a:gd name="T9" fmla="*/ 57 h 65"/>
                <a:gd name="T10" fmla="*/ 3 w 47"/>
                <a:gd name="T11" fmla="*/ 43 h 65"/>
                <a:gd name="T12" fmla="*/ 17 w 47"/>
                <a:gd name="T13" fmla="*/ 46 h 65"/>
                <a:gd name="T14" fmla="*/ 26 w 47"/>
                <a:gd name="T15" fmla="*/ 46 h 65"/>
                <a:gd name="T16" fmla="*/ 27 w 47"/>
                <a:gd name="T17" fmla="*/ 30 h 65"/>
                <a:gd name="T18" fmla="*/ 17 w 47"/>
                <a:gd name="T19" fmla="*/ 46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65">
                  <a:moveTo>
                    <a:pt x="3" y="43"/>
                  </a:moveTo>
                  <a:cubicBezTo>
                    <a:pt x="8" y="27"/>
                    <a:pt x="18" y="14"/>
                    <a:pt x="29" y="0"/>
                  </a:cubicBezTo>
                  <a:cubicBezTo>
                    <a:pt x="34" y="2"/>
                    <a:pt x="41" y="5"/>
                    <a:pt x="40" y="12"/>
                  </a:cubicBezTo>
                  <a:cubicBezTo>
                    <a:pt x="40" y="26"/>
                    <a:pt x="47" y="44"/>
                    <a:pt x="35" y="55"/>
                  </a:cubicBezTo>
                  <a:cubicBezTo>
                    <a:pt x="25" y="60"/>
                    <a:pt x="12" y="65"/>
                    <a:pt x="3" y="57"/>
                  </a:cubicBezTo>
                  <a:cubicBezTo>
                    <a:pt x="0" y="53"/>
                    <a:pt x="2" y="47"/>
                    <a:pt x="3" y="43"/>
                  </a:cubicBezTo>
                  <a:close/>
                  <a:moveTo>
                    <a:pt x="17" y="46"/>
                  </a:moveTo>
                  <a:cubicBezTo>
                    <a:pt x="19" y="46"/>
                    <a:pt x="24" y="46"/>
                    <a:pt x="26" y="46"/>
                  </a:cubicBezTo>
                  <a:cubicBezTo>
                    <a:pt x="27" y="41"/>
                    <a:pt x="27" y="35"/>
                    <a:pt x="27" y="30"/>
                  </a:cubicBezTo>
                  <a:cubicBezTo>
                    <a:pt x="22" y="34"/>
                    <a:pt x="19" y="40"/>
                    <a:pt x="17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439"/>
            <p:cNvSpPr/>
            <p:nvPr/>
          </p:nvSpPr>
          <p:spPr bwMode="auto">
            <a:xfrm>
              <a:off x="7510463" y="3232150"/>
              <a:ext cx="76200" cy="50800"/>
            </a:xfrm>
            <a:custGeom>
              <a:avLst/>
              <a:gdLst>
                <a:gd name="T0" fmla="*/ 0 w 22"/>
                <a:gd name="T1" fmla="*/ 15 h 15"/>
                <a:gd name="T2" fmla="*/ 22 w 22"/>
                <a:gd name="T3" fmla="*/ 0 h 15"/>
                <a:gd name="T4" fmla="*/ 0 w 22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5">
                  <a:moveTo>
                    <a:pt x="0" y="15"/>
                  </a:moveTo>
                  <a:cubicBezTo>
                    <a:pt x="6" y="8"/>
                    <a:pt x="14" y="4"/>
                    <a:pt x="22" y="0"/>
                  </a:cubicBezTo>
                  <a:cubicBezTo>
                    <a:pt x="18" y="10"/>
                    <a:pt x="9" y="14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440"/>
            <p:cNvSpPr>
              <a:spLocks noEditPoints="1"/>
            </p:cNvSpPr>
            <p:nvPr/>
          </p:nvSpPr>
          <p:spPr bwMode="auto">
            <a:xfrm>
              <a:off x="7048501" y="3248025"/>
              <a:ext cx="241300" cy="211138"/>
            </a:xfrm>
            <a:custGeom>
              <a:avLst/>
              <a:gdLst>
                <a:gd name="T0" fmla="*/ 18 w 71"/>
                <a:gd name="T1" fmla="*/ 22 h 62"/>
                <a:gd name="T2" fmla="*/ 53 w 71"/>
                <a:gd name="T3" fmla="*/ 47 h 62"/>
                <a:gd name="T4" fmla="*/ 29 w 71"/>
                <a:gd name="T5" fmla="*/ 41 h 62"/>
                <a:gd name="T6" fmla="*/ 16 w 71"/>
                <a:gd name="T7" fmla="*/ 58 h 62"/>
                <a:gd name="T8" fmla="*/ 7 w 71"/>
                <a:gd name="T9" fmla="*/ 22 h 62"/>
                <a:gd name="T10" fmla="*/ 18 w 71"/>
                <a:gd name="T11" fmla="*/ 22 h 62"/>
                <a:gd name="T12" fmla="*/ 31 w 71"/>
                <a:gd name="T13" fmla="*/ 23 h 62"/>
                <a:gd name="T14" fmla="*/ 47 w 71"/>
                <a:gd name="T15" fmla="*/ 39 h 62"/>
                <a:gd name="T16" fmla="*/ 31 w 71"/>
                <a:gd name="T17" fmla="*/ 23 h 62"/>
                <a:gd name="T18" fmla="*/ 13 w 71"/>
                <a:gd name="T19" fmla="*/ 37 h 62"/>
                <a:gd name="T20" fmla="*/ 18 w 71"/>
                <a:gd name="T21" fmla="*/ 45 h 62"/>
                <a:gd name="T22" fmla="*/ 13 w 71"/>
                <a:gd name="T23" fmla="*/ 3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2">
                  <a:moveTo>
                    <a:pt x="18" y="22"/>
                  </a:moveTo>
                  <a:cubicBezTo>
                    <a:pt x="31" y="0"/>
                    <a:pt x="71" y="27"/>
                    <a:pt x="53" y="47"/>
                  </a:cubicBezTo>
                  <a:cubicBezTo>
                    <a:pt x="45" y="45"/>
                    <a:pt x="37" y="43"/>
                    <a:pt x="29" y="41"/>
                  </a:cubicBezTo>
                  <a:cubicBezTo>
                    <a:pt x="26" y="47"/>
                    <a:pt x="27" y="62"/>
                    <a:pt x="16" y="58"/>
                  </a:cubicBezTo>
                  <a:cubicBezTo>
                    <a:pt x="0" y="53"/>
                    <a:pt x="2" y="35"/>
                    <a:pt x="7" y="22"/>
                  </a:cubicBezTo>
                  <a:cubicBezTo>
                    <a:pt x="10" y="22"/>
                    <a:pt x="15" y="22"/>
                    <a:pt x="18" y="22"/>
                  </a:cubicBezTo>
                  <a:close/>
                  <a:moveTo>
                    <a:pt x="31" y="23"/>
                  </a:moveTo>
                  <a:cubicBezTo>
                    <a:pt x="33" y="30"/>
                    <a:pt x="40" y="35"/>
                    <a:pt x="47" y="39"/>
                  </a:cubicBezTo>
                  <a:cubicBezTo>
                    <a:pt x="48" y="29"/>
                    <a:pt x="39" y="25"/>
                    <a:pt x="31" y="23"/>
                  </a:cubicBezTo>
                  <a:close/>
                  <a:moveTo>
                    <a:pt x="13" y="37"/>
                  </a:moveTo>
                  <a:cubicBezTo>
                    <a:pt x="8" y="40"/>
                    <a:pt x="13" y="48"/>
                    <a:pt x="18" y="45"/>
                  </a:cubicBezTo>
                  <a:cubicBezTo>
                    <a:pt x="22" y="42"/>
                    <a:pt x="18" y="33"/>
                    <a:pt x="1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441"/>
            <p:cNvSpPr>
              <a:spLocks noEditPoints="1"/>
            </p:cNvSpPr>
            <p:nvPr/>
          </p:nvSpPr>
          <p:spPr bwMode="auto">
            <a:xfrm>
              <a:off x="7483476" y="3357563"/>
              <a:ext cx="136525" cy="133350"/>
            </a:xfrm>
            <a:custGeom>
              <a:avLst/>
              <a:gdLst>
                <a:gd name="T0" fmla="*/ 0 w 40"/>
                <a:gd name="T1" fmla="*/ 32 h 39"/>
                <a:gd name="T2" fmla="*/ 38 w 40"/>
                <a:gd name="T3" fmla="*/ 0 h 39"/>
                <a:gd name="T4" fmla="*/ 23 w 40"/>
                <a:gd name="T5" fmla="*/ 38 h 39"/>
                <a:gd name="T6" fmla="*/ 0 w 40"/>
                <a:gd name="T7" fmla="*/ 32 h 39"/>
                <a:gd name="T8" fmla="*/ 21 w 40"/>
                <a:gd name="T9" fmla="*/ 20 h 39"/>
                <a:gd name="T10" fmla="*/ 19 w 40"/>
                <a:gd name="T11" fmla="*/ 30 h 39"/>
                <a:gd name="T12" fmla="*/ 21 w 40"/>
                <a:gd name="T13" fmla="*/ 2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39">
                  <a:moveTo>
                    <a:pt x="0" y="32"/>
                  </a:moveTo>
                  <a:cubicBezTo>
                    <a:pt x="10" y="18"/>
                    <a:pt x="24" y="8"/>
                    <a:pt x="38" y="0"/>
                  </a:cubicBezTo>
                  <a:cubicBezTo>
                    <a:pt x="40" y="14"/>
                    <a:pt x="33" y="28"/>
                    <a:pt x="23" y="38"/>
                  </a:cubicBezTo>
                  <a:cubicBezTo>
                    <a:pt x="15" y="39"/>
                    <a:pt x="7" y="35"/>
                    <a:pt x="0" y="32"/>
                  </a:cubicBezTo>
                  <a:close/>
                  <a:moveTo>
                    <a:pt x="21" y="20"/>
                  </a:moveTo>
                  <a:cubicBezTo>
                    <a:pt x="16" y="20"/>
                    <a:pt x="12" y="30"/>
                    <a:pt x="19" y="30"/>
                  </a:cubicBezTo>
                  <a:cubicBezTo>
                    <a:pt x="24" y="30"/>
                    <a:pt x="28" y="20"/>
                    <a:pt x="2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442"/>
            <p:cNvSpPr/>
            <p:nvPr/>
          </p:nvSpPr>
          <p:spPr bwMode="auto">
            <a:xfrm>
              <a:off x="6219826" y="3429000"/>
              <a:ext cx="119063" cy="354013"/>
            </a:xfrm>
            <a:custGeom>
              <a:avLst/>
              <a:gdLst>
                <a:gd name="T0" fmla="*/ 24 w 35"/>
                <a:gd name="T1" fmla="*/ 0 h 104"/>
                <a:gd name="T2" fmla="*/ 27 w 35"/>
                <a:gd name="T3" fmla="*/ 22 h 104"/>
                <a:gd name="T4" fmla="*/ 22 w 35"/>
                <a:gd name="T5" fmla="*/ 66 h 104"/>
                <a:gd name="T6" fmla="*/ 12 w 35"/>
                <a:gd name="T7" fmla="*/ 103 h 104"/>
                <a:gd name="T8" fmla="*/ 0 w 35"/>
                <a:gd name="T9" fmla="*/ 104 h 104"/>
                <a:gd name="T10" fmla="*/ 15 w 35"/>
                <a:gd name="T11" fmla="*/ 50 h 104"/>
                <a:gd name="T12" fmla="*/ 24 w 35"/>
                <a:gd name="T13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04">
                  <a:moveTo>
                    <a:pt x="24" y="0"/>
                  </a:moveTo>
                  <a:cubicBezTo>
                    <a:pt x="35" y="3"/>
                    <a:pt x="28" y="14"/>
                    <a:pt x="27" y="22"/>
                  </a:cubicBezTo>
                  <a:cubicBezTo>
                    <a:pt x="21" y="36"/>
                    <a:pt x="27" y="52"/>
                    <a:pt x="22" y="66"/>
                  </a:cubicBezTo>
                  <a:cubicBezTo>
                    <a:pt x="18" y="78"/>
                    <a:pt x="17" y="91"/>
                    <a:pt x="12" y="103"/>
                  </a:cubicBezTo>
                  <a:cubicBezTo>
                    <a:pt x="9" y="103"/>
                    <a:pt x="3" y="104"/>
                    <a:pt x="0" y="104"/>
                  </a:cubicBezTo>
                  <a:cubicBezTo>
                    <a:pt x="6" y="86"/>
                    <a:pt x="11" y="69"/>
                    <a:pt x="15" y="50"/>
                  </a:cubicBezTo>
                  <a:cubicBezTo>
                    <a:pt x="14" y="33"/>
                    <a:pt x="16" y="16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443"/>
            <p:cNvSpPr>
              <a:spLocks noEditPoints="1"/>
            </p:cNvSpPr>
            <p:nvPr/>
          </p:nvSpPr>
          <p:spPr bwMode="auto">
            <a:xfrm>
              <a:off x="5103813" y="3559175"/>
              <a:ext cx="92075" cy="176213"/>
            </a:xfrm>
            <a:custGeom>
              <a:avLst/>
              <a:gdLst>
                <a:gd name="T0" fmla="*/ 8 w 27"/>
                <a:gd name="T1" fmla="*/ 5 h 52"/>
                <a:gd name="T2" fmla="*/ 27 w 27"/>
                <a:gd name="T3" fmla="*/ 20 h 52"/>
                <a:gd name="T4" fmla="*/ 1 w 27"/>
                <a:gd name="T5" fmla="*/ 52 h 52"/>
                <a:gd name="T6" fmla="*/ 8 w 27"/>
                <a:gd name="T7" fmla="*/ 5 h 52"/>
                <a:gd name="T8" fmla="*/ 10 w 27"/>
                <a:gd name="T9" fmla="*/ 18 h 52"/>
                <a:gd name="T10" fmla="*/ 11 w 27"/>
                <a:gd name="T11" fmla="*/ 29 h 52"/>
                <a:gd name="T12" fmla="*/ 10 w 27"/>
                <a:gd name="T13" fmla="*/ 1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52">
                  <a:moveTo>
                    <a:pt x="8" y="5"/>
                  </a:moveTo>
                  <a:cubicBezTo>
                    <a:pt x="17" y="0"/>
                    <a:pt x="25" y="13"/>
                    <a:pt x="27" y="20"/>
                  </a:cubicBezTo>
                  <a:cubicBezTo>
                    <a:pt x="23" y="33"/>
                    <a:pt x="12" y="44"/>
                    <a:pt x="1" y="52"/>
                  </a:cubicBezTo>
                  <a:cubicBezTo>
                    <a:pt x="0" y="36"/>
                    <a:pt x="1" y="19"/>
                    <a:pt x="8" y="5"/>
                  </a:cubicBezTo>
                  <a:close/>
                  <a:moveTo>
                    <a:pt x="10" y="18"/>
                  </a:moveTo>
                  <a:cubicBezTo>
                    <a:pt x="7" y="23"/>
                    <a:pt x="7" y="26"/>
                    <a:pt x="11" y="29"/>
                  </a:cubicBezTo>
                  <a:cubicBezTo>
                    <a:pt x="22" y="31"/>
                    <a:pt x="20" y="8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444"/>
            <p:cNvSpPr>
              <a:spLocks noEditPoints="1"/>
            </p:cNvSpPr>
            <p:nvPr/>
          </p:nvSpPr>
          <p:spPr bwMode="auto">
            <a:xfrm>
              <a:off x="6394451" y="3575050"/>
              <a:ext cx="646113" cy="612775"/>
            </a:xfrm>
            <a:custGeom>
              <a:avLst/>
              <a:gdLst>
                <a:gd name="T0" fmla="*/ 139 w 190"/>
                <a:gd name="T1" fmla="*/ 48 h 180"/>
                <a:gd name="T2" fmla="*/ 139 w 190"/>
                <a:gd name="T3" fmla="*/ 74 h 180"/>
                <a:gd name="T4" fmla="*/ 124 w 190"/>
                <a:gd name="T5" fmla="*/ 87 h 180"/>
                <a:gd name="T6" fmla="*/ 136 w 190"/>
                <a:gd name="T7" fmla="*/ 102 h 180"/>
                <a:gd name="T8" fmla="*/ 122 w 190"/>
                <a:gd name="T9" fmla="*/ 99 h 180"/>
                <a:gd name="T10" fmla="*/ 88 w 190"/>
                <a:gd name="T11" fmla="*/ 107 h 180"/>
                <a:gd name="T12" fmla="*/ 76 w 190"/>
                <a:gd name="T13" fmla="*/ 122 h 180"/>
                <a:gd name="T14" fmla="*/ 116 w 190"/>
                <a:gd name="T15" fmla="*/ 144 h 180"/>
                <a:gd name="T16" fmla="*/ 133 w 190"/>
                <a:gd name="T17" fmla="*/ 152 h 180"/>
                <a:gd name="T18" fmla="*/ 187 w 190"/>
                <a:gd name="T19" fmla="*/ 114 h 180"/>
                <a:gd name="T20" fmla="*/ 180 w 190"/>
                <a:gd name="T21" fmla="*/ 133 h 180"/>
                <a:gd name="T22" fmla="*/ 172 w 190"/>
                <a:gd name="T23" fmla="*/ 175 h 180"/>
                <a:gd name="T24" fmla="*/ 140 w 190"/>
                <a:gd name="T25" fmla="*/ 178 h 180"/>
                <a:gd name="T26" fmla="*/ 95 w 190"/>
                <a:gd name="T27" fmla="*/ 168 h 180"/>
                <a:gd name="T28" fmla="*/ 89 w 190"/>
                <a:gd name="T29" fmla="*/ 144 h 180"/>
                <a:gd name="T30" fmla="*/ 37 w 190"/>
                <a:gd name="T31" fmla="*/ 176 h 180"/>
                <a:gd name="T32" fmla="*/ 43 w 190"/>
                <a:gd name="T33" fmla="*/ 167 h 180"/>
                <a:gd name="T34" fmla="*/ 34 w 190"/>
                <a:gd name="T35" fmla="*/ 161 h 180"/>
                <a:gd name="T36" fmla="*/ 19 w 190"/>
                <a:gd name="T37" fmla="*/ 167 h 180"/>
                <a:gd name="T38" fmla="*/ 44 w 190"/>
                <a:gd name="T39" fmla="*/ 128 h 180"/>
                <a:gd name="T40" fmla="*/ 29 w 190"/>
                <a:gd name="T41" fmla="*/ 132 h 180"/>
                <a:gd name="T42" fmla="*/ 26 w 190"/>
                <a:gd name="T43" fmla="*/ 108 h 180"/>
                <a:gd name="T44" fmla="*/ 38 w 190"/>
                <a:gd name="T45" fmla="*/ 81 h 180"/>
                <a:gd name="T46" fmla="*/ 79 w 190"/>
                <a:gd name="T47" fmla="*/ 81 h 180"/>
                <a:gd name="T48" fmla="*/ 62 w 190"/>
                <a:gd name="T49" fmla="*/ 52 h 180"/>
                <a:gd name="T50" fmla="*/ 94 w 190"/>
                <a:gd name="T51" fmla="*/ 14 h 180"/>
                <a:gd name="T52" fmla="*/ 128 w 190"/>
                <a:gd name="T53" fmla="*/ 38 h 180"/>
                <a:gd name="T54" fmla="*/ 114 w 190"/>
                <a:gd name="T55" fmla="*/ 50 h 180"/>
                <a:gd name="T56" fmla="*/ 90 w 190"/>
                <a:gd name="T57" fmla="*/ 73 h 180"/>
                <a:gd name="T58" fmla="*/ 128 w 190"/>
                <a:gd name="T59" fmla="*/ 49 h 180"/>
                <a:gd name="T60" fmla="*/ 129 w 190"/>
                <a:gd name="T61" fmla="*/ 71 h 180"/>
                <a:gd name="T62" fmla="*/ 129 w 190"/>
                <a:gd name="T63" fmla="*/ 71 h 180"/>
                <a:gd name="T64" fmla="*/ 68 w 190"/>
                <a:gd name="T65" fmla="*/ 87 h 180"/>
                <a:gd name="T66" fmla="*/ 76 w 190"/>
                <a:gd name="T67" fmla="*/ 92 h 180"/>
                <a:gd name="T68" fmla="*/ 95 w 190"/>
                <a:gd name="T69" fmla="*/ 84 h 180"/>
                <a:gd name="T70" fmla="*/ 99 w 190"/>
                <a:gd name="T71" fmla="*/ 105 h 180"/>
                <a:gd name="T72" fmla="*/ 99 w 190"/>
                <a:gd name="T73" fmla="*/ 105 h 180"/>
                <a:gd name="T74" fmla="*/ 35 w 190"/>
                <a:gd name="T75" fmla="*/ 91 h 180"/>
                <a:gd name="T76" fmla="*/ 39 w 190"/>
                <a:gd name="T77" fmla="*/ 96 h 180"/>
                <a:gd name="T78" fmla="*/ 29 w 190"/>
                <a:gd name="T79" fmla="*/ 120 h 180"/>
                <a:gd name="T80" fmla="*/ 47 w 190"/>
                <a:gd name="T81" fmla="*/ 102 h 180"/>
                <a:gd name="T82" fmla="*/ 57 w 190"/>
                <a:gd name="T83" fmla="*/ 117 h 180"/>
                <a:gd name="T84" fmla="*/ 59 w 190"/>
                <a:gd name="T85" fmla="*/ 105 h 180"/>
                <a:gd name="T86" fmla="*/ 147 w 190"/>
                <a:gd name="T87" fmla="*/ 142 h 180"/>
                <a:gd name="T88" fmla="*/ 173 w 190"/>
                <a:gd name="T89" fmla="*/ 113 h 180"/>
                <a:gd name="T90" fmla="*/ 60 w 190"/>
                <a:gd name="T91" fmla="*/ 145 h 180"/>
                <a:gd name="T92" fmla="*/ 84 w 190"/>
                <a:gd name="T93" fmla="*/ 131 h 180"/>
                <a:gd name="T94" fmla="*/ 105 w 190"/>
                <a:gd name="T95" fmla="*/ 171 h 180"/>
                <a:gd name="T96" fmla="*/ 116 w 190"/>
                <a:gd name="T97" fmla="*/ 152 h 180"/>
                <a:gd name="T98" fmla="*/ 126 w 190"/>
                <a:gd name="T99" fmla="*/ 168 h 180"/>
                <a:gd name="T100" fmla="*/ 145 w 190"/>
                <a:gd name="T101" fmla="*/ 153 h 180"/>
                <a:gd name="T102" fmla="*/ 170 w 190"/>
                <a:gd name="T103" fmla="*/ 153 h 180"/>
                <a:gd name="T104" fmla="*/ 170 w 190"/>
                <a:gd name="T105" fmla="*/ 153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0" h="180">
                  <a:moveTo>
                    <a:pt x="94" y="14"/>
                  </a:moveTo>
                  <a:cubicBezTo>
                    <a:pt x="115" y="0"/>
                    <a:pt x="149" y="22"/>
                    <a:pt x="139" y="48"/>
                  </a:cubicBezTo>
                  <a:cubicBezTo>
                    <a:pt x="143" y="50"/>
                    <a:pt x="147" y="52"/>
                    <a:pt x="151" y="55"/>
                  </a:cubicBezTo>
                  <a:cubicBezTo>
                    <a:pt x="148" y="61"/>
                    <a:pt x="146" y="70"/>
                    <a:pt x="139" y="74"/>
                  </a:cubicBezTo>
                  <a:cubicBezTo>
                    <a:pt x="132" y="79"/>
                    <a:pt x="124" y="75"/>
                    <a:pt x="117" y="75"/>
                  </a:cubicBezTo>
                  <a:cubicBezTo>
                    <a:pt x="120" y="79"/>
                    <a:pt x="122" y="83"/>
                    <a:pt x="124" y="87"/>
                  </a:cubicBezTo>
                  <a:cubicBezTo>
                    <a:pt x="131" y="84"/>
                    <a:pt x="139" y="81"/>
                    <a:pt x="146" y="79"/>
                  </a:cubicBezTo>
                  <a:cubicBezTo>
                    <a:pt x="145" y="88"/>
                    <a:pt x="141" y="95"/>
                    <a:pt x="136" y="102"/>
                  </a:cubicBezTo>
                  <a:cubicBezTo>
                    <a:pt x="133" y="99"/>
                    <a:pt x="131" y="96"/>
                    <a:pt x="128" y="94"/>
                  </a:cubicBezTo>
                  <a:cubicBezTo>
                    <a:pt x="126" y="95"/>
                    <a:pt x="124" y="97"/>
                    <a:pt x="122" y="99"/>
                  </a:cubicBezTo>
                  <a:cubicBezTo>
                    <a:pt x="125" y="102"/>
                    <a:pt x="128" y="104"/>
                    <a:pt x="131" y="107"/>
                  </a:cubicBezTo>
                  <a:cubicBezTo>
                    <a:pt x="117" y="110"/>
                    <a:pt x="100" y="118"/>
                    <a:pt x="88" y="107"/>
                  </a:cubicBezTo>
                  <a:cubicBezTo>
                    <a:pt x="80" y="104"/>
                    <a:pt x="73" y="100"/>
                    <a:pt x="65" y="96"/>
                  </a:cubicBezTo>
                  <a:cubicBezTo>
                    <a:pt x="70" y="104"/>
                    <a:pt x="75" y="113"/>
                    <a:pt x="76" y="122"/>
                  </a:cubicBezTo>
                  <a:cubicBezTo>
                    <a:pt x="84" y="122"/>
                    <a:pt x="92" y="122"/>
                    <a:pt x="100" y="121"/>
                  </a:cubicBezTo>
                  <a:cubicBezTo>
                    <a:pt x="107" y="127"/>
                    <a:pt x="113" y="135"/>
                    <a:pt x="116" y="144"/>
                  </a:cubicBezTo>
                  <a:cubicBezTo>
                    <a:pt x="118" y="143"/>
                    <a:pt x="123" y="140"/>
                    <a:pt x="125" y="138"/>
                  </a:cubicBezTo>
                  <a:cubicBezTo>
                    <a:pt x="127" y="143"/>
                    <a:pt x="130" y="147"/>
                    <a:pt x="133" y="152"/>
                  </a:cubicBezTo>
                  <a:cubicBezTo>
                    <a:pt x="145" y="134"/>
                    <a:pt x="157" y="117"/>
                    <a:pt x="169" y="99"/>
                  </a:cubicBezTo>
                  <a:cubicBezTo>
                    <a:pt x="177" y="101"/>
                    <a:pt x="181" y="110"/>
                    <a:pt x="187" y="114"/>
                  </a:cubicBezTo>
                  <a:cubicBezTo>
                    <a:pt x="181" y="124"/>
                    <a:pt x="175" y="134"/>
                    <a:pt x="169" y="144"/>
                  </a:cubicBezTo>
                  <a:cubicBezTo>
                    <a:pt x="175" y="143"/>
                    <a:pt x="177" y="137"/>
                    <a:pt x="180" y="133"/>
                  </a:cubicBezTo>
                  <a:cubicBezTo>
                    <a:pt x="182" y="132"/>
                    <a:pt x="187" y="132"/>
                    <a:pt x="189" y="131"/>
                  </a:cubicBezTo>
                  <a:cubicBezTo>
                    <a:pt x="190" y="147"/>
                    <a:pt x="183" y="163"/>
                    <a:pt x="172" y="175"/>
                  </a:cubicBezTo>
                  <a:cubicBezTo>
                    <a:pt x="165" y="175"/>
                    <a:pt x="159" y="170"/>
                    <a:pt x="154" y="167"/>
                  </a:cubicBezTo>
                  <a:cubicBezTo>
                    <a:pt x="149" y="171"/>
                    <a:pt x="145" y="175"/>
                    <a:pt x="140" y="178"/>
                  </a:cubicBezTo>
                  <a:cubicBezTo>
                    <a:pt x="130" y="180"/>
                    <a:pt x="121" y="171"/>
                    <a:pt x="111" y="176"/>
                  </a:cubicBezTo>
                  <a:cubicBezTo>
                    <a:pt x="104" y="179"/>
                    <a:pt x="98" y="174"/>
                    <a:pt x="95" y="168"/>
                  </a:cubicBezTo>
                  <a:cubicBezTo>
                    <a:pt x="96" y="166"/>
                    <a:pt x="98" y="162"/>
                    <a:pt x="99" y="160"/>
                  </a:cubicBezTo>
                  <a:cubicBezTo>
                    <a:pt x="96" y="154"/>
                    <a:pt x="92" y="149"/>
                    <a:pt x="89" y="144"/>
                  </a:cubicBezTo>
                  <a:cubicBezTo>
                    <a:pt x="83" y="155"/>
                    <a:pt x="72" y="157"/>
                    <a:pt x="61" y="154"/>
                  </a:cubicBezTo>
                  <a:cubicBezTo>
                    <a:pt x="56" y="164"/>
                    <a:pt x="48" y="172"/>
                    <a:pt x="37" y="176"/>
                  </a:cubicBezTo>
                  <a:cubicBezTo>
                    <a:pt x="38" y="173"/>
                    <a:pt x="39" y="166"/>
                    <a:pt x="40" y="163"/>
                  </a:cubicBezTo>
                  <a:cubicBezTo>
                    <a:pt x="43" y="167"/>
                    <a:pt x="43" y="167"/>
                    <a:pt x="43" y="167"/>
                  </a:cubicBezTo>
                  <a:cubicBezTo>
                    <a:pt x="45" y="163"/>
                    <a:pt x="49" y="156"/>
                    <a:pt x="51" y="153"/>
                  </a:cubicBezTo>
                  <a:cubicBezTo>
                    <a:pt x="44" y="151"/>
                    <a:pt x="39" y="158"/>
                    <a:pt x="34" y="161"/>
                  </a:cubicBezTo>
                  <a:cubicBezTo>
                    <a:pt x="33" y="166"/>
                    <a:pt x="31" y="171"/>
                    <a:pt x="29" y="175"/>
                  </a:cubicBezTo>
                  <a:cubicBezTo>
                    <a:pt x="26" y="173"/>
                    <a:pt x="21" y="169"/>
                    <a:pt x="19" y="167"/>
                  </a:cubicBezTo>
                  <a:cubicBezTo>
                    <a:pt x="19" y="161"/>
                    <a:pt x="26" y="158"/>
                    <a:pt x="30" y="154"/>
                  </a:cubicBezTo>
                  <a:cubicBezTo>
                    <a:pt x="25" y="142"/>
                    <a:pt x="37" y="136"/>
                    <a:pt x="44" y="128"/>
                  </a:cubicBezTo>
                  <a:cubicBezTo>
                    <a:pt x="35" y="129"/>
                    <a:pt x="23" y="124"/>
                    <a:pt x="16" y="132"/>
                  </a:cubicBezTo>
                  <a:cubicBezTo>
                    <a:pt x="19" y="132"/>
                    <a:pt x="25" y="132"/>
                    <a:pt x="29" y="132"/>
                  </a:cubicBezTo>
                  <a:cubicBezTo>
                    <a:pt x="29" y="145"/>
                    <a:pt x="11" y="143"/>
                    <a:pt x="4" y="139"/>
                  </a:cubicBezTo>
                  <a:cubicBezTo>
                    <a:pt x="9" y="126"/>
                    <a:pt x="22" y="120"/>
                    <a:pt x="26" y="108"/>
                  </a:cubicBezTo>
                  <a:cubicBezTo>
                    <a:pt x="17" y="110"/>
                    <a:pt x="1" y="113"/>
                    <a:pt x="0" y="99"/>
                  </a:cubicBezTo>
                  <a:cubicBezTo>
                    <a:pt x="4" y="83"/>
                    <a:pt x="25" y="85"/>
                    <a:pt x="38" y="81"/>
                  </a:cubicBezTo>
                  <a:cubicBezTo>
                    <a:pt x="41" y="78"/>
                    <a:pt x="44" y="74"/>
                    <a:pt x="48" y="71"/>
                  </a:cubicBezTo>
                  <a:cubicBezTo>
                    <a:pt x="60" y="68"/>
                    <a:pt x="70" y="76"/>
                    <a:pt x="79" y="81"/>
                  </a:cubicBezTo>
                  <a:cubicBezTo>
                    <a:pt x="81" y="79"/>
                    <a:pt x="81" y="76"/>
                    <a:pt x="81" y="73"/>
                  </a:cubicBezTo>
                  <a:cubicBezTo>
                    <a:pt x="74" y="67"/>
                    <a:pt x="65" y="62"/>
                    <a:pt x="62" y="52"/>
                  </a:cubicBezTo>
                  <a:cubicBezTo>
                    <a:pt x="68" y="43"/>
                    <a:pt x="71" y="33"/>
                    <a:pt x="75" y="24"/>
                  </a:cubicBezTo>
                  <a:cubicBezTo>
                    <a:pt x="85" y="29"/>
                    <a:pt x="88" y="20"/>
                    <a:pt x="94" y="14"/>
                  </a:cubicBezTo>
                  <a:close/>
                  <a:moveTo>
                    <a:pt x="103" y="24"/>
                  </a:moveTo>
                  <a:cubicBezTo>
                    <a:pt x="110" y="31"/>
                    <a:pt x="118" y="38"/>
                    <a:pt x="128" y="38"/>
                  </a:cubicBezTo>
                  <a:cubicBezTo>
                    <a:pt x="124" y="28"/>
                    <a:pt x="115" y="21"/>
                    <a:pt x="103" y="24"/>
                  </a:cubicBezTo>
                  <a:close/>
                  <a:moveTo>
                    <a:pt x="114" y="50"/>
                  </a:moveTo>
                  <a:cubicBezTo>
                    <a:pt x="111" y="57"/>
                    <a:pt x="110" y="64"/>
                    <a:pt x="107" y="70"/>
                  </a:cubicBezTo>
                  <a:cubicBezTo>
                    <a:pt x="102" y="71"/>
                    <a:pt x="96" y="72"/>
                    <a:pt x="90" y="73"/>
                  </a:cubicBezTo>
                  <a:cubicBezTo>
                    <a:pt x="94" y="77"/>
                    <a:pt x="100" y="79"/>
                    <a:pt x="106" y="78"/>
                  </a:cubicBezTo>
                  <a:cubicBezTo>
                    <a:pt x="117" y="71"/>
                    <a:pt x="122" y="60"/>
                    <a:pt x="128" y="49"/>
                  </a:cubicBezTo>
                  <a:cubicBezTo>
                    <a:pt x="123" y="49"/>
                    <a:pt x="118" y="50"/>
                    <a:pt x="114" y="50"/>
                  </a:cubicBezTo>
                  <a:close/>
                  <a:moveTo>
                    <a:pt x="129" y="71"/>
                  </a:moveTo>
                  <a:cubicBezTo>
                    <a:pt x="136" y="68"/>
                    <a:pt x="140" y="62"/>
                    <a:pt x="139" y="55"/>
                  </a:cubicBezTo>
                  <a:cubicBezTo>
                    <a:pt x="134" y="58"/>
                    <a:pt x="126" y="63"/>
                    <a:pt x="129" y="71"/>
                  </a:cubicBezTo>
                  <a:close/>
                  <a:moveTo>
                    <a:pt x="47" y="80"/>
                  </a:moveTo>
                  <a:cubicBezTo>
                    <a:pt x="41" y="95"/>
                    <a:pt x="61" y="96"/>
                    <a:pt x="68" y="87"/>
                  </a:cubicBezTo>
                  <a:cubicBezTo>
                    <a:pt x="67" y="77"/>
                    <a:pt x="54" y="80"/>
                    <a:pt x="47" y="80"/>
                  </a:cubicBezTo>
                  <a:close/>
                  <a:moveTo>
                    <a:pt x="76" y="92"/>
                  </a:moveTo>
                  <a:cubicBezTo>
                    <a:pt x="80" y="94"/>
                    <a:pt x="85" y="96"/>
                    <a:pt x="89" y="98"/>
                  </a:cubicBezTo>
                  <a:cubicBezTo>
                    <a:pt x="91" y="94"/>
                    <a:pt x="94" y="89"/>
                    <a:pt x="95" y="84"/>
                  </a:cubicBezTo>
                  <a:cubicBezTo>
                    <a:pt x="88" y="86"/>
                    <a:pt x="82" y="88"/>
                    <a:pt x="76" y="92"/>
                  </a:cubicBezTo>
                  <a:close/>
                  <a:moveTo>
                    <a:pt x="99" y="105"/>
                  </a:moveTo>
                  <a:cubicBezTo>
                    <a:pt x="112" y="105"/>
                    <a:pt x="113" y="91"/>
                    <a:pt x="116" y="81"/>
                  </a:cubicBezTo>
                  <a:cubicBezTo>
                    <a:pt x="104" y="84"/>
                    <a:pt x="103" y="96"/>
                    <a:pt x="99" y="105"/>
                  </a:cubicBezTo>
                  <a:close/>
                  <a:moveTo>
                    <a:pt x="9" y="102"/>
                  </a:moveTo>
                  <a:cubicBezTo>
                    <a:pt x="18" y="101"/>
                    <a:pt x="30" y="101"/>
                    <a:pt x="35" y="91"/>
                  </a:cubicBezTo>
                  <a:cubicBezTo>
                    <a:pt x="26" y="93"/>
                    <a:pt x="11" y="90"/>
                    <a:pt x="9" y="102"/>
                  </a:cubicBezTo>
                  <a:close/>
                  <a:moveTo>
                    <a:pt x="39" y="96"/>
                  </a:moveTo>
                  <a:cubicBezTo>
                    <a:pt x="39" y="98"/>
                    <a:pt x="39" y="104"/>
                    <a:pt x="39" y="106"/>
                  </a:cubicBezTo>
                  <a:cubicBezTo>
                    <a:pt x="35" y="111"/>
                    <a:pt x="32" y="115"/>
                    <a:pt x="29" y="120"/>
                  </a:cubicBezTo>
                  <a:cubicBezTo>
                    <a:pt x="35" y="120"/>
                    <a:pt x="41" y="120"/>
                    <a:pt x="47" y="120"/>
                  </a:cubicBezTo>
                  <a:cubicBezTo>
                    <a:pt x="47" y="114"/>
                    <a:pt x="47" y="108"/>
                    <a:pt x="47" y="102"/>
                  </a:cubicBezTo>
                  <a:cubicBezTo>
                    <a:pt x="45" y="100"/>
                    <a:pt x="42" y="98"/>
                    <a:pt x="39" y="96"/>
                  </a:cubicBezTo>
                  <a:close/>
                  <a:moveTo>
                    <a:pt x="57" y="117"/>
                  </a:moveTo>
                  <a:cubicBezTo>
                    <a:pt x="58" y="123"/>
                    <a:pt x="61" y="128"/>
                    <a:pt x="66" y="131"/>
                  </a:cubicBezTo>
                  <a:cubicBezTo>
                    <a:pt x="67" y="122"/>
                    <a:pt x="67" y="111"/>
                    <a:pt x="59" y="105"/>
                  </a:cubicBezTo>
                  <a:cubicBezTo>
                    <a:pt x="50" y="104"/>
                    <a:pt x="57" y="113"/>
                    <a:pt x="57" y="117"/>
                  </a:cubicBezTo>
                  <a:close/>
                  <a:moveTo>
                    <a:pt x="147" y="142"/>
                  </a:moveTo>
                  <a:cubicBezTo>
                    <a:pt x="153" y="143"/>
                    <a:pt x="160" y="146"/>
                    <a:pt x="163" y="139"/>
                  </a:cubicBezTo>
                  <a:cubicBezTo>
                    <a:pt x="167" y="131"/>
                    <a:pt x="178" y="123"/>
                    <a:pt x="173" y="113"/>
                  </a:cubicBezTo>
                  <a:cubicBezTo>
                    <a:pt x="161" y="118"/>
                    <a:pt x="156" y="133"/>
                    <a:pt x="147" y="142"/>
                  </a:cubicBezTo>
                  <a:close/>
                  <a:moveTo>
                    <a:pt x="60" y="145"/>
                  </a:moveTo>
                  <a:cubicBezTo>
                    <a:pt x="66" y="146"/>
                    <a:pt x="71" y="146"/>
                    <a:pt x="76" y="147"/>
                  </a:cubicBezTo>
                  <a:cubicBezTo>
                    <a:pt x="80" y="142"/>
                    <a:pt x="82" y="136"/>
                    <a:pt x="84" y="131"/>
                  </a:cubicBezTo>
                  <a:cubicBezTo>
                    <a:pt x="74" y="131"/>
                    <a:pt x="65" y="136"/>
                    <a:pt x="60" y="145"/>
                  </a:cubicBezTo>
                  <a:close/>
                  <a:moveTo>
                    <a:pt x="105" y="171"/>
                  </a:moveTo>
                  <a:cubicBezTo>
                    <a:pt x="113" y="167"/>
                    <a:pt x="118" y="159"/>
                    <a:pt x="123" y="152"/>
                  </a:cubicBezTo>
                  <a:cubicBezTo>
                    <a:pt x="121" y="152"/>
                    <a:pt x="118" y="152"/>
                    <a:pt x="116" y="152"/>
                  </a:cubicBezTo>
                  <a:cubicBezTo>
                    <a:pt x="110" y="157"/>
                    <a:pt x="104" y="162"/>
                    <a:pt x="105" y="171"/>
                  </a:cubicBezTo>
                  <a:close/>
                  <a:moveTo>
                    <a:pt x="126" y="168"/>
                  </a:moveTo>
                  <a:cubicBezTo>
                    <a:pt x="130" y="168"/>
                    <a:pt x="137" y="170"/>
                    <a:pt x="141" y="170"/>
                  </a:cubicBezTo>
                  <a:cubicBezTo>
                    <a:pt x="143" y="165"/>
                    <a:pt x="148" y="160"/>
                    <a:pt x="145" y="153"/>
                  </a:cubicBezTo>
                  <a:cubicBezTo>
                    <a:pt x="137" y="154"/>
                    <a:pt x="130" y="160"/>
                    <a:pt x="126" y="168"/>
                  </a:cubicBezTo>
                  <a:close/>
                  <a:moveTo>
                    <a:pt x="170" y="153"/>
                  </a:moveTo>
                  <a:cubicBezTo>
                    <a:pt x="165" y="154"/>
                    <a:pt x="161" y="164"/>
                    <a:pt x="168" y="165"/>
                  </a:cubicBezTo>
                  <a:cubicBezTo>
                    <a:pt x="176" y="167"/>
                    <a:pt x="180" y="148"/>
                    <a:pt x="170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445"/>
            <p:cNvSpPr/>
            <p:nvPr/>
          </p:nvSpPr>
          <p:spPr bwMode="auto">
            <a:xfrm>
              <a:off x="6127751" y="3762375"/>
              <a:ext cx="95250" cy="276225"/>
            </a:xfrm>
            <a:custGeom>
              <a:avLst/>
              <a:gdLst>
                <a:gd name="T0" fmla="*/ 4 w 28"/>
                <a:gd name="T1" fmla="*/ 2 h 81"/>
                <a:gd name="T2" fmla="*/ 12 w 28"/>
                <a:gd name="T3" fmla="*/ 0 h 81"/>
                <a:gd name="T4" fmla="*/ 16 w 28"/>
                <a:gd name="T5" fmla="*/ 37 h 81"/>
                <a:gd name="T6" fmla="*/ 27 w 28"/>
                <a:gd name="T7" fmla="*/ 55 h 81"/>
                <a:gd name="T8" fmla="*/ 27 w 28"/>
                <a:gd name="T9" fmla="*/ 79 h 81"/>
                <a:gd name="T10" fmla="*/ 13 w 28"/>
                <a:gd name="T11" fmla="*/ 53 h 81"/>
                <a:gd name="T12" fmla="*/ 4 w 28"/>
                <a:gd name="T13" fmla="*/ 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1">
                  <a:moveTo>
                    <a:pt x="4" y="2"/>
                  </a:moveTo>
                  <a:cubicBezTo>
                    <a:pt x="6" y="1"/>
                    <a:pt x="10" y="0"/>
                    <a:pt x="12" y="0"/>
                  </a:cubicBezTo>
                  <a:cubicBezTo>
                    <a:pt x="13" y="12"/>
                    <a:pt x="10" y="25"/>
                    <a:pt x="16" y="37"/>
                  </a:cubicBezTo>
                  <a:cubicBezTo>
                    <a:pt x="19" y="43"/>
                    <a:pt x="24" y="49"/>
                    <a:pt x="27" y="55"/>
                  </a:cubicBezTo>
                  <a:cubicBezTo>
                    <a:pt x="28" y="63"/>
                    <a:pt x="27" y="71"/>
                    <a:pt x="27" y="79"/>
                  </a:cubicBezTo>
                  <a:cubicBezTo>
                    <a:pt x="11" y="81"/>
                    <a:pt x="21" y="61"/>
                    <a:pt x="13" y="53"/>
                  </a:cubicBezTo>
                  <a:cubicBezTo>
                    <a:pt x="0" y="39"/>
                    <a:pt x="3" y="19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446"/>
            <p:cNvSpPr>
              <a:spLocks noEditPoints="1"/>
            </p:cNvSpPr>
            <p:nvPr/>
          </p:nvSpPr>
          <p:spPr bwMode="auto">
            <a:xfrm>
              <a:off x="5705476" y="3878263"/>
              <a:ext cx="180975" cy="169863"/>
            </a:xfrm>
            <a:custGeom>
              <a:avLst/>
              <a:gdLst>
                <a:gd name="T0" fmla="*/ 5 w 53"/>
                <a:gd name="T1" fmla="*/ 18 h 50"/>
                <a:gd name="T2" fmla="*/ 26 w 53"/>
                <a:gd name="T3" fmla="*/ 0 h 50"/>
                <a:gd name="T4" fmla="*/ 52 w 53"/>
                <a:gd name="T5" fmla="*/ 49 h 50"/>
                <a:gd name="T6" fmla="*/ 30 w 53"/>
                <a:gd name="T7" fmla="*/ 47 h 50"/>
                <a:gd name="T8" fmla="*/ 5 w 53"/>
                <a:gd name="T9" fmla="*/ 18 h 50"/>
                <a:gd name="T10" fmla="*/ 11 w 53"/>
                <a:gd name="T11" fmla="*/ 17 h 50"/>
                <a:gd name="T12" fmla="*/ 26 w 53"/>
                <a:gd name="T13" fmla="*/ 38 h 50"/>
                <a:gd name="T14" fmla="*/ 40 w 53"/>
                <a:gd name="T15" fmla="*/ 24 h 50"/>
                <a:gd name="T16" fmla="*/ 11 w 53"/>
                <a:gd name="T17" fmla="*/ 1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0">
                  <a:moveTo>
                    <a:pt x="5" y="18"/>
                  </a:moveTo>
                  <a:cubicBezTo>
                    <a:pt x="4" y="6"/>
                    <a:pt x="18" y="5"/>
                    <a:pt x="26" y="0"/>
                  </a:cubicBezTo>
                  <a:cubicBezTo>
                    <a:pt x="48" y="6"/>
                    <a:pt x="53" y="29"/>
                    <a:pt x="52" y="49"/>
                  </a:cubicBezTo>
                  <a:cubicBezTo>
                    <a:pt x="44" y="47"/>
                    <a:pt x="37" y="43"/>
                    <a:pt x="30" y="47"/>
                  </a:cubicBezTo>
                  <a:cubicBezTo>
                    <a:pt x="15" y="50"/>
                    <a:pt x="0" y="33"/>
                    <a:pt x="5" y="18"/>
                  </a:cubicBezTo>
                  <a:close/>
                  <a:moveTo>
                    <a:pt x="11" y="17"/>
                  </a:moveTo>
                  <a:cubicBezTo>
                    <a:pt x="12" y="25"/>
                    <a:pt x="16" y="36"/>
                    <a:pt x="26" y="38"/>
                  </a:cubicBezTo>
                  <a:cubicBezTo>
                    <a:pt x="33" y="36"/>
                    <a:pt x="46" y="34"/>
                    <a:pt x="40" y="24"/>
                  </a:cubicBezTo>
                  <a:cubicBezTo>
                    <a:pt x="35" y="11"/>
                    <a:pt x="22" y="10"/>
                    <a:pt x="1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447"/>
            <p:cNvSpPr>
              <a:spLocks noEditPoints="1"/>
            </p:cNvSpPr>
            <p:nvPr/>
          </p:nvSpPr>
          <p:spPr bwMode="auto">
            <a:xfrm>
              <a:off x="6778626" y="3925888"/>
              <a:ext cx="133350" cy="115888"/>
            </a:xfrm>
            <a:custGeom>
              <a:avLst/>
              <a:gdLst>
                <a:gd name="T0" fmla="*/ 0 w 39"/>
                <a:gd name="T1" fmla="*/ 24 h 34"/>
                <a:gd name="T2" fmla="*/ 39 w 39"/>
                <a:gd name="T3" fmla="*/ 0 h 34"/>
                <a:gd name="T4" fmla="*/ 20 w 39"/>
                <a:gd name="T5" fmla="*/ 34 h 34"/>
                <a:gd name="T6" fmla="*/ 0 w 39"/>
                <a:gd name="T7" fmla="*/ 24 h 34"/>
                <a:gd name="T8" fmla="*/ 16 w 39"/>
                <a:gd name="T9" fmla="*/ 18 h 34"/>
                <a:gd name="T10" fmla="*/ 22 w 39"/>
                <a:gd name="T11" fmla="*/ 24 h 34"/>
                <a:gd name="T12" fmla="*/ 16 w 39"/>
                <a:gd name="T13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4">
                  <a:moveTo>
                    <a:pt x="0" y="24"/>
                  </a:moveTo>
                  <a:cubicBezTo>
                    <a:pt x="11" y="14"/>
                    <a:pt x="23" y="2"/>
                    <a:pt x="39" y="0"/>
                  </a:cubicBezTo>
                  <a:cubicBezTo>
                    <a:pt x="36" y="13"/>
                    <a:pt x="29" y="25"/>
                    <a:pt x="20" y="34"/>
                  </a:cubicBezTo>
                  <a:cubicBezTo>
                    <a:pt x="13" y="32"/>
                    <a:pt x="6" y="29"/>
                    <a:pt x="0" y="24"/>
                  </a:cubicBezTo>
                  <a:close/>
                  <a:moveTo>
                    <a:pt x="16" y="18"/>
                  </a:moveTo>
                  <a:cubicBezTo>
                    <a:pt x="13" y="24"/>
                    <a:pt x="15" y="26"/>
                    <a:pt x="22" y="24"/>
                  </a:cubicBezTo>
                  <a:cubicBezTo>
                    <a:pt x="24" y="17"/>
                    <a:pt x="22" y="15"/>
                    <a:pt x="1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448"/>
            <p:cNvSpPr/>
            <p:nvPr/>
          </p:nvSpPr>
          <p:spPr bwMode="auto">
            <a:xfrm>
              <a:off x="5449888" y="4719638"/>
              <a:ext cx="160338" cy="211138"/>
            </a:xfrm>
            <a:custGeom>
              <a:avLst/>
              <a:gdLst>
                <a:gd name="T0" fmla="*/ 21 w 47"/>
                <a:gd name="T1" fmla="*/ 10 h 62"/>
                <a:gd name="T2" fmla="*/ 47 w 47"/>
                <a:gd name="T3" fmla="*/ 0 h 62"/>
                <a:gd name="T4" fmla="*/ 47 w 47"/>
                <a:gd name="T5" fmla="*/ 62 h 62"/>
                <a:gd name="T6" fmla="*/ 32 w 47"/>
                <a:gd name="T7" fmla="*/ 62 h 62"/>
                <a:gd name="T8" fmla="*/ 32 w 47"/>
                <a:gd name="T9" fmla="*/ 16 h 62"/>
                <a:gd name="T10" fmla="*/ 2 w 47"/>
                <a:gd name="T11" fmla="*/ 25 h 62"/>
                <a:gd name="T12" fmla="*/ 21 w 47"/>
                <a:gd name="T13" fmla="*/ 1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62">
                  <a:moveTo>
                    <a:pt x="21" y="10"/>
                  </a:moveTo>
                  <a:cubicBezTo>
                    <a:pt x="30" y="7"/>
                    <a:pt x="38" y="2"/>
                    <a:pt x="47" y="0"/>
                  </a:cubicBezTo>
                  <a:cubicBezTo>
                    <a:pt x="47" y="21"/>
                    <a:pt x="47" y="41"/>
                    <a:pt x="47" y="62"/>
                  </a:cubicBezTo>
                  <a:cubicBezTo>
                    <a:pt x="42" y="62"/>
                    <a:pt x="37" y="62"/>
                    <a:pt x="32" y="62"/>
                  </a:cubicBezTo>
                  <a:cubicBezTo>
                    <a:pt x="32" y="47"/>
                    <a:pt x="32" y="31"/>
                    <a:pt x="32" y="16"/>
                  </a:cubicBezTo>
                  <a:cubicBezTo>
                    <a:pt x="22" y="20"/>
                    <a:pt x="12" y="22"/>
                    <a:pt x="2" y="25"/>
                  </a:cubicBezTo>
                  <a:cubicBezTo>
                    <a:pt x="0" y="13"/>
                    <a:pt x="13" y="14"/>
                    <a:pt x="2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449"/>
            <p:cNvSpPr>
              <a:spLocks noEditPoints="1"/>
            </p:cNvSpPr>
            <p:nvPr/>
          </p:nvSpPr>
          <p:spPr bwMode="auto">
            <a:xfrm>
              <a:off x="5781676" y="4722813"/>
              <a:ext cx="295275" cy="228600"/>
            </a:xfrm>
            <a:custGeom>
              <a:avLst/>
              <a:gdLst>
                <a:gd name="T0" fmla="*/ 3 w 87"/>
                <a:gd name="T1" fmla="*/ 14 h 67"/>
                <a:gd name="T2" fmla="*/ 40 w 87"/>
                <a:gd name="T3" fmla="*/ 0 h 67"/>
                <a:gd name="T4" fmla="*/ 76 w 87"/>
                <a:gd name="T5" fmla="*/ 14 h 67"/>
                <a:gd name="T6" fmla="*/ 61 w 87"/>
                <a:gd name="T7" fmla="*/ 59 h 67"/>
                <a:gd name="T8" fmla="*/ 3 w 87"/>
                <a:gd name="T9" fmla="*/ 47 h 67"/>
                <a:gd name="T10" fmla="*/ 16 w 87"/>
                <a:gd name="T11" fmla="*/ 46 h 67"/>
                <a:gd name="T12" fmla="*/ 68 w 87"/>
                <a:gd name="T13" fmla="*/ 35 h 67"/>
                <a:gd name="T14" fmla="*/ 6 w 87"/>
                <a:gd name="T15" fmla="*/ 32 h 67"/>
                <a:gd name="T16" fmla="*/ 3 w 87"/>
                <a:gd name="T17" fmla="*/ 14 h 67"/>
                <a:gd name="T18" fmla="*/ 25 w 87"/>
                <a:gd name="T19" fmla="*/ 11 h 67"/>
                <a:gd name="T20" fmla="*/ 22 w 87"/>
                <a:gd name="T21" fmla="*/ 29 h 67"/>
                <a:gd name="T22" fmla="*/ 63 w 87"/>
                <a:gd name="T23" fmla="*/ 25 h 67"/>
                <a:gd name="T24" fmla="*/ 25 w 87"/>
                <a:gd name="T25" fmla="*/ 1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67">
                  <a:moveTo>
                    <a:pt x="3" y="14"/>
                  </a:moveTo>
                  <a:cubicBezTo>
                    <a:pt x="11" y="3"/>
                    <a:pt x="27" y="0"/>
                    <a:pt x="40" y="0"/>
                  </a:cubicBezTo>
                  <a:cubicBezTo>
                    <a:pt x="53" y="0"/>
                    <a:pt x="68" y="3"/>
                    <a:pt x="76" y="14"/>
                  </a:cubicBezTo>
                  <a:cubicBezTo>
                    <a:pt x="87" y="29"/>
                    <a:pt x="79" y="53"/>
                    <a:pt x="61" y="59"/>
                  </a:cubicBezTo>
                  <a:cubicBezTo>
                    <a:pt x="42" y="65"/>
                    <a:pt x="14" y="67"/>
                    <a:pt x="3" y="47"/>
                  </a:cubicBezTo>
                  <a:cubicBezTo>
                    <a:pt x="6" y="47"/>
                    <a:pt x="13" y="47"/>
                    <a:pt x="16" y="46"/>
                  </a:cubicBezTo>
                  <a:cubicBezTo>
                    <a:pt x="31" y="63"/>
                    <a:pt x="61" y="57"/>
                    <a:pt x="68" y="35"/>
                  </a:cubicBezTo>
                  <a:cubicBezTo>
                    <a:pt x="48" y="41"/>
                    <a:pt x="24" y="46"/>
                    <a:pt x="6" y="32"/>
                  </a:cubicBezTo>
                  <a:cubicBezTo>
                    <a:pt x="0" y="28"/>
                    <a:pt x="1" y="20"/>
                    <a:pt x="3" y="14"/>
                  </a:cubicBezTo>
                  <a:close/>
                  <a:moveTo>
                    <a:pt x="25" y="11"/>
                  </a:moveTo>
                  <a:cubicBezTo>
                    <a:pt x="17" y="13"/>
                    <a:pt x="13" y="24"/>
                    <a:pt x="22" y="29"/>
                  </a:cubicBezTo>
                  <a:cubicBezTo>
                    <a:pt x="33" y="36"/>
                    <a:pt x="53" y="37"/>
                    <a:pt x="63" y="25"/>
                  </a:cubicBezTo>
                  <a:cubicBezTo>
                    <a:pt x="66" y="5"/>
                    <a:pt x="37" y="4"/>
                    <a:pt x="2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450"/>
            <p:cNvSpPr/>
            <p:nvPr/>
          </p:nvSpPr>
          <p:spPr bwMode="auto">
            <a:xfrm>
              <a:off x="6135688" y="4722813"/>
              <a:ext cx="285750" cy="211138"/>
            </a:xfrm>
            <a:custGeom>
              <a:avLst/>
              <a:gdLst>
                <a:gd name="T0" fmla="*/ 4 w 84"/>
                <a:gd name="T1" fmla="*/ 20 h 62"/>
                <a:gd name="T2" fmla="*/ 40 w 84"/>
                <a:gd name="T3" fmla="*/ 0 h 62"/>
                <a:gd name="T4" fmla="*/ 82 w 84"/>
                <a:gd name="T5" fmla="*/ 14 h 62"/>
                <a:gd name="T6" fmla="*/ 72 w 84"/>
                <a:gd name="T7" fmla="*/ 30 h 62"/>
                <a:gd name="T8" fmla="*/ 23 w 84"/>
                <a:gd name="T9" fmla="*/ 53 h 62"/>
                <a:gd name="T10" fmla="*/ 81 w 84"/>
                <a:gd name="T11" fmla="*/ 54 h 62"/>
                <a:gd name="T12" fmla="*/ 83 w 84"/>
                <a:gd name="T13" fmla="*/ 59 h 62"/>
                <a:gd name="T14" fmla="*/ 80 w 84"/>
                <a:gd name="T15" fmla="*/ 61 h 62"/>
                <a:gd name="T16" fmla="*/ 0 w 84"/>
                <a:gd name="T17" fmla="*/ 60 h 62"/>
                <a:gd name="T18" fmla="*/ 69 w 84"/>
                <a:gd name="T19" fmla="*/ 18 h 62"/>
                <a:gd name="T20" fmla="*/ 24 w 84"/>
                <a:gd name="T21" fmla="*/ 14 h 62"/>
                <a:gd name="T22" fmla="*/ 4 w 84"/>
                <a:gd name="T23" fmla="*/ 2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4" h="62">
                  <a:moveTo>
                    <a:pt x="4" y="20"/>
                  </a:moveTo>
                  <a:cubicBezTo>
                    <a:pt x="7" y="3"/>
                    <a:pt x="27" y="1"/>
                    <a:pt x="40" y="0"/>
                  </a:cubicBezTo>
                  <a:cubicBezTo>
                    <a:pt x="55" y="0"/>
                    <a:pt x="72" y="1"/>
                    <a:pt x="82" y="14"/>
                  </a:cubicBezTo>
                  <a:cubicBezTo>
                    <a:pt x="84" y="21"/>
                    <a:pt x="77" y="26"/>
                    <a:pt x="72" y="30"/>
                  </a:cubicBezTo>
                  <a:cubicBezTo>
                    <a:pt x="57" y="39"/>
                    <a:pt x="39" y="45"/>
                    <a:pt x="23" y="53"/>
                  </a:cubicBezTo>
                  <a:cubicBezTo>
                    <a:pt x="42" y="54"/>
                    <a:pt x="62" y="53"/>
                    <a:pt x="81" y="54"/>
                  </a:cubicBezTo>
                  <a:cubicBezTo>
                    <a:pt x="83" y="59"/>
                    <a:pt x="83" y="59"/>
                    <a:pt x="83" y="59"/>
                  </a:cubicBezTo>
                  <a:cubicBezTo>
                    <a:pt x="80" y="61"/>
                    <a:pt x="80" y="61"/>
                    <a:pt x="80" y="61"/>
                  </a:cubicBezTo>
                  <a:cubicBezTo>
                    <a:pt x="53" y="62"/>
                    <a:pt x="27" y="62"/>
                    <a:pt x="0" y="60"/>
                  </a:cubicBezTo>
                  <a:cubicBezTo>
                    <a:pt x="17" y="37"/>
                    <a:pt x="50" y="38"/>
                    <a:pt x="69" y="18"/>
                  </a:cubicBezTo>
                  <a:cubicBezTo>
                    <a:pt x="58" y="5"/>
                    <a:pt x="36" y="3"/>
                    <a:pt x="24" y="14"/>
                  </a:cubicBezTo>
                  <a:cubicBezTo>
                    <a:pt x="19" y="20"/>
                    <a:pt x="12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451"/>
            <p:cNvSpPr/>
            <p:nvPr/>
          </p:nvSpPr>
          <p:spPr bwMode="auto">
            <a:xfrm>
              <a:off x="6543676" y="4719638"/>
              <a:ext cx="160338" cy="211138"/>
            </a:xfrm>
            <a:custGeom>
              <a:avLst/>
              <a:gdLst>
                <a:gd name="T0" fmla="*/ 16 w 47"/>
                <a:gd name="T1" fmla="*/ 13 h 62"/>
                <a:gd name="T2" fmla="*/ 47 w 47"/>
                <a:gd name="T3" fmla="*/ 0 h 62"/>
                <a:gd name="T4" fmla="*/ 47 w 47"/>
                <a:gd name="T5" fmla="*/ 62 h 62"/>
                <a:gd name="T6" fmla="*/ 33 w 47"/>
                <a:gd name="T7" fmla="*/ 62 h 62"/>
                <a:gd name="T8" fmla="*/ 33 w 47"/>
                <a:gd name="T9" fmla="*/ 16 h 62"/>
                <a:gd name="T10" fmla="*/ 2 w 47"/>
                <a:gd name="T11" fmla="*/ 25 h 62"/>
                <a:gd name="T12" fmla="*/ 16 w 47"/>
                <a:gd name="T13" fmla="*/ 1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62">
                  <a:moveTo>
                    <a:pt x="16" y="13"/>
                  </a:moveTo>
                  <a:cubicBezTo>
                    <a:pt x="27" y="9"/>
                    <a:pt x="36" y="2"/>
                    <a:pt x="47" y="0"/>
                  </a:cubicBezTo>
                  <a:cubicBezTo>
                    <a:pt x="47" y="21"/>
                    <a:pt x="47" y="42"/>
                    <a:pt x="47" y="62"/>
                  </a:cubicBezTo>
                  <a:cubicBezTo>
                    <a:pt x="43" y="62"/>
                    <a:pt x="38" y="62"/>
                    <a:pt x="33" y="62"/>
                  </a:cubicBezTo>
                  <a:cubicBezTo>
                    <a:pt x="33" y="47"/>
                    <a:pt x="33" y="32"/>
                    <a:pt x="33" y="16"/>
                  </a:cubicBezTo>
                  <a:cubicBezTo>
                    <a:pt x="23" y="19"/>
                    <a:pt x="12" y="23"/>
                    <a:pt x="2" y="25"/>
                  </a:cubicBezTo>
                  <a:cubicBezTo>
                    <a:pt x="0" y="15"/>
                    <a:pt x="10" y="15"/>
                    <a:pt x="16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452"/>
            <p:cNvSpPr/>
            <p:nvPr/>
          </p:nvSpPr>
          <p:spPr bwMode="auto">
            <a:xfrm>
              <a:off x="4922838" y="5100638"/>
              <a:ext cx="68263" cy="92075"/>
            </a:xfrm>
            <a:custGeom>
              <a:avLst/>
              <a:gdLst>
                <a:gd name="T0" fmla="*/ 1 w 20"/>
                <a:gd name="T1" fmla="*/ 13 h 27"/>
                <a:gd name="T2" fmla="*/ 20 w 20"/>
                <a:gd name="T3" fmla="*/ 0 h 27"/>
                <a:gd name="T4" fmla="*/ 17 w 20"/>
                <a:gd name="T5" fmla="*/ 27 h 27"/>
                <a:gd name="T6" fmla="*/ 1 w 20"/>
                <a:gd name="T7" fmla="*/ 1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7">
                  <a:moveTo>
                    <a:pt x="1" y="13"/>
                  </a:moveTo>
                  <a:cubicBezTo>
                    <a:pt x="7" y="8"/>
                    <a:pt x="13" y="4"/>
                    <a:pt x="20" y="0"/>
                  </a:cubicBezTo>
                  <a:cubicBezTo>
                    <a:pt x="19" y="9"/>
                    <a:pt x="18" y="18"/>
                    <a:pt x="17" y="27"/>
                  </a:cubicBezTo>
                  <a:cubicBezTo>
                    <a:pt x="12" y="22"/>
                    <a:pt x="0" y="21"/>
                    <a:pt x="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组合 270"/>
          <p:cNvGrpSpPr/>
          <p:nvPr/>
        </p:nvGrpSpPr>
        <p:grpSpPr>
          <a:xfrm>
            <a:off x="2670629" y="-3913"/>
            <a:ext cx="6850742" cy="6865826"/>
            <a:chOff x="3557588" y="895350"/>
            <a:chExt cx="5046663" cy="5057775"/>
          </a:xfrm>
          <a:solidFill>
            <a:schemeClr val="bg1">
              <a:alpha val="10000"/>
            </a:schemeClr>
          </a:solidFill>
        </p:grpSpPr>
        <p:sp>
          <p:nvSpPr>
            <p:cNvPr id="272" name="Freeform 422"/>
            <p:cNvSpPr>
              <a:spLocks noEditPoints="1"/>
            </p:cNvSpPr>
            <p:nvPr/>
          </p:nvSpPr>
          <p:spPr bwMode="auto">
            <a:xfrm>
              <a:off x="3557588" y="895350"/>
              <a:ext cx="5046663" cy="5057775"/>
            </a:xfrm>
            <a:custGeom>
              <a:avLst/>
              <a:gdLst>
                <a:gd name="T0" fmla="*/ 675 w 1482"/>
                <a:gd name="T1" fmla="*/ 13 h 1485"/>
                <a:gd name="T2" fmla="*/ 1075 w 1482"/>
                <a:gd name="T3" fmla="*/ 88 h 1485"/>
                <a:gd name="T4" fmla="*/ 1399 w 1482"/>
                <a:gd name="T5" fmla="*/ 408 h 1485"/>
                <a:gd name="T6" fmla="*/ 1481 w 1482"/>
                <a:gd name="T7" fmla="*/ 750 h 1485"/>
                <a:gd name="T8" fmla="*/ 1381 w 1482"/>
                <a:gd name="T9" fmla="*/ 1118 h 1485"/>
                <a:gd name="T10" fmla="*/ 1149 w 1482"/>
                <a:gd name="T11" fmla="*/ 1362 h 1485"/>
                <a:gd name="T12" fmla="*/ 761 w 1482"/>
                <a:gd name="T13" fmla="*/ 1482 h 1485"/>
                <a:gd name="T14" fmla="*/ 412 w 1482"/>
                <a:gd name="T15" fmla="*/ 1403 h 1485"/>
                <a:gd name="T16" fmla="*/ 95 w 1482"/>
                <a:gd name="T17" fmla="*/ 1092 h 1485"/>
                <a:gd name="T18" fmla="*/ 12 w 1482"/>
                <a:gd name="T19" fmla="*/ 682 h 1485"/>
                <a:gd name="T20" fmla="*/ 166 w 1482"/>
                <a:gd name="T21" fmla="*/ 291 h 1485"/>
                <a:gd name="T22" fmla="*/ 675 w 1482"/>
                <a:gd name="T23" fmla="*/ 13 h 1485"/>
                <a:gd name="T24" fmla="*/ 708 w 1482"/>
                <a:gd name="T25" fmla="*/ 38 h 1485"/>
                <a:gd name="T26" fmla="*/ 394 w 1482"/>
                <a:gd name="T27" fmla="*/ 131 h 1485"/>
                <a:gd name="T28" fmla="*/ 90 w 1482"/>
                <a:gd name="T29" fmla="*/ 476 h 1485"/>
                <a:gd name="T30" fmla="*/ 66 w 1482"/>
                <a:gd name="T31" fmla="*/ 949 h 1485"/>
                <a:gd name="T32" fmla="*/ 294 w 1482"/>
                <a:gd name="T33" fmla="*/ 1293 h 1485"/>
                <a:gd name="T34" fmla="*/ 685 w 1482"/>
                <a:gd name="T35" fmla="*/ 1452 h 1485"/>
                <a:gd name="T36" fmla="*/ 1127 w 1482"/>
                <a:gd name="T37" fmla="*/ 1344 h 1485"/>
                <a:gd name="T38" fmla="*/ 1387 w 1482"/>
                <a:gd name="T39" fmla="*/ 1048 h 1485"/>
                <a:gd name="T40" fmla="*/ 1407 w 1482"/>
                <a:gd name="T41" fmla="*/ 493 h 1485"/>
                <a:gd name="T42" fmla="*/ 1191 w 1482"/>
                <a:gd name="T43" fmla="*/ 195 h 1485"/>
                <a:gd name="T44" fmla="*/ 813 w 1482"/>
                <a:gd name="T45" fmla="*/ 40 h 1485"/>
                <a:gd name="T46" fmla="*/ 708 w 1482"/>
                <a:gd name="T47" fmla="*/ 38 h 1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82" h="1485">
                  <a:moveTo>
                    <a:pt x="675" y="13"/>
                  </a:moveTo>
                  <a:cubicBezTo>
                    <a:pt x="812" y="0"/>
                    <a:pt x="952" y="26"/>
                    <a:pt x="1075" y="88"/>
                  </a:cubicBezTo>
                  <a:cubicBezTo>
                    <a:pt x="1213" y="157"/>
                    <a:pt x="1328" y="270"/>
                    <a:pt x="1399" y="408"/>
                  </a:cubicBezTo>
                  <a:cubicBezTo>
                    <a:pt x="1454" y="513"/>
                    <a:pt x="1482" y="631"/>
                    <a:pt x="1481" y="750"/>
                  </a:cubicBezTo>
                  <a:cubicBezTo>
                    <a:pt x="1481" y="879"/>
                    <a:pt x="1446" y="1007"/>
                    <a:pt x="1381" y="1118"/>
                  </a:cubicBezTo>
                  <a:cubicBezTo>
                    <a:pt x="1324" y="1215"/>
                    <a:pt x="1244" y="1300"/>
                    <a:pt x="1149" y="1362"/>
                  </a:cubicBezTo>
                  <a:cubicBezTo>
                    <a:pt x="1035" y="1437"/>
                    <a:pt x="898" y="1480"/>
                    <a:pt x="761" y="1482"/>
                  </a:cubicBezTo>
                  <a:cubicBezTo>
                    <a:pt x="641" y="1485"/>
                    <a:pt x="519" y="1458"/>
                    <a:pt x="412" y="1403"/>
                  </a:cubicBezTo>
                  <a:cubicBezTo>
                    <a:pt x="278" y="1335"/>
                    <a:pt x="166" y="1225"/>
                    <a:pt x="95" y="1092"/>
                  </a:cubicBezTo>
                  <a:cubicBezTo>
                    <a:pt x="28" y="967"/>
                    <a:pt x="0" y="823"/>
                    <a:pt x="12" y="682"/>
                  </a:cubicBezTo>
                  <a:cubicBezTo>
                    <a:pt x="24" y="541"/>
                    <a:pt x="78" y="403"/>
                    <a:pt x="166" y="291"/>
                  </a:cubicBezTo>
                  <a:cubicBezTo>
                    <a:pt x="289" y="134"/>
                    <a:pt x="477" y="31"/>
                    <a:pt x="675" y="13"/>
                  </a:cubicBezTo>
                  <a:close/>
                  <a:moveTo>
                    <a:pt x="708" y="38"/>
                  </a:moveTo>
                  <a:cubicBezTo>
                    <a:pt x="598" y="43"/>
                    <a:pt x="489" y="76"/>
                    <a:pt x="394" y="131"/>
                  </a:cubicBezTo>
                  <a:cubicBezTo>
                    <a:pt x="258" y="208"/>
                    <a:pt x="149" y="331"/>
                    <a:pt x="90" y="476"/>
                  </a:cubicBezTo>
                  <a:cubicBezTo>
                    <a:pt x="28" y="625"/>
                    <a:pt x="19" y="795"/>
                    <a:pt x="66" y="949"/>
                  </a:cubicBezTo>
                  <a:cubicBezTo>
                    <a:pt x="106" y="1083"/>
                    <a:pt x="186" y="1204"/>
                    <a:pt x="294" y="1293"/>
                  </a:cubicBezTo>
                  <a:cubicBezTo>
                    <a:pt x="404" y="1384"/>
                    <a:pt x="543" y="1441"/>
                    <a:pt x="685" y="1452"/>
                  </a:cubicBezTo>
                  <a:cubicBezTo>
                    <a:pt x="839" y="1466"/>
                    <a:pt x="997" y="1427"/>
                    <a:pt x="1127" y="1344"/>
                  </a:cubicBezTo>
                  <a:cubicBezTo>
                    <a:pt x="1239" y="1272"/>
                    <a:pt x="1330" y="1169"/>
                    <a:pt x="1387" y="1048"/>
                  </a:cubicBezTo>
                  <a:cubicBezTo>
                    <a:pt x="1469" y="876"/>
                    <a:pt x="1476" y="670"/>
                    <a:pt x="1407" y="493"/>
                  </a:cubicBezTo>
                  <a:cubicBezTo>
                    <a:pt x="1363" y="377"/>
                    <a:pt x="1288" y="273"/>
                    <a:pt x="1191" y="195"/>
                  </a:cubicBezTo>
                  <a:cubicBezTo>
                    <a:pt x="1084" y="108"/>
                    <a:pt x="951" y="53"/>
                    <a:pt x="813" y="40"/>
                  </a:cubicBezTo>
                  <a:cubicBezTo>
                    <a:pt x="778" y="38"/>
                    <a:pt x="743" y="35"/>
                    <a:pt x="708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3" name="Freeform 423"/>
            <p:cNvSpPr>
              <a:spLocks noEditPoints="1"/>
            </p:cNvSpPr>
            <p:nvPr/>
          </p:nvSpPr>
          <p:spPr bwMode="auto">
            <a:xfrm>
              <a:off x="3736976" y="1106488"/>
              <a:ext cx="4713288" cy="4665663"/>
            </a:xfrm>
            <a:custGeom>
              <a:avLst/>
              <a:gdLst>
                <a:gd name="T0" fmla="*/ 551 w 1384"/>
                <a:gd name="T1" fmla="*/ 164 h 1370"/>
                <a:gd name="T2" fmla="*/ 780 w 1384"/>
                <a:gd name="T3" fmla="*/ 244 h 1370"/>
                <a:gd name="T4" fmla="*/ 596 w 1384"/>
                <a:gd name="T5" fmla="*/ 180 h 1370"/>
                <a:gd name="T6" fmla="*/ 516 w 1384"/>
                <a:gd name="T7" fmla="*/ 195 h 1370"/>
                <a:gd name="T8" fmla="*/ 651 w 1384"/>
                <a:gd name="T9" fmla="*/ 266 h 1370"/>
                <a:gd name="T10" fmla="*/ 635 w 1384"/>
                <a:gd name="T11" fmla="*/ 214 h 1370"/>
                <a:gd name="T12" fmla="*/ 674 w 1384"/>
                <a:gd name="T13" fmla="*/ 217 h 1370"/>
                <a:gd name="T14" fmla="*/ 527 w 1384"/>
                <a:gd name="T15" fmla="*/ 247 h 1370"/>
                <a:gd name="T16" fmla="*/ 609 w 1384"/>
                <a:gd name="T17" fmla="*/ 244 h 1370"/>
                <a:gd name="T18" fmla="*/ 963 w 1384"/>
                <a:gd name="T19" fmla="*/ 256 h 1370"/>
                <a:gd name="T20" fmla="*/ 793 w 1384"/>
                <a:gd name="T21" fmla="*/ 289 h 1370"/>
                <a:gd name="T22" fmla="*/ 965 w 1384"/>
                <a:gd name="T23" fmla="*/ 302 h 1370"/>
                <a:gd name="T24" fmla="*/ 539 w 1384"/>
                <a:gd name="T25" fmla="*/ 292 h 1370"/>
                <a:gd name="T26" fmla="*/ 747 w 1384"/>
                <a:gd name="T27" fmla="*/ 359 h 1370"/>
                <a:gd name="T28" fmla="*/ 1037 w 1384"/>
                <a:gd name="T29" fmla="*/ 296 h 1370"/>
                <a:gd name="T30" fmla="*/ 925 w 1384"/>
                <a:gd name="T31" fmla="*/ 312 h 1370"/>
                <a:gd name="T32" fmla="*/ 929 w 1384"/>
                <a:gd name="T33" fmla="*/ 364 h 1370"/>
                <a:gd name="T34" fmla="*/ 672 w 1384"/>
                <a:gd name="T35" fmla="*/ 334 h 1370"/>
                <a:gd name="T36" fmla="*/ 609 w 1384"/>
                <a:gd name="T37" fmla="*/ 339 h 1370"/>
                <a:gd name="T38" fmla="*/ 493 w 1384"/>
                <a:gd name="T39" fmla="*/ 369 h 1370"/>
                <a:gd name="T40" fmla="*/ 867 w 1384"/>
                <a:gd name="T41" fmla="*/ 373 h 1370"/>
                <a:gd name="T42" fmla="*/ 448 w 1384"/>
                <a:gd name="T43" fmla="*/ 405 h 1370"/>
                <a:gd name="T44" fmla="*/ 1020 w 1384"/>
                <a:gd name="T45" fmla="*/ 451 h 1370"/>
                <a:gd name="T46" fmla="*/ 1074 w 1384"/>
                <a:gd name="T47" fmla="*/ 552 h 1370"/>
                <a:gd name="T48" fmla="*/ 850 w 1384"/>
                <a:gd name="T49" fmla="*/ 962 h 1370"/>
                <a:gd name="T50" fmla="*/ 472 w 1384"/>
                <a:gd name="T51" fmla="*/ 808 h 1370"/>
                <a:gd name="T52" fmla="*/ 312 w 1384"/>
                <a:gd name="T53" fmla="*/ 764 h 1370"/>
                <a:gd name="T54" fmla="*/ 311 w 1384"/>
                <a:gd name="T55" fmla="*/ 577 h 1370"/>
                <a:gd name="T56" fmla="*/ 265 w 1384"/>
                <a:gd name="T57" fmla="*/ 424 h 1370"/>
                <a:gd name="T58" fmla="*/ 1082 w 1384"/>
                <a:gd name="T59" fmla="*/ 423 h 1370"/>
                <a:gd name="T60" fmla="*/ 826 w 1384"/>
                <a:gd name="T61" fmla="*/ 420 h 1370"/>
                <a:gd name="T62" fmla="*/ 329 w 1384"/>
                <a:gd name="T63" fmla="*/ 389 h 1370"/>
                <a:gd name="T64" fmla="*/ 499 w 1384"/>
                <a:gd name="T65" fmla="*/ 477 h 1370"/>
                <a:gd name="T66" fmla="*/ 959 w 1384"/>
                <a:gd name="T67" fmla="*/ 411 h 1370"/>
                <a:gd name="T68" fmla="*/ 384 w 1384"/>
                <a:gd name="T69" fmla="*/ 452 h 1370"/>
                <a:gd name="T70" fmla="*/ 1120 w 1384"/>
                <a:gd name="T71" fmla="*/ 417 h 1370"/>
                <a:gd name="T72" fmla="*/ 632 w 1384"/>
                <a:gd name="T73" fmla="*/ 531 h 1370"/>
                <a:gd name="T74" fmla="*/ 1063 w 1384"/>
                <a:gd name="T75" fmla="*/ 435 h 1370"/>
                <a:gd name="T76" fmla="*/ 957 w 1384"/>
                <a:gd name="T77" fmla="*/ 464 h 1370"/>
                <a:gd name="T78" fmla="*/ 548 w 1384"/>
                <a:gd name="T79" fmla="*/ 458 h 1370"/>
                <a:gd name="T80" fmla="*/ 1073 w 1384"/>
                <a:gd name="T81" fmla="*/ 469 h 1370"/>
                <a:gd name="T82" fmla="*/ 716 w 1384"/>
                <a:gd name="T83" fmla="*/ 511 h 1370"/>
                <a:gd name="T84" fmla="*/ 1082 w 1384"/>
                <a:gd name="T85" fmla="*/ 520 h 1370"/>
                <a:gd name="T86" fmla="*/ 408 w 1384"/>
                <a:gd name="T87" fmla="*/ 514 h 1370"/>
                <a:gd name="T88" fmla="*/ 504 w 1384"/>
                <a:gd name="T89" fmla="*/ 568 h 1370"/>
                <a:gd name="T90" fmla="*/ 1079 w 1384"/>
                <a:gd name="T91" fmla="*/ 561 h 1370"/>
                <a:gd name="T92" fmla="*/ 753 w 1384"/>
                <a:gd name="T93" fmla="*/ 598 h 1370"/>
                <a:gd name="T94" fmla="*/ 350 w 1384"/>
                <a:gd name="T95" fmla="*/ 584 h 1370"/>
                <a:gd name="T96" fmla="*/ 380 w 1384"/>
                <a:gd name="T97" fmla="*/ 616 h 1370"/>
                <a:gd name="T98" fmla="*/ 780 w 1384"/>
                <a:gd name="T99" fmla="*/ 605 h 1370"/>
                <a:gd name="T100" fmla="*/ 835 w 1384"/>
                <a:gd name="T101" fmla="*/ 653 h 1370"/>
                <a:gd name="T102" fmla="*/ 254 w 1384"/>
                <a:gd name="T103" fmla="*/ 673 h 1370"/>
                <a:gd name="T104" fmla="*/ 359 w 1384"/>
                <a:gd name="T105" fmla="*/ 674 h 1370"/>
                <a:gd name="T106" fmla="*/ 437 w 1384"/>
                <a:gd name="T107" fmla="*/ 721 h 1370"/>
                <a:gd name="T108" fmla="*/ 60 w 1384"/>
                <a:gd name="T109" fmla="*/ 722 h 1370"/>
                <a:gd name="T110" fmla="*/ 357 w 1384"/>
                <a:gd name="T111" fmla="*/ 777 h 1370"/>
                <a:gd name="T112" fmla="*/ 1251 w 1384"/>
                <a:gd name="T113" fmla="*/ 844 h 1370"/>
                <a:gd name="T114" fmla="*/ 152 w 1384"/>
                <a:gd name="T115" fmla="*/ 924 h 1370"/>
                <a:gd name="T116" fmla="*/ 238 w 1384"/>
                <a:gd name="T117" fmla="*/ 1075 h 1370"/>
                <a:gd name="T118" fmla="*/ 293 w 1384"/>
                <a:gd name="T119" fmla="*/ 1100 h 1370"/>
                <a:gd name="T120" fmla="*/ 378 w 1384"/>
                <a:gd name="T121" fmla="*/ 1236 h 1370"/>
                <a:gd name="T122" fmla="*/ 884 w 1384"/>
                <a:gd name="T123" fmla="*/ 1300 h 1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84" h="1370">
                  <a:moveTo>
                    <a:pt x="634" y="11"/>
                  </a:moveTo>
                  <a:cubicBezTo>
                    <a:pt x="764" y="0"/>
                    <a:pt x="897" y="27"/>
                    <a:pt x="1011" y="89"/>
                  </a:cubicBezTo>
                  <a:cubicBezTo>
                    <a:pt x="1130" y="152"/>
                    <a:pt x="1229" y="253"/>
                    <a:pt x="1291" y="373"/>
                  </a:cubicBezTo>
                  <a:cubicBezTo>
                    <a:pt x="1362" y="507"/>
                    <a:pt x="1384" y="664"/>
                    <a:pt x="1355" y="812"/>
                  </a:cubicBezTo>
                  <a:cubicBezTo>
                    <a:pt x="1335" y="919"/>
                    <a:pt x="1288" y="1020"/>
                    <a:pt x="1221" y="1104"/>
                  </a:cubicBezTo>
                  <a:cubicBezTo>
                    <a:pt x="1141" y="1205"/>
                    <a:pt x="1033" y="1281"/>
                    <a:pt x="912" y="1323"/>
                  </a:cubicBezTo>
                  <a:cubicBezTo>
                    <a:pt x="798" y="1362"/>
                    <a:pt x="673" y="1370"/>
                    <a:pt x="555" y="1345"/>
                  </a:cubicBezTo>
                  <a:cubicBezTo>
                    <a:pt x="418" y="1318"/>
                    <a:pt x="290" y="1245"/>
                    <a:pt x="195" y="1141"/>
                  </a:cubicBezTo>
                  <a:cubicBezTo>
                    <a:pt x="111" y="1050"/>
                    <a:pt x="52" y="935"/>
                    <a:pt x="29" y="813"/>
                  </a:cubicBezTo>
                  <a:cubicBezTo>
                    <a:pt x="0" y="665"/>
                    <a:pt x="23" y="507"/>
                    <a:pt x="93" y="373"/>
                  </a:cubicBezTo>
                  <a:cubicBezTo>
                    <a:pt x="146" y="270"/>
                    <a:pt x="226" y="182"/>
                    <a:pt x="323" y="118"/>
                  </a:cubicBezTo>
                  <a:cubicBezTo>
                    <a:pt x="416" y="58"/>
                    <a:pt x="524" y="21"/>
                    <a:pt x="634" y="11"/>
                  </a:cubicBezTo>
                  <a:close/>
                  <a:moveTo>
                    <a:pt x="494" y="54"/>
                  </a:moveTo>
                  <a:cubicBezTo>
                    <a:pt x="486" y="62"/>
                    <a:pt x="478" y="70"/>
                    <a:pt x="469" y="76"/>
                  </a:cubicBezTo>
                  <a:cubicBezTo>
                    <a:pt x="474" y="91"/>
                    <a:pt x="484" y="104"/>
                    <a:pt x="492" y="118"/>
                  </a:cubicBezTo>
                  <a:cubicBezTo>
                    <a:pt x="510" y="121"/>
                    <a:pt x="523" y="106"/>
                    <a:pt x="534" y="94"/>
                  </a:cubicBezTo>
                  <a:cubicBezTo>
                    <a:pt x="541" y="81"/>
                    <a:pt x="541" y="65"/>
                    <a:pt x="542" y="51"/>
                  </a:cubicBezTo>
                  <a:cubicBezTo>
                    <a:pt x="537" y="47"/>
                    <a:pt x="532" y="39"/>
                    <a:pt x="525" y="41"/>
                  </a:cubicBezTo>
                  <a:cubicBezTo>
                    <a:pt x="514" y="45"/>
                    <a:pt x="504" y="49"/>
                    <a:pt x="494" y="54"/>
                  </a:cubicBezTo>
                  <a:close/>
                  <a:moveTo>
                    <a:pt x="853" y="49"/>
                  </a:moveTo>
                  <a:cubicBezTo>
                    <a:pt x="847" y="58"/>
                    <a:pt x="844" y="68"/>
                    <a:pt x="841" y="78"/>
                  </a:cubicBezTo>
                  <a:cubicBezTo>
                    <a:pt x="829" y="86"/>
                    <a:pt x="817" y="78"/>
                    <a:pt x="806" y="74"/>
                  </a:cubicBezTo>
                  <a:cubicBezTo>
                    <a:pt x="804" y="89"/>
                    <a:pt x="814" y="102"/>
                    <a:pt x="827" y="108"/>
                  </a:cubicBezTo>
                  <a:cubicBezTo>
                    <a:pt x="820" y="130"/>
                    <a:pt x="793" y="132"/>
                    <a:pt x="777" y="144"/>
                  </a:cubicBezTo>
                  <a:cubicBezTo>
                    <a:pt x="789" y="146"/>
                    <a:pt x="801" y="149"/>
                    <a:pt x="813" y="147"/>
                  </a:cubicBezTo>
                  <a:cubicBezTo>
                    <a:pt x="827" y="143"/>
                    <a:pt x="839" y="135"/>
                    <a:pt x="849" y="125"/>
                  </a:cubicBezTo>
                  <a:cubicBezTo>
                    <a:pt x="857" y="141"/>
                    <a:pt x="856" y="162"/>
                    <a:pt x="870" y="174"/>
                  </a:cubicBezTo>
                  <a:cubicBezTo>
                    <a:pt x="882" y="182"/>
                    <a:pt x="898" y="190"/>
                    <a:pt x="912" y="181"/>
                  </a:cubicBezTo>
                  <a:cubicBezTo>
                    <a:pt x="903" y="171"/>
                    <a:pt x="893" y="162"/>
                    <a:pt x="883" y="153"/>
                  </a:cubicBezTo>
                  <a:cubicBezTo>
                    <a:pt x="871" y="142"/>
                    <a:pt x="863" y="126"/>
                    <a:pt x="858" y="111"/>
                  </a:cubicBezTo>
                  <a:cubicBezTo>
                    <a:pt x="872" y="106"/>
                    <a:pt x="889" y="105"/>
                    <a:pt x="903" y="99"/>
                  </a:cubicBezTo>
                  <a:cubicBezTo>
                    <a:pt x="902" y="92"/>
                    <a:pt x="897" y="88"/>
                    <a:pt x="893" y="83"/>
                  </a:cubicBezTo>
                  <a:cubicBezTo>
                    <a:pt x="885" y="83"/>
                    <a:pt x="877" y="82"/>
                    <a:pt x="870" y="82"/>
                  </a:cubicBezTo>
                  <a:cubicBezTo>
                    <a:pt x="870" y="73"/>
                    <a:pt x="874" y="64"/>
                    <a:pt x="869" y="56"/>
                  </a:cubicBezTo>
                  <a:cubicBezTo>
                    <a:pt x="864" y="52"/>
                    <a:pt x="859" y="49"/>
                    <a:pt x="853" y="49"/>
                  </a:cubicBezTo>
                  <a:close/>
                  <a:moveTo>
                    <a:pt x="496" y="137"/>
                  </a:moveTo>
                  <a:cubicBezTo>
                    <a:pt x="492" y="135"/>
                    <a:pt x="488" y="133"/>
                    <a:pt x="485" y="131"/>
                  </a:cubicBezTo>
                  <a:cubicBezTo>
                    <a:pt x="485" y="151"/>
                    <a:pt x="495" y="173"/>
                    <a:pt x="512" y="183"/>
                  </a:cubicBezTo>
                  <a:cubicBezTo>
                    <a:pt x="526" y="180"/>
                    <a:pt x="536" y="164"/>
                    <a:pt x="551" y="164"/>
                  </a:cubicBezTo>
                  <a:cubicBezTo>
                    <a:pt x="558" y="165"/>
                    <a:pt x="566" y="168"/>
                    <a:pt x="571" y="163"/>
                  </a:cubicBezTo>
                  <a:cubicBezTo>
                    <a:pt x="582" y="157"/>
                    <a:pt x="579" y="142"/>
                    <a:pt x="578" y="132"/>
                  </a:cubicBezTo>
                  <a:cubicBezTo>
                    <a:pt x="575" y="119"/>
                    <a:pt x="568" y="101"/>
                    <a:pt x="552" y="102"/>
                  </a:cubicBezTo>
                  <a:cubicBezTo>
                    <a:pt x="529" y="105"/>
                    <a:pt x="513" y="123"/>
                    <a:pt x="496" y="137"/>
                  </a:cubicBezTo>
                  <a:close/>
                  <a:moveTo>
                    <a:pt x="636" y="166"/>
                  </a:moveTo>
                  <a:cubicBezTo>
                    <a:pt x="636" y="166"/>
                    <a:pt x="636" y="166"/>
                    <a:pt x="636" y="166"/>
                  </a:cubicBezTo>
                  <a:moveTo>
                    <a:pt x="681" y="166"/>
                  </a:moveTo>
                  <a:cubicBezTo>
                    <a:pt x="669" y="172"/>
                    <a:pt x="685" y="178"/>
                    <a:pt x="690" y="170"/>
                  </a:cubicBezTo>
                  <a:cubicBezTo>
                    <a:pt x="695" y="164"/>
                    <a:pt x="684" y="163"/>
                    <a:pt x="681" y="166"/>
                  </a:cubicBezTo>
                  <a:close/>
                  <a:moveTo>
                    <a:pt x="705" y="165"/>
                  </a:moveTo>
                  <a:cubicBezTo>
                    <a:pt x="704" y="167"/>
                    <a:pt x="701" y="170"/>
                    <a:pt x="700" y="172"/>
                  </a:cubicBezTo>
                  <a:cubicBezTo>
                    <a:pt x="694" y="175"/>
                    <a:pt x="688" y="178"/>
                    <a:pt x="681" y="181"/>
                  </a:cubicBezTo>
                  <a:cubicBezTo>
                    <a:pt x="681" y="192"/>
                    <a:pt x="677" y="201"/>
                    <a:pt x="673" y="210"/>
                  </a:cubicBezTo>
                  <a:cubicBezTo>
                    <a:pt x="679" y="210"/>
                    <a:pt x="685" y="209"/>
                    <a:pt x="692" y="209"/>
                  </a:cubicBezTo>
                  <a:cubicBezTo>
                    <a:pt x="694" y="197"/>
                    <a:pt x="703" y="190"/>
                    <a:pt x="713" y="185"/>
                  </a:cubicBezTo>
                  <a:cubicBezTo>
                    <a:pt x="717" y="192"/>
                    <a:pt x="720" y="200"/>
                    <a:pt x="723" y="209"/>
                  </a:cubicBezTo>
                  <a:cubicBezTo>
                    <a:pt x="727" y="205"/>
                    <a:pt x="731" y="201"/>
                    <a:pt x="735" y="197"/>
                  </a:cubicBezTo>
                  <a:cubicBezTo>
                    <a:pt x="733" y="194"/>
                    <a:pt x="728" y="190"/>
                    <a:pt x="726" y="188"/>
                  </a:cubicBezTo>
                  <a:cubicBezTo>
                    <a:pt x="730" y="179"/>
                    <a:pt x="736" y="172"/>
                    <a:pt x="744" y="168"/>
                  </a:cubicBezTo>
                  <a:cubicBezTo>
                    <a:pt x="759" y="179"/>
                    <a:pt x="733" y="197"/>
                    <a:pt x="750" y="206"/>
                  </a:cubicBezTo>
                  <a:cubicBezTo>
                    <a:pt x="753" y="196"/>
                    <a:pt x="755" y="187"/>
                    <a:pt x="761" y="178"/>
                  </a:cubicBezTo>
                  <a:cubicBezTo>
                    <a:pt x="763" y="188"/>
                    <a:pt x="760" y="198"/>
                    <a:pt x="759" y="208"/>
                  </a:cubicBezTo>
                  <a:cubicBezTo>
                    <a:pt x="771" y="202"/>
                    <a:pt x="766" y="187"/>
                    <a:pt x="767" y="176"/>
                  </a:cubicBezTo>
                  <a:cubicBezTo>
                    <a:pt x="776" y="183"/>
                    <a:pt x="773" y="194"/>
                    <a:pt x="774" y="203"/>
                  </a:cubicBezTo>
                  <a:cubicBezTo>
                    <a:pt x="769" y="208"/>
                    <a:pt x="765" y="212"/>
                    <a:pt x="760" y="217"/>
                  </a:cubicBezTo>
                  <a:cubicBezTo>
                    <a:pt x="766" y="226"/>
                    <a:pt x="762" y="236"/>
                    <a:pt x="752" y="241"/>
                  </a:cubicBezTo>
                  <a:cubicBezTo>
                    <a:pt x="755" y="242"/>
                    <a:pt x="755" y="242"/>
                    <a:pt x="755" y="242"/>
                  </a:cubicBezTo>
                  <a:cubicBezTo>
                    <a:pt x="753" y="244"/>
                    <a:pt x="748" y="246"/>
                    <a:pt x="745" y="248"/>
                  </a:cubicBezTo>
                  <a:cubicBezTo>
                    <a:pt x="747" y="240"/>
                    <a:pt x="742" y="233"/>
                    <a:pt x="737" y="229"/>
                  </a:cubicBezTo>
                  <a:cubicBezTo>
                    <a:pt x="731" y="236"/>
                    <a:pt x="722" y="242"/>
                    <a:pt x="716" y="250"/>
                  </a:cubicBezTo>
                  <a:cubicBezTo>
                    <a:pt x="724" y="251"/>
                    <a:pt x="729" y="247"/>
                    <a:pt x="730" y="239"/>
                  </a:cubicBezTo>
                  <a:cubicBezTo>
                    <a:pt x="734" y="238"/>
                    <a:pt x="739" y="237"/>
                    <a:pt x="744" y="237"/>
                  </a:cubicBezTo>
                  <a:cubicBezTo>
                    <a:pt x="741" y="241"/>
                    <a:pt x="737" y="248"/>
                    <a:pt x="735" y="251"/>
                  </a:cubicBezTo>
                  <a:cubicBezTo>
                    <a:pt x="740" y="246"/>
                    <a:pt x="740" y="246"/>
                    <a:pt x="740" y="246"/>
                  </a:cubicBezTo>
                  <a:cubicBezTo>
                    <a:pt x="743" y="249"/>
                    <a:pt x="746" y="253"/>
                    <a:pt x="749" y="256"/>
                  </a:cubicBezTo>
                  <a:cubicBezTo>
                    <a:pt x="755" y="249"/>
                    <a:pt x="760" y="242"/>
                    <a:pt x="767" y="235"/>
                  </a:cubicBezTo>
                  <a:cubicBezTo>
                    <a:pt x="766" y="239"/>
                    <a:pt x="765" y="247"/>
                    <a:pt x="764" y="251"/>
                  </a:cubicBezTo>
                  <a:cubicBezTo>
                    <a:pt x="771" y="247"/>
                    <a:pt x="771" y="240"/>
                    <a:pt x="772" y="234"/>
                  </a:cubicBezTo>
                  <a:cubicBezTo>
                    <a:pt x="774" y="236"/>
                    <a:pt x="778" y="241"/>
                    <a:pt x="780" y="244"/>
                  </a:cubicBezTo>
                  <a:cubicBezTo>
                    <a:pt x="782" y="241"/>
                    <a:pt x="785" y="239"/>
                    <a:pt x="787" y="236"/>
                  </a:cubicBezTo>
                  <a:cubicBezTo>
                    <a:pt x="795" y="238"/>
                    <a:pt x="803" y="240"/>
                    <a:pt x="811" y="242"/>
                  </a:cubicBezTo>
                  <a:cubicBezTo>
                    <a:pt x="814" y="245"/>
                    <a:pt x="818" y="248"/>
                    <a:pt x="822" y="251"/>
                  </a:cubicBezTo>
                  <a:cubicBezTo>
                    <a:pt x="823" y="234"/>
                    <a:pt x="801" y="232"/>
                    <a:pt x="798" y="217"/>
                  </a:cubicBezTo>
                  <a:cubicBezTo>
                    <a:pt x="801" y="210"/>
                    <a:pt x="805" y="203"/>
                    <a:pt x="809" y="197"/>
                  </a:cubicBezTo>
                  <a:cubicBezTo>
                    <a:pt x="822" y="194"/>
                    <a:pt x="822" y="213"/>
                    <a:pt x="828" y="219"/>
                  </a:cubicBezTo>
                  <a:cubicBezTo>
                    <a:pt x="836" y="214"/>
                    <a:pt x="840" y="202"/>
                    <a:pt x="850" y="199"/>
                  </a:cubicBezTo>
                  <a:cubicBezTo>
                    <a:pt x="850" y="211"/>
                    <a:pt x="851" y="224"/>
                    <a:pt x="849" y="237"/>
                  </a:cubicBezTo>
                  <a:cubicBezTo>
                    <a:pt x="847" y="238"/>
                    <a:pt x="843" y="239"/>
                    <a:pt x="841" y="240"/>
                  </a:cubicBezTo>
                  <a:cubicBezTo>
                    <a:pt x="842" y="233"/>
                    <a:pt x="842" y="227"/>
                    <a:pt x="843" y="220"/>
                  </a:cubicBezTo>
                  <a:cubicBezTo>
                    <a:pt x="834" y="225"/>
                    <a:pt x="826" y="234"/>
                    <a:pt x="831" y="244"/>
                  </a:cubicBezTo>
                  <a:cubicBezTo>
                    <a:pt x="836" y="245"/>
                    <a:pt x="841" y="246"/>
                    <a:pt x="847" y="247"/>
                  </a:cubicBezTo>
                  <a:cubicBezTo>
                    <a:pt x="860" y="239"/>
                    <a:pt x="862" y="221"/>
                    <a:pt x="877" y="215"/>
                  </a:cubicBezTo>
                  <a:cubicBezTo>
                    <a:pt x="881" y="218"/>
                    <a:pt x="886" y="221"/>
                    <a:pt x="890" y="224"/>
                  </a:cubicBezTo>
                  <a:cubicBezTo>
                    <a:pt x="893" y="234"/>
                    <a:pt x="884" y="241"/>
                    <a:pt x="877" y="248"/>
                  </a:cubicBezTo>
                  <a:cubicBezTo>
                    <a:pt x="871" y="246"/>
                    <a:pt x="866" y="244"/>
                    <a:pt x="860" y="243"/>
                  </a:cubicBezTo>
                  <a:cubicBezTo>
                    <a:pt x="862" y="248"/>
                    <a:pt x="865" y="252"/>
                    <a:pt x="868" y="257"/>
                  </a:cubicBezTo>
                  <a:cubicBezTo>
                    <a:pt x="875" y="254"/>
                    <a:pt x="890" y="242"/>
                    <a:pt x="891" y="257"/>
                  </a:cubicBezTo>
                  <a:cubicBezTo>
                    <a:pt x="889" y="267"/>
                    <a:pt x="880" y="275"/>
                    <a:pt x="872" y="281"/>
                  </a:cubicBezTo>
                  <a:cubicBezTo>
                    <a:pt x="863" y="283"/>
                    <a:pt x="853" y="283"/>
                    <a:pt x="844" y="283"/>
                  </a:cubicBezTo>
                  <a:cubicBezTo>
                    <a:pt x="833" y="277"/>
                    <a:pt x="821" y="271"/>
                    <a:pt x="809" y="265"/>
                  </a:cubicBezTo>
                  <a:cubicBezTo>
                    <a:pt x="816" y="274"/>
                    <a:pt x="822" y="283"/>
                    <a:pt x="824" y="293"/>
                  </a:cubicBezTo>
                  <a:cubicBezTo>
                    <a:pt x="833" y="293"/>
                    <a:pt x="842" y="293"/>
                    <a:pt x="850" y="294"/>
                  </a:cubicBezTo>
                  <a:cubicBezTo>
                    <a:pt x="858" y="299"/>
                    <a:pt x="864" y="307"/>
                    <a:pt x="867" y="315"/>
                  </a:cubicBezTo>
                  <a:cubicBezTo>
                    <a:pt x="877" y="307"/>
                    <a:pt x="882" y="318"/>
                    <a:pt x="888" y="324"/>
                  </a:cubicBezTo>
                  <a:cubicBezTo>
                    <a:pt x="896" y="305"/>
                    <a:pt x="908" y="287"/>
                    <a:pt x="919" y="269"/>
                  </a:cubicBezTo>
                  <a:cubicBezTo>
                    <a:pt x="922" y="273"/>
                    <a:pt x="925" y="277"/>
                    <a:pt x="928" y="281"/>
                  </a:cubicBezTo>
                  <a:cubicBezTo>
                    <a:pt x="933" y="283"/>
                    <a:pt x="938" y="278"/>
                    <a:pt x="942" y="277"/>
                  </a:cubicBezTo>
                  <a:cubicBezTo>
                    <a:pt x="943" y="271"/>
                    <a:pt x="944" y="266"/>
                    <a:pt x="946" y="261"/>
                  </a:cubicBezTo>
                  <a:cubicBezTo>
                    <a:pt x="953" y="256"/>
                    <a:pt x="961" y="250"/>
                    <a:pt x="968" y="243"/>
                  </a:cubicBezTo>
                  <a:cubicBezTo>
                    <a:pt x="965" y="242"/>
                    <a:pt x="960" y="241"/>
                    <a:pt x="957" y="240"/>
                  </a:cubicBezTo>
                  <a:cubicBezTo>
                    <a:pt x="953" y="246"/>
                    <a:pt x="951" y="257"/>
                    <a:pt x="941" y="255"/>
                  </a:cubicBezTo>
                  <a:cubicBezTo>
                    <a:pt x="944" y="250"/>
                    <a:pt x="947" y="244"/>
                    <a:pt x="949" y="239"/>
                  </a:cubicBezTo>
                  <a:cubicBezTo>
                    <a:pt x="942" y="242"/>
                    <a:pt x="940" y="248"/>
                    <a:pt x="940" y="254"/>
                  </a:cubicBezTo>
                  <a:cubicBezTo>
                    <a:pt x="938" y="254"/>
                    <a:pt x="934" y="252"/>
                    <a:pt x="933" y="251"/>
                  </a:cubicBezTo>
                  <a:cubicBezTo>
                    <a:pt x="930" y="242"/>
                    <a:pt x="943" y="238"/>
                    <a:pt x="943" y="229"/>
                  </a:cubicBezTo>
                  <a:cubicBezTo>
                    <a:pt x="871" y="189"/>
                    <a:pt x="788" y="165"/>
                    <a:pt x="705" y="165"/>
                  </a:cubicBezTo>
                  <a:close/>
                  <a:moveTo>
                    <a:pt x="607" y="182"/>
                  </a:moveTo>
                  <a:cubicBezTo>
                    <a:pt x="604" y="182"/>
                    <a:pt x="599" y="181"/>
                    <a:pt x="596" y="180"/>
                  </a:cubicBezTo>
                  <a:cubicBezTo>
                    <a:pt x="596" y="183"/>
                    <a:pt x="596" y="189"/>
                    <a:pt x="596" y="192"/>
                  </a:cubicBezTo>
                  <a:cubicBezTo>
                    <a:pt x="598" y="186"/>
                    <a:pt x="598" y="186"/>
                    <a:pt x="598" y="186"/>
                  </a:cubicBezTo>
                  <a:cubicBezTo>
                    <a:pt x="608" y="190"/>
                    <a:pt x="617" y="197"/>
                    <a:pt x="625" y="204"/>
                  </a:cubicBezTo>
                  <a:cubicBezTo>
                    <a:pt x="633" y="204"/>
                    <a:pt x="627" y="197"/>
                    <a:pt x="626" y="192"/>
                  </a:cubicBezTo>
                  <a:cubicBezTo>
                    <a:pt x="614" y="191"/>
                    <a:pt x="612" y="179"/>
                    <a:pt x="613" y="169"/>
                  </a:cubicBezTo>
                  <a:cubicBezTo>
                    <a:pt x="607" y="171"/>
                    <a:pt x="604" y="175"/>
                    <a:pt x="607" y="182"/>
                  </a:cubicBezTo>
                  <a:close/>
                  <a:moveTo>
                    <a:pt x="621" y="169"/>
                  </a:moveTo>
                  <a:cubicBezTo>
                    <a:pt x="620" y="171"/>
                    <a:pt x="619" y="174"/>
                    <a:pt x="618" y="176"/>
                  </a:cubicBezTo>
                  <a:cubicBezTo>
                    <a:pt x="624" y="189"/>
                    <a:pt x="634" y="162"/>
                    <a:pt x="621" y="169"/>
                  </a:cubicBezTo>
                  <a:close/>
                  <a:moveTo>
                    <a:pt x="573" y="176"/>
                  </a:moveTo>
                  <a:cubicBezTo>
                    <a:pt x="584" y="182"/>
                    <a:pt x="587" y="197"/>
                    <a:pt x="577" y="206"/>
                  </a:cubicBezTo>
                  <a:cubicBezTo>
                    <a:pt x="578" y="208"/>
                    <a:pt x="579" y="213"/>
                    <a:pt x="580" y="215"/>
                  </a:cubicBezTo>
                  <a:cubicBezTo>
                    <a:pt x="587" y="215"/>
                    <a:pt x="590" y="210"/>
                    <a:pt x="589" y="200"/>
                  </a:cubicBezTo>
                  <a:cubicBezTo>
                    <a:pt x="591" y="206"/>
                    <a:pt x="593" y="212"/>
                    <a:pt x="594" y="218"/>
                  </a:cubicBezTo>
                  <a:cubicBezTo>
                    <a:pt x="597" y="220"/>
                    <a:pt x="600" y="222"/>
                    <a:pt x="603" y="224"/>
                  </a:cubicBezTo>
                  <a:cubicBezTo>
                    <a:pt x="588" y="223"/>
                    <a:pt x="598" y="237"/>
                    <a:pt x="596" y="244"/>
                  </a:cubicBezTo>
                  <a:cubicBezTo>
                    <a:pt x="594" y="247"/>
                    <a:pt x="591" y="250"/>
                    <a:pt x="589" y="252"/>
                  </a:cubicBezTo>
                  <a:cubicBezTo>
                    <a:pt x="584" y="260"/>
                    <a:pt x="579" y="266"/>
                    <a:pt x="573" y="272"/>
                  </a:cubicBezTo>
                  <a:cubicBezTo>
                    <a:pt x="570" y="271"/>
                    <a:pt x="566" y="268"/>
                    <a:pt x="564" y="266"/>
                  </a:cubicBezTo>
                  <a:cubicBezTo>
                    <a:pt x="559" y="269"/>
                    <a:pt x="555" y="271"/>
                    <a:pt x="550" y="274"/>
                  </a:cubicBezTo>
                  <a:cubicBezTo>
                    <a:pt x="546" y="282"/>
                    <a:pt x="546" y="291"/>
                    <a:pt x="547" y="299"/>
                  </a:cubicBezTo>
                  <a:cubicBezTo>
                    <a:pt x="553" y="296"/>
                    <a:pt x="557" y="288"/>
                    <a:pt x="564" y="289"/>
                  </a:cubicBezTo>
                  <a:cubicBezTo>
                    <a:pt x="572" y="288"/>
                    <a:pt x="576" y="295"/>
                    <a:pt x="581" y="300"/>
                  </a:cubicBezTo>
                  <a:cubicBezTo>
                    <a:pt x="586" y="293"/>
                    <a:pt x="590" y="286"/>
                    <a:pt x="595" y="279"/>
                  </a:cubicBezTo>
                  <a:cubicBezTo>
                    <a:pt x="602" y="277"/>
                    <a:pt x="609" y="276"/>
                    <a:pt x="615" y="275"/>
                  </a:cubicBezTo>
                  <a:cubicBezTo>
                    <a:pt x="620" y="277"/>
                    <a:pt x="624" y="279"/>
                    <a:pt x="628" y="280"/>
                  </a:cubicBezTo>
                  <a:cubicBezTo>
                    <a:pt x="627" y="275"/>
                    <a:pt x="625" y="270"/>
                    <a:pt x="620" y="268"/>
                  </a:cubicBezTo>
                  <a:cubicBezTo>
                    <a:pt x="610" y="263"/>
                    <a:pt x="601" y="273"/>
                    <a:pt x="590" y="271"/>
                  </a:cubicBezTo>
                  <a:cubicBezTo>
                    <a:pt x="591" y="268"/>
                    <a:pt x="591" y="261"/>
                    <a:pt x="591" y="257"/>
                  </a:cubicBezTo>
                  <a:cubicBezTo>
                    <a:pt x="594" y="260"/>
                    <a:pt x="596" y="262"/>
                    <a:pt x="599" y="264"/>
                  </a:cubicBezTo>
                  <a:cubicBezTo>
                    <a:pt x="600" y="263"/>
                    <a:pt x="603" y="259"/>
                    <a:pt x="604" y="257"/>
                  </a:cubicBezTo>
                  <a:cubicBezTo>
                    <a:pt x="601" y="257"/>
                    <a:pt x="594" y="257"/>
                    <a:pt x="591" y="258"/>
                  </a:cubicBezTo>
                  <a:cubicBezTo>
                    <a:pt x="605" y="248"/>
                    <a:pt x="609" y="232"/>
                    <a:pt x="607" y="217"/>
                  </a:cubicBezTo>
                  <a:cubicBezTo>
                    <a:pt x="605" y="217"/>
                    <a:pt x="600" y="218"/>
                    <a:pt x="597" y="218"/>
                  </a:cubicBezTo>
                  <a:cubicBezTo>
                    <a:pt x="598" y="214"/>
                    <a:pt x="601" y="204"/>
                    <a:pt x="602" y="200"/>
                  </a:cubicBezTo>
                  <a:cubicBezTo>
                    <a:pt x="598" y="198"/>
                    <a:pt x="593" y="200"/>
                    <a:pt x="590" y="196"/>
                  </a:cubicBezTo>
                  <a:cubicBezTo>
                    <a:pt x="590" y="189"/>
                    <a:pt x="591" y="181"/>
                    <a:pt x="591" y="174"/>
                  </a:cubicBezTo>
                  <a:cubicBezTo>
                    <a:pt x="585" y="175"/>
                    <a:pt x="579" y="175"/>
                    <a:pt x="573" y="176"/>
                  </a:cubicBezTo>
                  <a:close/>
                  <a:moveTo>
                    <a:pt x="516" y="195"/>
                  </a:moveTo>
                  <a:cubicBezTo>
                    <a:pt x="516" y="203"/>
                    <a:pt x="512" y="209"/>
                    <a:pt x="507" y="216"/>
                  </a:cubicBezTo>
                  <a:cubicBezTo>
                    <a:pt x="505" y="211"/>
                    <a:pt x="503" y="206"/>
                    <a:pt x="502" y="202"/>
                  </a:cubicBezTo>
                  <a:cubicBezTo>
                    <a:pt x="495" y="210"/>
                    <a:pt x="487" y="217"/>
                    <a:pt x="480" y="225"/>
                  </a:cubicBezTo>
                  <a:cubicBezTo>
                    <a:pt x="481" y="225"/>
                    <a:pt x="484" y="226"/>
                    <a:pt x="485" y="226"/>
                  </a:cubicBezTo>
                  <a:cubicBezTo>
                    <a:pt x="488" y="222"/>
                    <a:pt x="491" y="218"/>
                    <a:pt x="494" y="214"/>
                  </a:cubicBezTo>
                  <a:cubicBezTo>
                    <a:pt x="498" y="216"/>
                    <a:pt x="501" y="219"/>
                    <a:pt x="505" y="222"/>
                  </a:cubicBezTo>
                  <a:cubicBezTo>
                    <a:pt x="511" y="222"/>
                    <a:pt x="518" y="222"/>
                    <a:pt x="525" y="222"/>
                  </a:cubicBezTo>
                  <a:cubicBezTo>
                    <a:pt x="528" y="211"/>
                    <a:pt x="536" y="203"/>
                    <a:pt x="545" y="197"/>
                  </a:cubicBezTo>
                  <a:cubicBezTo>
                    <a:pt x="551" y="203"/>
                    <a:pt x="554" y="211"/>
                    <a:pt x="555" y="220"/>
                  </a:cubicBezTo>
                  <a:cubicBezTo>
                    <a:pt x="560" y="217"/>
                    <a:pt x="564" y="214"/>
                    <a:pt x="568" y="211"/>
                  </a:cubicBezTo>
                  <a:cubicBezTo>
                    <a:pt x="560" y="201"/>
                    <a:pt x="562" y="188"/>
                    <a:pt x="575" y="183"/>
                  </a:cubicBezTo>
                  <a:cubicBezTo>
                    <a:pt x="572" y="182"/>
                    <a:pt x="569" y="180"/>
                    <a:pt x="567" y="179"/>
                  </a:cubicBezTo>
                  <a:cubicBezTo>
                    <a:pt x="550" y="184"/>
                    <a:pt x="533" y="188"/>
                    <a:pt x="516" y="195"/>
                  </a:cubicBezTo>
                  <a:close/>
                  <a:moveTo>
                    <a:pt x="629" y="181"/>
                  </a:moveTo>
                  <a:cubicBezTo>
                    <a:pt x="629" y="181"/>
                    <a:pt x="629" y="181"/>
                    <a:pt x="629" y="181"/>
                  </a:cubicBezTo>
                  <a:moveTo>
                    <a:pt x="736" y="181"/>
                  </a:moveTo>
                  <a:cubicBezTo>
                    <a:pt x="734" y="186"/>
                    <a:pt x="736" y="188"/>
                    <a:pt x="742" y="186"/>
                  </a:cubicBezTo>
                  <a:cubicBezTo>
                    <a:pt x="743" y="180"/>
                    <a:pt x="741" y="179"/>
                    <a:pt x="736" y="181"/>
                  </a:cubicBezTo>
                  <a:close/>
                  <a:moveTo>
                    <a:pt x="636" y="205"/>
                  </a:moveTo>
                  <a:cubicBezTo>
                    <a:pt x="646" y="203"/>
                    <a:pt x="647" y="191"/>
                    <a:pt x="648" y="183"/>
                  </a:cubicBezTo>
                  <a:cubicBezTo>
                    <a:pt x="637" y="185"/>
                    <a:pt x="636" y="196"/>
                    <a:pt x="636" y="205"/>
                  </a:cubicBezTo>
                  <a:close/>
                  <a:moveTo>
                    <a:pt x="665" y="204"/>
                  </a:moveTo>
                  <a:cubicBezTo>
                    <a:pt x="669" y="199"/>
                    <a:pt x="681" y="189"/>
                    <a:pt x="668" y="186"/>
                  </a:cubicBezTo>
                  <a:cubicBezTo>
                    <a:pt x="658" y="188"/>
                    <a:pt x="661" y="198"/>
                    <a:pt x="665" y="204"/>
                  </a:cubicBezTo>
                  <a:close/>
                  <a:moveTo>
                    <a:pt x="698" y="208"/>
                  </a:moveTo>
                  <a:cubicBezTo>
                    <a:pt x="704" y="209"/>
                    <a:pt x="709" y="210"/>
                    <a:pt x="714" y="210"/>
                  </a:cubicBezTo>
                  <a:cubicBezTo>
                    <a:pt x="714" y="205"/>
                    <a:pt x="712" y="201"/>
                    <a:pt x="711" y="196"/>
                  </a:cubicBezTo>
                  <a:cubicBezTo>
                    <a:pt x="705" y="198"/>
                    <a:pt x="701" y="203"/>
                    <a:pt x="698" y="208"/>
                  </a:cubicBezTo>
                  <a:close/>
                  <a:moveTo>
                    <a:pt x="608" y="215"/>
                  </a:moveTo>
                  <a:cubicBezTo>
                    <a:pt x="615" y="218"/>
                    <a:pt x="619" y="203"/>
                    <a:pt x="611" y="202"/>
                  </a:cubicBezTo>
                  <a:cubicBezTo>
                    <a:pt x="605" y="203"/>
                    <a:pt x="604" y="211"/>
                    <a:pt x="608" y="215"/>
                  </a:cubicBezTo>
                  <a:close/>
                  <a:moveTo>
                    <a:pt x="653" y="197"/>
                  </a:moveTo>
                  <a:cubicBezTo>
                    <a:pt x="650" y="202"/>
                    <a:pt x="647" y="207"/>
                    <a:pt x="644" y="213"/>
                  </a:cubicBezTo>
                  <a:cubicBezTo>
                    <a:pt x="657" y="215"/>
                    <a:pt x="655" y="228"/>
                    <a:pt x="651" y="236"/>
                  </a:cubicBezTo>
                  <a:cubicBezTo>
                    <a:pt x="646" y="245"/>
                    <a:pt x="656" y="260"/>
                    <a:pt x="643" y="263"/>
                  </a:cubicBezTo>
                  <a:cubicBezTo>
                    <a:pt x="643" y="259"/>
                    <a:pt x="642" y="251"/>
                    <a:pt x="642" y="246"/>
                  </a:cubicBezTo>
                  <a:cubicBezTo>
                    <a:pt x="635" y="250"/>
                    <a:pt x="634" y="257"/>
                    <a:pt x="631" y="263"/>
                  </a:cubicBezTo>
                  <a:cubicBezTo>
                    <a:pt x="632" y="265"/>
                    <a:pt x="636" y="269"/>
                    <a:pt x="637" y="271"/>
                  </a:cubicBezTo>
                  <a:cubicBezTo>
                    <a:pt x="642" y="270"/>
                    <a:pt x="646" y="268"/>
                    <a:pt x="651" y="266"/>
                  </a:cubicBezTo>
                  <a:cubicBezTo>
                    <a:pt x="653" y="263"/>
                    <a:pt x="655" y="260"/>
                    <a:pt x="658" y="256"/>
                  </a:cubicBezTo>
                  <a:cubicBezTo>
                    <a:pt x="657" y="245"/>
                    <a:pt x="663" y="236"/>
                    <a:pt x="670" y="228"/>
                  </a:cubicBezTo>
                  <a:cubicBezTo>
                    <a:pt x="665" y="217"/>
                    <a:pt x="660" y="206"/>
                    <a:pt x="653" y="197"/>
                  </a:cubicBezTo>
                  <a:close/>
                  <a:moveTo>
                    <a:pt x="540" y="209"/>
                  </a:moveTo>
                  <a:cubicBezTo>
                    <a:pt x="538" y="211"/>
                    <a:pt x="535" y="216"/>
                    <a:pt x="533" y="218"/>
                  </a:cubicBezTo>
                  <a:cubicBezTo>
                    <a:pt x="537" y="220"/>
                    <a:pt x="545" y="226"/>
                    <a:pt x="547" y="220"/>
                  </a:cubicBezTo>
                  <a:cubicBezTo>
                    <a:pt x="553" y="214"/>
                    <a:pt x="544" y="210"/>
                    <a:pt x="540" y="209"/>
                  </a:cubicBezTo>
                  <a:close/>
                  <a:moveTo>
                    <a:pt x="734" y="206"/>
                  </a:moveTo>
                  <a:cubicBezTo>
                    <a:pt x="729" y="212"/>
                    <a:pt x="719" y="218"/>
                    <a:pt x="724" y="228"/>
                  </a:cubicBezTo>
                  <a:cubicBezTo>
                    <a:pt x="730" y="222"/>
                    <a:pt x="744" y="214"/>
                    <a:pt x="734" y="206"/>
                  </a:cubicBezTo>
                  <a:close/>
                  <a:moveTo>
                    <a:pt x="818" y="223"/>
                  </a:moveTo>
                  <a:cubicBezTo>
                    <a:pt x="817" y="219"/>
                    <a:pt x="815" y="214"/>
                    <a:pt x="813" y="209"/>
                  </a:cubicBezTo>
                  <a:cubicBezTo>
                    <a:pt x="805" y="213"/>
                    <a:pt x="809" y="225"/>
                    <a:pt x="818" y="223"/>
                  </a:cubicBezTo>
                  <a:close/>
                  <a:moveTo>
                    <a:pt x="1118" y="237"/>
                  </a:moveTo>
                  <a:cubicBezTo>
                    <a:pt x="1126" y="240"/>
                    <a:pt x="1135" y="239"/>
                    <a:pt x="1144" y="237"/>
                  </a:cubicBezTo>
                  <a:cubicBezTo>
                    <a:pt x="1145" y="241"/>
                    <a:pt x="1147" y="245"/>
                    <a:pt x="1149" y="249"/>
                  </a:cubicBezTo>
                  <a:cubicBezTo>
                    <a:pt x="1133" y="254"/>
                    <a:pt x="1120" y="239"/>
                    <a:pt x="1104" y="239"/>
                  </a:cubicBezTo>
                  <a:cubicBezTo>
                    <a:pt x="1106" y="233"/>
                    <a:pt x="1108" y="227"/>
                    <a:pt x="1110" y="221"/>
                  </a:cubicBezTo>
                  <a:cubicBezTo>
                    <a:pt x="1095" y="222"/>
                    <a:pt x="1080" y="232"/>
                    <a:pt x="1078" y="248"/>
                  </a:cubicBezTo>
                  <a:cubicBezTo>
                    <a:pt x="1088" y="259"/>
                    <a:pt x="1104" y="243"/>
                    <a:pt x="1116" y="250"/>
                  </a:cubicBezTo>
                  <a:cubicBezTo>
                    <a:pt x="1133" y="259"/>
                    <a:pt x="1152" y="263"/>
                    <a:pt x="1165" y="277"/>
                  </a:cubicBezTo>
                  <a:cubicBezTo>
                    <a:pt x="1159" y="278"/>
                    <a:pt x="1154" y="281"/>
                    <a:pt x="1148" y="283"/>
                  </a:cubicBezTo>
                  <a:cubicBezTo>
                    <a:pt x="1156" y="290"/>
                    <a:pt x="1164" y="297"/>
                    <a:pt x="1172" y="304"/>
                  </a:cubicBezTo>
                  <a:cubicBezTo>
                    <a:pt x="1174" y="303"/>
                    <a:pt x="1180" y="302"/>
                    <a:pt x="1182" y="302"/>
                  </a:cubicBezTo>
                  <a:cubicBezTo>
                    <a:pt x="1192" y="280"/>
                    <a:pt x="1169" y="268"/>
                    <a:pt x="1155" y="256"/>
                  </a:cubicBezTo>
                  <a:cubicBezTo>
                    <a:pt x="1163" y="258"/>
                    <a:pt x="1170" y="260"/>
                    <a:pt x="1178" y="262"/>
                  </a:cubicBezTo>
                  <a:cubicBezTo>
                    <a:pt x="1188" y="266"/>
                    <a:pt x="1201" y="255"/>
                    <a:pt x="1199" y="245"/>
                  </a:cubicBezTo>
                  <a:cubicBezTo>
                    <a:pt x="1191" y="235"/>
                    <a:pt x="1176" y="236"/>
                    <a:pt x="1167" y="229"/>
                  </a:cubicBezTo>
                  <a:cubicBezTo>
                    <a:pt x="1161" y="225"/>
                    <a:pt x="1155" y="221"/>
                    <a:pt x="1148" y="220"/>
                  </a:cubicBezTo>
                  <a:cubicBezTo>
                    <a:pt x="1146" y="215"/>
                    <a:pt x="1143" y="210"/>
                    <a:pt x="1141" y="205"/>
                  </a:cubicBezTo>
                  <a:cubicBezTo>
                    <a:pt x="1128" y="211"/>
                    <a:pt x="1117" y="222"/>
                    <a:pt x="1118" y="237"/>
                  </a:cubicBezTo>
                  <a:close/>
                  <a:moveTo>
                    <a:pt x="465" y="225"/>
                  </a:moveTo>
                  <a:cubicBezTo>
                    <a:pt x="468" y="226"/>
                    <a:pt x="472" y="227"/>
                    <a:pt x="474" y="227"/>
                  </a:cubicBezTo>
                  <a:cubicBezTo>
                    <a:pt x="476" y="222"/>
                    <a:pt x="478" y="217"/>
                    <a:pt x="479" y="212"/>
                  </a:cubicBezTo>
                  <a:cubicBezTo>
                    <a:pt x="471" y="211"/>
                    <a:pt x="469" y="219"/>
                    <a:pt x="465" y="225"/>
                  </a:cubicBezTo>
                  <a:close/>
                  <a:moveTo>
                    <a:pt x="627" y="215"/>
                  </a:moveTo>
                  <a:cubicBezTo>
                    <a:pt x="629" y="226"/>
                    <a:pt x="627" y="237"/>
                    <a:pt x="624" y="248"/>
                  </a:cubicBezTo>
                  <a:cubicBezTo>
                    <a:pt x="629" y="249"/>
                    <a:pt x="629" y="249"/>
                    <a:pt x="629" y="249"/>
                  </a:cubicBezTo>
                  <a:cubicBezTo>
                    <a:pt x="634" y="238"/>
                    <a:pt x="640" y="226"/>
                    <a:pt x="635" y="214"/>
                  </a:cubicBezTo>
                  <a:cubicBezTo>
                    <a:pt x="633" y="214"/>
                    <a:pt x="629" y="214"/>
                    <a:pt x="627" y="215"/>
                  </a:cubicBezTo>
                  <a:close/>
                  <a:moveTo>
                    <a:pt x="746" y="213"/>
                  </a:moveTo>
                  <a:cubicBezTo>
                    <a:pt x="744" y="219"/>
                    <a:pt x="745" y="225"/>
                    <a:pt x="746" y="230"/>
                  </a:cubicBezTo>
                  <a:cubicBezTo>
                    <a:pt x="750" y="229"/>
                    <a:pt x="756" y="231"/>
                    <a:pt x="756" y="225"/>
                  </a:cubicBezTo>
                  <a:cubicBezTo>
                    <a:pt x="753" y="221"/>
                    <a:pt x="752" y="213"/>
                    <a:pt x="746" y="213"/>
                  </a:cubicBezTo>
                  <a:close/>
                  <a:moveTo>
                    <a:pt x="215" y="224"/>
                  </a:moveTo>
                  <a:cubicBezTo>
                    <a:pt x="212" y="232"/>
                    <a:pt x="217" y="240"/>
                    <a:pt x="219" y="248"/>
                  </a:cubicBezTo>
                  <a:cubicBezTo>
                    <a:pt x="218" y="255"/>
                    <a:pt x="215" y="262"/>
                    <a:pt x="214" y="269"/>
                  </a:cubicBezTo>
                  <a:cubicBezTo>
                    <a:pt x="222" y="273"/>
                    <a:pt x="232" y="276"/>
                    <a:pt x="242" y="276"/>
                  </a:cubicBezTo>
                  <a:cubicBezTo>
                    <a:pt x="240" y="285"/>
                    <a:pt x="238" y="294"/>
                    <a:pt x="237" y="303"/>
                  </a:cubicBezTo>
                  <a:cubicBezTo>
                    <a:pt x="234" y="301"/>
                    <a:pt x="228" y="298"/>
                    <a:pt x="225" y="296"/>
                  </a:cubicBezTo>
                  <a:cubicBezTo>
                    <a:pt x="225" y="309"/>
                    <a:pt x="233" y="318"/>
                    <a:pt x="242" y="326"/>
                  </a:cubicBezTo>
                  <a:cubicBezTo>
                    <a:pt x="251" y="333"/>
                    <a:pt x="262" y="340"/>
                    <a:pt x="275" y="338"/>
                  </a:cubicBezTo>
                  <a:cubicBezTo>
                    <a:pt x="271" y="320"/>
                    <a:pt x="246" y="315"/>
                    <a:pt x="248" y="295"/>
                  </a:cubicBezTo>
                  <a:cubicBezTo>
                    <a:pt x="252" y="297"/>
                    <a:pt x="256" y="298"/>
                    <a:pt x="260" y="300"/>
                  </a:cubicBezTo>
                  <a:cubicBezTo>
                    <a:pt x="261" y="305"/>
                    <a:pt x="262" y="311"/>
                    <a:pt x="262" y="316"/>
                  </a:cubicBezTo>
                  <a:cubicBezTo>
                    <a:pt x="266" y="312"/>
                    <a:pt x="270" y="308"/>
                    <a:pt x="274" y="304"/>
                  </a:cubicBezTo>
                  <a:cubicBezTo>
                    <a:pt x="275" y="309"/>
                    <a:pt x="277" y="313"/>
                    <a:pt x="279" y="318"/>
                  </a:cubicBezTo>
                  <a:cubicBezTo>
                    <a:pt x="284" y="321"/>
                    <a:pt x="288" y="317"/>
                    <a:pt x="293" y="315"/>
                  </a:cubicBezTo>
                  <a:cubicBezTo>
                    <a:pt x="296" y="315"/>
                    <a:pt x="301" y="315"/>
                    <a:pt x="304" y="316"/>
                  </a:cubicBezTo>
                  <a:cubicBezTo>
                    <a:pt x="302" y="309"/>
                    <a:pt x="300" y="302"/>
                    <a:pt x="298" y="296"/>
                  </a:cubicBezTo>
                  <a:cubicBezTo>
                    <a:pt x="298" y="294"/>
                    <a:pt x="298" y="290"/>
                    <a:pt x="298" y="287"/>
                  </a:cubicBezTo>
                  <a:cubicBezTo>
                    <a:pt x="297" y="287"/>
                    <a:pt x="293" y="285"/>
                    <a:pt x="291" y="284"/>
                  </a:cubicBezTo>
                  <a:cubicBezTo>
                    <a:pt x="290" y="276"/>
                    <a:pt x="286" y="262"/>
                    <a:pt x="275" y="272"/>
                  </a:cubicBezTo>
                  <a:cubicBezTo>
                    <a:pt x="275" y="267"/>
                    <a:pt x="274" y="259"/>
                    <a:pt x="273" y="255"/>
                  </a:cubicBezTo>
                  <a:cubicBezTo>
                    <a:pt x="280" y="251"/>
                    <a:pt x="286" y="248"/>
                    <a:pt x="292" y="245"/>
                  </a:cubicBezTo>
                  <a:cubicBezTo>
                    <a:pt x="303" y="253"/>
                    <a:pt x="315" y="263"/>
                    <a:pt x="319" y="276"/>
                  </a:cubicBezTo>
                  <a:cubicBezTo>
                    <a:pt x="316" y="282"/>
                    <a:pt x="311" y="287"/>
                    <a:pt x="307" y="292"/>
                  </a:cubicBezTo>
                  <a:cubicBezTo>
                    <a:pt x="314" y="294"/>
                    <a:pt x="322" y="295"/>
                    <a:pt x="329" y="298"/>
                  </a:cubicBezTo>
                  <a:cubicBezTo>
                    <a:pt x="343" y="296"/>
                    <a:pt x="347" y="281"/>
                    <a:pt x="342" y="270"/>
                  </a:cubicBezTo>
                  <a:cubicBezTo>
                    <a:pt x="331" y="255"/>
                    <a:pt x="321" y="239"/>
                    <a:pt x="304" y="230"/>
                  </a:cubicBezTo>
                  <a:cubicBezTo>
                    <a:pt x="285" y="230"/>
                    <a:pt x="275" y="249"/>
                    <a:pt x="258" y="256"/>
                  </a:cubicBezTo>
                  <a:cubicBezTo>
                    <a:pt x="258" y="245"/>
                    <a:pt x="260" y="235"/>
                    <a:pt x="259" y="224"/>
                  </a:cubicBezTo>
                  <a:cubicBezTo>
                    <a:pt x="255" y="214"/>
                    <a:pt x="244" y="218"/>
                    <a:pt x="237" y="220"/>
                  </a:cubicBezTo>
                  <a:cubicBezTo>
                    <a:pt x="230" y="218"/>
                    <a:pt x="218" y="214"/>
                    <a:pt x="215" y="224"/>
                  </a:cubicBezTo>
                  <a:close/>
                  <a:moveTo>
                    <a:pt x="620" y="238"/>
                  </a:moveTo>
                  <a:cubicBezTo>
                    <a:pt x="622" y="230"/>
                    <a:pt x="620" y="223"/>
                    <a:pt x="619" y="216"/>
                  </a:cubicBezTo>
                  <a:cubicBezTo>
                    <a:pt x="611" y="222"/>
                    <a:pt x="614" y="231"/>
                    <a:pt x="620" y="238"/>
                  </a:cubicBezTo>
                  <a:close/>
                  <a:moveTo>
                    <a:pt x="674" y="217"/>
                  </a:moveTo>
                  <a:cubicBezTo>
                    <a:pt x="678" y="223"/>
                    <a:pt x="685" y="222"/>
                    <a:pt x="691" y="223"/>
                  </a:cubicBezTo>
                  <a:cubicBezTo>
                    <a:pt x="691" y="222"/>
                    <a:pt x="691" y="218"/>
                    <a:pt x="692" y="217"/>
                  </a:cubicBezTo>
                  <a:cubicBezTo>
                    <a:pt x="686" y="217"/>
                    <a:pt x="680" y="217"/>
                    <a:pt x="674" y="217"/>
                  </a:cubicBezTo>
                  <a:close/>
                  <a:moveTo>
                    <a:pt x="558" y="238"/>
                  </a:moveTo>
                  <a:cubicBezTo>
                    <a:pt x="568" y="237"/>
                    <a:pt x="572" y="226"/>
                    <a:pt x="573" y="218"/>
                  </a:cubicBezTo>
                  <a:cubicBezTo>
                    <a:pt x="566" y="222"/>
                    <a:pt x="554" y="228"/>
                    <a:pt x="558" y="238"/>
                  </a:cubicBezTo>
                  <a:close/>
                  <a:moveTo>
                    <a:pt x="581" y="224"/>
                  </a:moveTo>
                  <a:cubicBezTo>
                    <a:pt x="580" y="229"/>
                    <a:pt x="577" y="234"/>
                    <a:pt x="579" y="239"/>
                  </a:cubicBezTo>
                  <a:cubicBezTo>
                    <a:pt x="581" y="242"/>
                    <a:pt x="586" y="241"/>
                    <a:pt x="590" y="242"/>
                  </a:cubicBezTo>
                  <a:cubicBezTo>
                    <a:pt x="590" y="235"/>
                    <a:pt x="585" y="230"/>
                    <a:pt x="581" y="224"/>
                  </a:cubicBezTo>
                  <a:close/>
                  <a:moveTo>
                    <a:pt x="696" y="238"/>
                  </a:moveTo>
                  <a:cubicBezTo>
                    <a:pt x="703" y="237"/>
                    <a:pt x="719" y="236"/>
                    <a:pt x="714" y="226"/>
                  </a:cubicBezTo>
                  <a:cubicBezTo>
                    <a:pt x="706" y="223"/>
                    <a:pt x="701" y="233"/>
                    <a:pt x="696" y="238"/>
                  </a:cubicBezTo>
                  <a:close/>
                  <a:moveTo>
                    <a:pt x="869" y="238"/>
                  </a:moveTo>
                  <a:cubicBezTo>
                    <a:pt x="877" y="239"/>
                    <a:pt x="883" y="231"/>
                    <a:pt x="879" y="223"/>
                  </a:cubicBezTo>
                  <a:cubicBezTo>
                    <a:pt x="874" y="228"/>
                    <a:pt x="867" y="231"/>
                    <a:pt x="869" y="238"/>
                  </a:cubicBezTo>
                  <a:close/>
                  <a:moveTo>
                    <a:pt x="441" y="229"/>
                  </a:moveTo>
                  <a:cubicBezTo>
                    <a:pt x="435" y="229"/>
                    <a:pt x="433" y="240"/>
                    <a:pt x="440" y="240"/>
                  </a:cubicBezTo>
                  <a:cubicBezTo>
                    <a:pt x="446" y="240"/>
                    <a:pt x="448" y="229"/>
                    <a:pt x="441" y="229"/>
                  </a:cubicBezTo>
                  <a:close/>
                  <a:moveTo>
                    <a:pt x="507" y="230"/>
                  </a:moveTo>
                  <a:cubicBezTo>
                    <a:pt x="514" y="235"/>
                    <a:pt x="524" y="238"/>
                    <a:pt x="529" y="230"/>
                  </a:cubicBezTo>
                  <a:cubicBezTo>
                    <a:pt x="522" y="229"/>
                    <a:pt x="515" y="229"/>
                    <a:pt x="507" y="230"/>
                  </a:cubicBezTo>
                  <a:close/>
                  <a:moveTo>
                    <a:pt x="685" y="230"/>
                  </a:moveTo>
                  <a:cubicBezTo>
                    <a:pt x="683" y="236"/>
                    <a:pt x="685" y="238"/>
                    <a:pt x="691" y="236"/>
                  </a:cubicBezTo>
                  <a:cubicBezTo>
                    <a:pt x="693" y="229"/>
                    <a:pt x="691" y="227"/>
                    <a:pt x="685" y="230"/>
                  </a:cubicBezTo>
                  <a:close/>
                  <a:moveTo>
                    <a:pt x="481" y="243"/>
                  </a:moveTo>
                  <a:cubicBezTo>
                    <a:pt x="487" y="254"/>
                    <a:pt x="493" y="240"/>
                    <a:pt x="495" y="234"/>
                  </a:cubicBezTo>
                  <a:cubicBezTo>
                    <a:pt x="488" y="232"/>
                    <a:pt x="479" y="234"/>
                    <a:pt x="481" y="243"/>
                  </a:cubicBezTo>
                  <a:close/>
                  <a:moveTo>
                    <a:pt x="426" y="236"/>
                  </a:moveTo>
                  <a:cubicBezTo>
                    <a:pt x="423" y="241"/>
                    <a:pt x="426" y="248"/>
                    <a:pt x="431" y="249"/>
                  </a:cubicBezTo>
                  <a:cubicBezTo>
                    <a:pt x="438" y="246"/>
                    <a:pt x="432" y="231"/>
                    <a:pt x="426" y="236"/>
                  </a:cubicBezTo>
                  <a:close/>
                  <a:moveTo>
                    <a:pt x="448" y="237"/>
                  </a:moveTo>
                  <a:cubicBezTo>
                    <a:pt x="448" y="237"/>
                    <a:pt x="448" y="237"/>
                    <a:pt x="448" y="237"/>
                  </a:cubicBezTo>
                  <a:moveTo>
                    <a:pt x="459" y="261"/>
                  </a:moveTo>
                  <a:cubicBezTo>
                    <a:pt x="471" y="258"/>
                    <a:pt x="466" y="244"/>
                    <a:pt x="467" y="235"/>
                  </a:cubicBezTo>
                  <a:cubicBezTo>
                    <a:pt x="456" y="239"/>
                    <a:pt x="459" y="252"/>
                    <a:pt x="459" y="261"/>
                  </a:cubicBezTo>
                  <a:close/>
                  <a:moveTo>
                    <a:pt x="495" y="251"/>
                  </a:moveTo>
                  <a:cubicBezTo>
                    <a:pt x="501" y="249"/>
                    <a:pt x="506" y="247"/>
                    <a:pt x="511" y="244"/>
                  </a:cubicBezTo>
                  <a:cubicBezTo>
                    <a:pt x="516" y="246"/>
                    <a:pt x="521" y="246"/>
                    <a:pt x="527" y="247"/>
                  </a:cubicBezTo>
                  <a:cubicBezTo>
                    <a:pt x="524" y="237"/>
                    <a:pt x="508" y="242"/>
                    <a:pt x="501" y="238"/>
                  </a:cubicBezTo>
                  <a:cubicBezTo>
                    <a:pt x="499" y="242"/>
                    <a:pt x="497" y="247"/>
                    <a:pt x="495" y="251"/>
                  </a:cubicBezTo>
                  <a:close/>
                  <a:moveTo>
                    <a:pt x="532" y="251"/>
                  </a:moveTo>
                  <a:cubicBezTo>
                    <a:pt x="538" y="250"/>
                    <a:pt x="545" y="248"/>
                    <a:pt x="551" y="245"/>
                  </a:cubicBezTo>
                  <a:cubicBezTo>
                    <a:pt x="549" y="242"/>
                    <a:pt x="548" y="237"/>
                    <a:pt x="544" y="237"/>
                  </a:cubicBezTo>
                  <a:cubicBezTo>
                    <a:pt x="538" y="240"/>
                    <a:pt x="535" y="246"/>
                    <a:pt x="532" y="251"/>
                  </a:cubicBezTo>
                  <a:close/>
                  <a:moveTo>
                    <a:pt x="665" y="248"/>
                  </a:moveTo>
                  <a:cubicBezTo>
                    <a:pt x="668" y="249"/>
                    <a:pt x="671" y="250"/>
                    <a:pt x="674" y="251"/>
                  </a:cubicBezTo>
                  <a:cubicBezTo>
                    <a:pt x="675" y="246"/>
                    <a:pt x="677" y="241"/>
                    <a:pt x="679" y="237"/>
                  </a:cubicBezTo>
                  <a:cubicBezTo>
                    <a:pt x="672" y="237"/>
                    <a:pt x="668" y="243"/>
                    <a:pt x="665" y="248"/>
                  </a:cubicBezTo>
                  <a:close/>
                  <a:moveTo>
                    <a:pt x="686" y="241"/>
                  </a:moveTo>
                  <a:cubicBezTo>
                    <a:pt x="684" y="255"/>
                    <a:pt x="672" y="259"/>
                    <a:pt x="660" y="261"/>
                  </a:cubicBezTo>
                  <a:cubicBezTo>
                    <a:pt x="664" y="264"/>
                    <a:pt x="668" y="267"/>
                    <a:pt x="672" y="270"/>
                  </a:cubicBezTo>
                  <a:cubicBezTo>
                    <a:pt x="677" y="265"/>
                    <a:pt x="682" y="259"/>
                    <a:pt x="688" y="254"/>
                  </a:cubicBezTo>
                  <a:cubicBezTo>
                    <a:pt x="694" y="265"/>
                    <a:pt x="688" y="277"/>
                    <a:pt x="682" y="286"/>
                  </a:cubicBezTo>
                  <a:cubicBezTo>
                    <a:pt x="676" y="296"/>
                    <a:pt x="665" y="297"/>
                    <a:pt x="656" y="303"/>
                  </a:cubicBezTo>
                  <a:cubicBezTo>
                    <a:pt x="644" y="301"/>
                    <a:pt x="631" y="300"/>
                    <a:pt x="619" y="297"/>
                  </a:cubicBezTo>
                  <a:cubicBezTo>
                    <a:pt x="626" y="304"/>
                    <a:pt x="634" y="311"/>
                    <a:pt x="638" y="320"/>
                  </a:cubicBezTo>
                  <a:cubicBezTo>
                    <a:pt x="647" y="315"/>
                    <a:pt x="657" y="309"/>
                    <a:pt x="667" y="313"/>
                  </a:cubicBezTo>
                  <a:cubicBezTo>
                    <a:pt x="674" y="315"/>
                    <a:pt x="677" y="322"/>
                    <a:pt x="681" y="326"/>
                  </a:cubicBezTo>
                  <a:cubicBezTo>
                    <a:pt x="683" y="324"/>
                    <a:pt x="687" y="320"/>
                    <a:pt x="689" y="318"/>
                  </a:cubicBezTo>
                  <a:cubicBezTo>
                    <a:pt x="693" y="321"/>
                    <a:pt x="697" y="324"/>
                    <a:pt x="701" y="327"/>
                  </a:cubicBezTo>
                  <a:cubicBezTo>
                    <a:pt x="704" y="307"/>
                    <a:pt x="715" y="288"/>
                    <a:pt x="715" y="267"/>
                  </a:cubicBezTo>
                  <a:cubicBezTo>
                    <a:pt x="717" y="267"/>
                    <a:pt x="720" y="266"/>
                    <a:pt x="721" y="266"/>
                  </a:cubicBezTo>
                  <a:cubicBezTo>
                    <a:pt x="727" y="269"/>
                    <a:pt x="733" y="272"/>
                    <a:pt x="739" y="276"/>
                  </a:cubicBezTo>
                  <a:cubicBezTo>
                    <a:pt x="738" y="286"/>
                    <a:pt x="730" y="298"/>
                    <a:pt x="736" y="308"/>
                  </a:cubicBezTo>
                  <a:cubicBezTo>
                    <a:pt x="737" y="300"/>
                    <a:pt x="741" y="292"/>
                    <a:pt x="748" y="288"/>
                  </a:cubicBezTo>
                  <a:cubicBezTo>
                    <a:pt x="749" y="291"/>
                    <a:pt x="751" y="297"/>
                    <a:pt x="752" y="300"/>
                  </a:cubicBezTo>
                  <a:cubicBezTo>
                    <a:pt x="759" y="293"/>
                    <a:pt x="769" y="286"/>
                    <a:pt x="768" y="274"/>
                  </a:cubicBezTo>
                  <a:cubicBezTo>
                    <a:pt x="763" y="276"/>
                    <a:pt x="757" y="279"/>
                    <a:pt x="752" y="279"/>
                  </a:cubicBezTo>
                  <a:cubicBezTo>
                    <a:pt x="745" y="275"/>
                    <a:pt x="741" y="268"/>
                    <a:pt x="740" y="260"/>
                  </a:cubicBezTo>
                  <a:cubicBezTo>
                    <a:pt x="736" y="258"/>
                    <a:pt x="732" y="256"/>
                    <a:pt x="728" y="255"/>
                  </a:cubicBezTo>
                  <a:cubicBezTo>
                    <a:pt x="726" y="256"/>
                    <a:pt x="721" y="258"/>
                    <a:pt x="719" y="259"/>
                  </a:cubicBezTo>
                  <a:cubicBezTo>
                    <a:pt x="717" y="259"/>
                    <a:pt x="713" y="257"/>
                    <a:pt x="711" y="256"/>
                  </a:cubicBezTo>
                  <a:cubicBezTo>
                    <a:pt x="711" y="253"/>
                    <a:pt x="711" y="247"/>
                    <a:pt x="711" y="244"/>
                  </a:cubicBezTo>
                  <a:cubicBezTo>
                    <a:pt x="702" y="247"/>
                    <a:pt x="692" y="249"/>
                    <a:pt x="686" y="241"/>
                  </a:cubicBezTo>
                  <a:close/>
                  <a:moveTo>
                    <a:pt x="569" y="244"/>
                  </a:moveTo>
                  <a:cubicBezTo>
                    <a:pt x="569" y="244"/>
                    <a:pt x="569" y="244"/>
                    <a:pt x="569" y="244"/>
                  </a:cubicBezTo>
                  <a:moveTo>
                    <a:pt x="609" y="244"/>
                  </a:moveTo>
                  <a:cubicBezTo>
                    <a:pt x="611" y="250"/>
                    <a:pt x="613" y="255"/>
                    <a:pt x="615" y="260"/>
                  </a:cubicBezTo>
                  <a:cubicBezTo>
                    <a:pt x="620" y="253"/>
                    <a:pt x="617" y="245"/>
                    <a:pt x="609" y="244"/>
                  </a:cubicBezTo>
                  <a:close/>
                  <a:moveTo>
                    <a:pt x="785" y="249"/>
                  </a:moveTo>
                  <a:cubicBezTo>
                    <a:pt x="787" y="253"/>
                    <a:pt x="790" y="256"/>
                    <a:pt x="792" y="260"/>
                  </a:cubicBezTo>
                  <a:cubicBezTo>
                    <a:pt x="800" y="261"/>
                    <a:pt x="807" y="258"/>
                    <a:pt x="812" y="251"/>
                  </a:cubicBezTo>
                  <a:cubicBezTo>
                    <a:pt x="803" y="249"/>
                    <a:pt x="794" y="245"/>
                    <a:pt x="785" y="249"/>
                  </a:cubicBezTo>
                  <a:close/>
                  <a:moveTo>
                    <a:pt x="475" y="247"/>
                  </a:moveTo>
                  <a:cubicBezTo>
                    <a:pt x="473" y="253"/>
                    <a:pt x="471" y="259"/>
                    <a:pt x="469" y="266"/>
                  </a:cubicBezTo>
                  <a:cubicBezTo>
                    <a:pt x="472" y="266"/>
                    <a:pt x="478" y="267"/>
                    <a:pt x="481" y="267"/>
                  </a:cubicBezTo>
                  <a:cubicBezTo>
                    <a:pt x="481" y="273"/>
                    <a:pt x="482" y="278"/>
                    <a:pt x="482" y="284"/>
                  </a:cubicBezTo>
                  <a:cubicBezTo>
                    <a:pt x="486" y="283"/>
                    <a:pt x="490" y="282"/>
                    <a:pt x="493" y="282"/>
                  </a:cubicBezTo>
                  <a:cubicBezTo>
                    <a:pt x="493" y="273"/>
                    <a:pt x="494" y="265"/>
                    <a:pt x="495" y="257"/>
                  </a:cubicBezTo>
                  <a:cubicBezTo>
                    <a:pt x="492" y="257"/>
                    <a:pt x="487" y="257"/>
                    <a:pt x="484" y="257"/>
                  </a:cubicBezTo>
                  <a:cubicBezTo>
                    <a:pt x="481" y="253"/>
                    <a:pt x="478" y="250"/>
                    <a:pt x="475" y="247"/>
                  </a:cubicBezTo>
                  <a:close/>
                  <a:moveTo>
                    <a:pt x="437" y="259"/>
                  </a:moveTo>
                  <a:cubicBezTo>
                    <a:pt x="442" y="261"/>
                    <a:pt x="447" y="263"/>
                    <a:pt x="453" y="265"/>
                  </a:cubicBezTo>
                  <a:cubicBezTo>
                    <a:pt x="451" y="259"/>
                    <a:pt x="449" y="253"/>
                    <a:pt x="445" y="249"/>
                  </a:cubicBezTo>
                  <a:cubicBezTo>
                    <a:pt x="442" y="252"/>
                    <a:pt x="439" y="255"/>
                    <a:pt x="437" y="259"/>
                  </a:cubicBezTo>
                  <a:close/>
                  <a:moveTo>
                    <a:pt x="505" y="276"/>
                  </a:moveTo>
                  <a:cubicBezTo>
                    <a:pt x="508" y="268"/>
                    <a:pt x="511" y="261"/>
                    <a:pt x="513" y="253"/>
                  </a:cubicBezTo>
                  <a:cubicBezTo>
                    <a:pt x="502" y="254"/>
                    <a:pt x="497" y="268"/>
                    <a:pt x="505" y="276"/>
                  </a:cubicBezTo>
                  <a:close/>
                  <a:moveTo>
                    <a:pt x="558" y="252"/>
                  </a:moveTo>
                  <a:cubicBezTo>
                    <a:pt x="554" y="253"/>
                    <a:pt x="548" y="262"/>
                    <a:pt x="555" y="263"/>
                  </a:cubicBezTo>
                  <a:cubicBezTo>
                    <a:pt x="564" y="265"/>
                    <a:pt x="570" y="248"/>
                    <a:pt x="558" y="252"/>
                  </a:cubicBezTo>
                  <a:close/>
                  <a:moveTo>
                    <a:pt x="572" y="260"/>
                  </a:moveTo>
                  <a:cubicBezTo>
                    <a:pt x="578" y="262"/>
                    <a:pt x="581" y="259"/>
                    <a:pt x="579" y="252"/>
                  </a:cubicBezTo>
                  <a:cubicBezTo>
                    <a:pt x="573" y="251"/>
                    <a:pt x="570" y="254"/>
                    <a:pt x="572" y="260"/>
                  </a:cubicBezTo>
                  <a:close/>
                  <a:moveTo>
                    <a:pt x="823" y="255"/>
                  </a:moveTo>
                  <a:cubicBezTo>
                    <a:pt x="823" y="257"/>
                    <a:pt x="822" y="261"/>
                    <a:pt x="821" y="262"/>
                  </a:cubicBezTo>
                  <a:cubicBezTo>
                    <a:pt x="825" y="264"/>
                    <a:pt x="828" y="265"/>
                    <a:pt x="832" y="267"/>
                  </a:cubicBezTo>
                  <a:cubicBezTo>
                    <a:pt x="835" y="263"/>
                    <a:pt x="837" y="259"/>
                    <a:pt x="840" y="255"/>
                  </a:cubicBezTo>
                  <a:cubicBezTo>
                    <a:pt x="834" y="255"/>
                    <a:pt x="829" y="255"/>
                    <a:pt x="823" y="255"/>
                  </a:cubicBezTo>
                  <a:close/>
                  <a:moveTo>
                    <a:pt x="845" y="276"/>
                  </a:moveTo>
                  <a:cubicBezTo>
                    <a:pt x="857" y="273"/>
                    <a:pt x="859" y="261"/>
                    <a:pt x="858" y="251"/>
                  </a:cubicBezTo>
                  <a:cubicBezTo>
                    <a:pt x="847" y="254"/>
                    <a:pt x="846" y="266"/>
                    <a:pt x="845" y="276"/>
                  </a:cubicBezTo>
                  <a:close/>
                  <a:moveTo>
                    <a:pt x="963" y="256"/>
                  </a:moveTo>
                  <a:cubicBezTo>
                    <a:pt x="963" y="264"/>
                    <a:pt x="977" y="257"/>
                    <a:pt x="972" y="252"/>
                  </a:cubicBezTo>
                  <a:cubicBezTo>
                    <a:pt x="969" y="251"/>
                    <a:pt x="969" y="251"/>
                    <a:pt x="969" y="251"/>
                  </a:cubicBezTo>
                  <a:cubicBezTo>
                    <a:pt x="967" y="252"/>
                    <a:pt x="965" y="255"/>
                    <a:pt x="963" y="256"/>
                  </a:cubicBezTo>
                  <a:close/>
                  <a:moveTo>
                    <a:pt x="520" y="259"/>
                  </a:moveTo>
                  <a:cubicBezTo>
                    <a:pt x="514" y="264"/>
                    <a:pt x="524" y="267"/>
                    <a:pt x="526" y="271"/>
                  </a:cubicBezTo>
                  <a:cubicBezTo>
                    <a:pt x="525" y="278"/>
                    <a:pt x="523" y="285"/>
                    <a:pt x="521" y="292"/>
                  </a:cubicBezTo>
                  <a:cubicBezTo>
                    <a:pt x="530" y="287"/>
                    <a:pt x="540" y="283"/>
                    <a:pt x="544" y="273"/>
                  </a:cubicBezTo>
                  <a:cubicBezTo>
                    <a:pt x="539" y="275"/>
                    <a:pt x="534" y="277"/>
                    <a:pt x="529" y="279"/>
                  </a:cubicBezTo>
                  <a:cubicBezTo>
                    <a:pt x="529" y="268"/>
                    <a:pt x="540" y="264"/>
                    <a:pt x="547" y="257"/>
                  </a:cubicBezTo>
                  <a:cubicBezTo>
                    <a:pt x="538" y="258"/>
                    <a:pt x="529" y="258"/>
                    <a:pt x="520" y="259"/>
                  </a:cubicBezTo>
                  <a:close/>
                  <a:moveTo>
                    <a:pt x="749" y="269"/>
                  </a:moveTo>
                  <a:cubicBezTo>
                    <a:pt x="759" y="268"/>
                    <a:pt x="771" y="269"/>
                    <a:pt x="776" y="259"/>
                  </a:cubicBezTo>
                  <a:cubicBezTo>
                    <a:pt x="767" y="260"/>
                    <a:pt x="753" y="257"/>
                    <a:pt x="749" y="269"/>
                  </a:cubicBezTo>
                  <a:close/>
                  <a:moveTo>
                    <a:pt x="1106" y="255"/>
                  </a:moveTo>
                  <a:cubicBezTo>
                    <a:pt x="1109" y="261"/>
                    <a:pt x="1115" y="265"/>
                    <a:pt x="1121" y="269"/>
                  </a:cubicBezTo>
                  <a:cubicBezTo>
                    <a:pt x="1116" y="270"/>
                    <a:pt x="1112" y="272"/>
                    <a:pt x="1107" y="273"/>
                  </a:cubicBezTo>
                  <a:cubicBezTo>
                    <a:pt x="1101" y="270"/>
                    <a:pt x="1095" y="265"/>
                    <a:pt x="1088" y="264"/>
                  </a:cubicBezTo>
                  <a:cubicBezTo>
                    <a:pt x="1080" y="273"/>
                    <a:pt x="1092" y="284"/>
                    <a:pt x="1100" y="290"/>
                  </a:cubicBezTo>
                  <a:cubicBezTo>
                    <a:pt x="1092" y="295"/>
                    <a:pt x="1085" y="300"/>
                    <a:pt x="1076" y="303"/>
                  </a:cubicBezTo>
                  <a:cubicBezTo>
                    <a:pt x="1069" y="295"/>
                    <a:pt x="1061" y="287"/>
                    <a:pt x="1053" y="280"/>
                  </a:cubicBezTo>
                  <a:cubicBezTo>
                    <a:pt x="1057" y="294"/>
                    <a:pt x="1059" y="312"/>
                    <a:pt x="1072" y="322"/>
                  </a:cubicBezTo>
                  <a:cubicBezTo>
                    <a:pt x="1088" y="324"/>
                    <a:pt x="1098" y="308"/>
                    <a:pt x="1108" y="298"/>
                  </a:cubicBezTo>
                  <a:cubicBezTo>
                    <a:pt x="1116" y="299"/>
                    <a:pt x="1123" y="299"/>
                    <a:pt x="1131" y="298"/>
                  </a:cubicBezTo>
                  <a:cubicBezTo>
                    <a:pt x="1128" y="293"/>
                    <a:pt x="1124" y="287"/>
                    <a:pt x="1121" y="281"/>
                  </a:cubicBezTo>
                  <a:cubicBezTo>
                    <a:pt x="1128" y="283"/>
                    <a:pt x="1134" y="285"/>
                    <a:pt x="1141" y="287"/>
                  </a:cubicBezTo>
                  <a:cubicBezTo>
                    <a:pt x="1144" y="283"/>
                    <a:pt x="1147" y="280"/>
                    <a:pt x="1150" y="276"/>
                  </a:cubicBezTo>
                  <a:cubicBezTo>
                    <a:pt x="1138" y="266"/>
                    <a:pt x="1125" y="250"/>
                    <a:pt x="1106" y="255"/>
                  </a:cubicBezTo>
                  <a:close/>
                  <a:moveTo>
                    <a:pt x="380" y="274"/>
                  </a:moveTo>
                  <a:cubicBezTo>
                    <a:pt x="383" y="276"/>
                    <a:pt x="386" y="277"/>
                    <a:pt x="389" y="278"/>
                  </a:cubicBezTo>
                  <a:cubicBezTo>
                    <a:pt x="391" y="272"/>
                    <a:pt x="392" y="266"/>
                    <a:pt x="394" y="260"/>
                  </a:cubicBezTo>
                  <a:cubicBezTo>
                    <a:pt x="387" y="262"/>
                    <a:pt x="383" y="268"/>
                    <a:pt x="380" y="274"/>
                  </a:cubicBezTo>
                  <a:close/>
                  <a:moveTo>
                    <a:pt x="413" y="273"/>
                  </a:moveTo>
                  <a:cubicBezTo>
                    <a:pt x="413" y="282"/>
                    <a:pt x="416" y="292"/>
                    <a:pt x="410" y="300"/>
                  </a:cubicBezTo>
                  <a:cubicBezTo>
                    <a:pt x="412" y="302"/>
                    <a:pt x="414" y="304"/>
                    <a:pt x="415" y="306"/>
                  </a:cubicBezTo>
                  <a:cubicBezTo>
                    <a:pt x="418" y="296"/>
                    <a:pt x="429" y="297"/>
                    <a:pt x="436" y="294"/>
                  </a:cubicBezTo>
                  <a:cubicBezTo>
                    <a:pt x="437" y="286"/>
                    <a:pt x="438" y="278"/>
                    <a:pt x="440" y="270"/>
                  </a:cubicBezTo>
                  <a:cubicBezTo>
                    <a:pt x="435" y="266"/>
                    <a:pt x="431" y="262"/>
                    <a:pt x="427" y="258"/>
                  </a:cubicBezTo>
                  <a:cubicBezTo>
                    <a:pt x="422" y="263"/>
                    <a:pt x="417" y="267"/>
                    <a:pt x="413" y="273"/>
                  </a:cubicBezTo>
                  <a:close/>
                  <a:moveTo>
                    <a:pt x="783" y="264"/>
                  </a:moveTo>
                  <a:cubicBezTo>
                    <a:pt x="782" y="267"/>
                    <a:pt x="782" y="272"/>
                    <a:pt x="782" y="275"/>
                  </a:cubicBezTo>
                  <a:cubicBezTo>
                    <a:pt x="779" y="280"/>
                    <a:pt x="776" y="284"/>
                    <a:pt x="773" y="289"/>
                  </a:cubicBezTo>
                  <a:cubicBezTo>
                    <a:pt x="780" y="289"/>
                    <a:pt x="786" y="289"/>
                    <a:pt x="793" y="289"/>
                  </a:cubicBezTo>
                  <a:cubicBezTo>
                    <a:pt x="792" y="279"/>
                    <a:pt x="792" y="268"/>
                    <a:pt x="783" y="264"/>
                  </a:cubicBezTo>
                  <a:close/>
                  <a:moveTo>
                    <a:pt x="459" y="296"/>
                  </a:moveTo>
                  <a:cubicBezTo>
                    <a:pt x="468" y="301"/>
                    <a:pt x="477" y="304"/>
                    <a:pt x="487" y="303"/>
                  </a:cubicBezTo>
                  <a:cubicBezTo>
                    <a:pt x="484" y="311"/>
                    <a:pt x="484" y="311"/>
                    <a:pt x="484" y="311"/>
                  </a:cubicBezTo>
                  <a:cubicBezTo>
                    <a:pt x="489" y="309"/>
                    <a:pt x="493" y="306"/>
                    <a:pt x="496" y="302"/>
                  </a:cubicBezTo>
                  <a:cubicBezTo>
                    <a:pt x="505" y="309"/>
                    <a:pt x="513" y="320"/>
                    <a:pt x="525" y="320"/>
                  </a:cubicBezTo>
                  <a:cubicBezTo>
                    <a:pt x="521" y="312"/>
                    <a:pt x="514" y="307"/>
                    <a:pt x="507" y="301"/>
                  </a:cubicBezTo>
                  <a:cubicBezTo>
                    <a:pt x="504" y="301"/>
                    <a:pt x="499" y="302"/>
                    <a:pt x="496" y="302"/>
                  </a:cubicBezTo>
                  <a:cubicBezTo>
                    <a:pt x="497" y="298"/>
                    <a:pt x="499" y="291"/>
                    <a:pt x="500" y="288"/>
                  </a:cubicBezTo>
                  <a:cubicBezTo>
                    <a:pt x="490" y="290"/>
                    <a:pt x="483" y="296"/>
                    <a:pt x="476" y="302"/>
                  </a:cubicBezTo>
                  <a:cubicBezTo>
                    <a:pt x="471" y="295"/>
                    <a:pt x="467" y="288"/>
                    <a:pt x="464" y="280"/>
                  </a:cubicBezTo>
                  <a:cubicBezTo>
                    <a:pt x="467" y="281"/>
                    <a:pt x="473" y="282"/>
                    <a:pt x="476" y="283"/>
                  </a:cubicBezTo>
                  <a:cubicBezTo>
                    <a:pt x="476" y="281"/>
                    <a:pt x="476" y="278"/>
                    <a:pt x="476" y="277"/>
                  </a:cubicBezTo>
                  <a:cubicBezTo>
                    <a:pt x="474" y="278"/>
                    <a:pt x="470" y="279"/>
                    <a:pt x="468" y="280"/>
                  </a:cubicBezTo>
                  <a:cubicBezTo>
                    <a:pt x="466" y="277"/>
                    <a:pt x="462" y="272"/>
                    <a:pt x="460" y="269"/>
                  </a:cubicBezTo>
                  <a:cubicBezTo>
                    <a:pt x="448" y="274"/>
                    <a:pt x="459" y="287"/>
                    <a:pt x="459" y="296"/>
                  </a:cubicBezTo>
                  <a:close/>
                  <a:moveTo>
                    <a:pt x="654" y="296"/>
                  </a:moveTo>
                  <a:cubicBezTo>
                    <a:pt x="663" y="290"/>
                    <a:pt x="664" y="279"/>
                    <a:pt x="662" y="269"/>
                  </a:cubicBezTo>
                  <a:cubicBezTo>
                    <a:pt x="648" y="269"/>
                    <a:pt x="656" y="287"/>
                    <a:pt x="654" y="296"/>
                  </a:cubicBezTo>
                  <a:close/>
                  <a:moveTo>
                    <a:pt x="797" y="273"/>
                  </a:moveTo>
                  <a:cubicBezTo>
                    <a:pt x="801" y="282"/>
                    <a:pt x="806" y="292"/>
                    <a:pt x="811" y="301"/>
                  </a:cubicBezTo>
                  <a:cubicBezTo>
                    <a:pt x="820" y="291"/>
                    <a:pt x="808" y="275"/>
                    <a:pt x="797" y="273"/>
                  </a:cubicBezTo>
                  <a:close/>
                  <a:moveTo>
                    <a:pt x="989" y="275"/>
                  </a:moveTo>
                  <a:cubicBezTo>
                    <a:pt x="990" y="279"/>
                    <a:pt x="993" y="283"/>
                    <a:pt x="998" y="285"/>
                  </a:cubicBezTo>
                  <a:cubicBezTo>
                    <a:pt x="998" y="288"/>
                    <a:pt x="997" y="293"/>
                    <a:pt x="997" y="295"/>
                  </a:cubicBezTo>
                  <a:cubicBezTo>
                    <a:pt x="999" y="294"/>
                    <a:pt x="1003" y="292"/>
                    <a:pt x="1006" y="292"/>
                  </a:cubicBezTo>
                  <a:cubicBezTo>
                    <a:pt x="1003" y="289"/>
                    <a:pt x="1000" y="286"/>
                    <a:pt x="998" y="284"/>
                  </a:cubicBezTo>
                  <a:cubicBezTo>
                    <a:pt x="1002" y="281"/>
                    <a:pt x="1006" y="278"/>
                    <a:pt x="1009" y="274"/>
                  </a:cubicBezTo>
                  <a:cubicBezTo>
                    <a:pt x="1002" y="274"/>
                    <a:pt x="996" y="274"/>
                    <a:pt x="989" y="275"/>
                  </a:cubicBezTo>
                  <a:close/>
                  <a:moveTo>
                    <a:pt x="444" y="278"/>
                  </a:moveTo>
                  <a:cubicBezTo>
                    <a:pt x="444" y="278"/>
                    <a:pt x="444" y="278"/>
                    <a:pt x="444" y="278"/>
                  </a:cubicBezTo>
                  <a:moveTo>
                    <a:pt x="628" y="291"/>
                  </a:moveTo>
                  <a:cubicBezTo>
                    <a:pt x="632" y="291"/>
                    <a:pt x="637" y="291"/>
                    <a:pt x="642" y="290"/>
                  </a:cubicBezTo>
                  <a:cubicBezTo>
                    <a:pt x="642" y="285"/>
                    <a:pt x="643" y="281"/>
                    <a:pt x="643" y="276"/>
                  </a:cubicBezTo>
                  <a:cubicBezTo>
                    <a:pt x="637" y="280"/>
                    <a:pt x="631" y="284"/>
                    <a:pt x="628" y="291"/>
                  </a:cubicBezTo>
                  <a:close/>
                  <a:moveTo>
                    <a:pt x="973" y="278"/>
                  </a:moveTo>
                  <a:cubicBezTo>
                    <a:pt x="970" y="283"/>
                    <a:pt x="966" y="288"/>
                    <a:pt x="962" y="293"/>
                  </a:cubicBezTo>
                  <a:cubicBezTo>
                    <a:pt x="966" y="295"/>
                    <a:pt x="969" y="298"/>
                    <a:pt x="972" y="300"/>
                  </a:cubicBezTo>
                  <a:cubicBezTo>
                    <a:pt x="965" y="302"/>
                    <a:pt x="965" y="302"/>
                    <a:pt x="965" y="302"/>
                  </a:cubicBezTo>
                  <a:cubicBezTo>
                    <a:pt x="967" y="308"/>
                    <a:pt x="969" y="314"/>
                    <a:pt x="971" y="320"/>
                  </a:cubicBezTo>
                  <a:cubicBezTo>
                    <a:pt x="976" y="316"/>
                    <a:pt x="980" y="312"/>
                    <a:pt x="980" y="306"/>
                  </a:cubicBezTo>
                  <a:cubicBezTo>
                    <a:pt x="987" y="307"/>
                    <a:pt x="994" y="308"/>
                    <a:pt x="1001" y="309"/>
                  </a:cubicBezTo>
                  <a:cubicBezTo>
                    <a:pt x="1000" y="306"/>
                    <a:pt x="997" y="301"/>
                    <a:pt x="996" y="299"/>
                  </a:cubicBezTo>
                  <a:cubicBezTo>
                    <a:pt x="986" y="301"/>
                    <a:pt x="977" y="297"/>
                    <a:pt x="968" y="293"/>
                  </a:cubicBezTo>
                  <a:cubicBezTo>
                    <a:pt x="971" y="291"/>
                    <a:pt x="978" y="287"/>
                    <a:pt x="982" y="285"/>
                  </a:cubicBezTo>
                  <a:cubicBezTo>
                    <a:pt x="981" y="283"/>
                    <a:pt x="981" y="280"/>
                    <a:pt x="981" y="278"/>
                  </a:cubicBezTo>
                  <a:cubicBezTo>
                    <a:pt x="979" y="278"/>
                    <a:pt x="975" y="278"/>
                    <a:pt x="973" y="278"/>
                  </a:cubicBezTo>
                  <a:close/>
                  <a:moveTo>
                    <a:pt x="394" y="288"/>
                  </a:moveTo>
                  <a:cubicBezTo>
                    <a:pt x="397" y="291"/>
                    <a:pt x="397" y="298"/>
                    <a:pt x="402" y="298"/>
                  </a:cubicBezTo>
                  <a:cubicBezTo>
                    <a:pt x="408" y="294"/>
                    <a:pt x="407" y="286"/>
                    <a:pt x="407" y="280"/>
                  </a:cubicBezTo>
                  <a:cubicBezTo>
                    <a:pt x="403" y="283"/>
                    <a:pt x="398" y="285"/>
                    <a:pt x="394" y="288"/>
                  </a:cubicBezTo>
                  <a:close/>
                  <a:moveTo>
                    <a:pt x="722" y="282"/>
                  </a:moveTo>
                  <a:cubicBezTo>
                    <a:pt x="719" y="292"/>
                    <a:pt x="712" y="304"/>
                    <a:pt x="714" y="314"/>
                  </a:cubicBezTo>
                  <a:cubicBezTo>
                    <a:pt x="730" y="312"/>
                    <a:pt x="727" y="292"/>
                    <a:pt x="730" y="280"/>
                  </a:cubicBezTo>
                  <a:cubicBezTo>
                    <a:pt x="728" y="280"/>
                    <a:pt x="724" y="281"/>
                    <a:pt x="722" y="282"/>
                  </a:cubicBezTo>
                  <a:close/>
                  <a:moveTo>
                    <a:pt x="378" y="284"/>
                  </a:moveTo>
                  <a:cubicBezTo>
                    <a:pt x="373" y="292"/>
                    <a:pt x="371" y="304"/>
                    <a:pt x="379" y="311"/>
                  </a:cubicBezTo>
                  <a:cubicBezTo>
                    <a:pt x="382" y="302"/>
                    <a:pt x="384" y="292"/>
                    <a:pt x="378" y="284"/>
                  </a:cubicBezTo>
                  <a:close/>
                  <a:moveTo>
                    <a:pt x="598" y="286"/>
                  </a:moveTo>
                  <a:cubicBezTo>
                    <a:pt x="597" y="290"/>
                    <a:pt x="597" y="294"/>
                    <a:pt x="598" y="299"/>
                  </a:cubicBezTo>
                  <a:cubicBezTo>
                    <a:pt x="607" y="299"/>
                    <a:pt x="615" y="293"/>
                    <a:pt x="620" y="285"/>
                  </a:cubicBezTo>
                  <a:cubicBezTo>
                    <a:pt x="613" y="285"/>
                    <a:pt x="606" y="285"/>
                    <a:pt x="598" y="286"/>
                  </a:cubicBezTo>
                  <a:close/>
                  <a:moveTo>
                    <a:pt x="920" y="285"/>
                  </a:moveTo>
                  <a:cubicBezTo>
                    <a:pt x="914" y="295"/>
                    <a:pt x="908" y="305"/>
                    <a:pt x="901" y="315"/>
                  </a:cubicBezTo>
                  <a:cubicBezTo>
                    <a:pt x="905" y="316"/>
                    <a:pt x="908" y="317"/>
                    <a:pt x="912" y="319"/>
                  </a:cubicBezTo>
                  <a:cubicBezTo>
                    <a:pt x="918" y="310"/>
                    <a:pt x="924" y="301"/>
                    <a:pt x="926" y="290"/>
                  </a:cubicBezTo>
                  <a:cubicBezTo>
                    <a:pt x="924" y="288"/>
                    <a:pt x="922" y="287"/>
                    <a:pt x="920" y="285"/>
                  </a:cubicBezTo>
                  <a:close/>
                  <a:moveTo>
                    <a:pt x="932" y="306"/>
                  </a:moveTo>
                  <a:cubicBezTo>
                    <a:pt x="938" y="300"/>
                    <a:pt x="944" y="293"/>
                    <a:pt x="943" y="283"/>
                  </a:cubicBezTo>
                  <a:cubicBezTo>
                    <a:pt x="936" y="288"/>
                    <a:pt x="933" y="297"/>
                    <a:pt x="932" y="306"/>
                  </a:cubicBezTo>
                  <a:close/>
                  <a:moveTo>
                    <a:pt x="946" y="311"/>
                  </a:moveTo>
                  <a:cubicBezTo>
                    <a:pt x="958" y="309"/>
                    <a:pt x="956" y="297"/>
                    <a:pt x="954" y="288"/>
                  </a:cubicBezTo>
                  <a:cubicBezTo>
                    <a:pt x="949" y="295"/>
                    <a:pt x="939" y="302"/>
                    <a:pt x="946" y="311"/>
                  </a:cubicBezTo>
                  <a:close/>
                  <a:moveTo>
                    <a:pt x="523" y="300"/>
                  </a:moveTo>
                  <a:cubicBezTo>
                    <a:pt x="527" y="306"/>
                    <a:pt x="531" y="311"/>
                    <a:pt x="535" y="317"/>
                  </a:cubicBezTo>
                  <a:cubicBezTo>
                    <a:pt x="537" y="317"/>
                    <a:pt x="541" y="317"/>
                    <a:pt x="543" y="317"/>
                  </a:cubicBezTo>
                  <a:cubicBezTo>
                    <a:pt x="541" y="314"/>
                    <a:pt x="540" y="311"/>
                    <a:pt x="538" y="308"/>
                  </a:cubicBezTo>
                  <a:cubicBezTo>
                    <a:pt x="538" y="302"/>
                    <a:pt x="539" y="297"/>
                    <a:pt x="539" y="292"/>
                  </a:cubicBezTo>
                  <a:cubicBezTo>
                    <a:pt x="534" y="294"/>
                    <a:pt x="528" y="297"/>
                    <a:pt x="523" y="300"/>
                  </a:cubicBezTo>
                  <a:close/>
                  <a:moveTo>
                    <a:pt x="1008" y="293"/>
                  </a:moveTo>
                  <a:cubicBezTo>
                    <a:pt x="1012" y="300"/>
                    <a:pt x="1021" y="302"/>
                    <a:pt x="1029" y="302"/>
                  </a:cubicBezTo>
                  <a:cubicBezTo>
                    <a:pt x="1024" y="296"/>
                    <a:pt x="1016" y="293"/>
                    <a:pt x="1008" y="293"/>
                  </a:cubicBezTo>
                  <a:close/>
                  <a:moveTo>
                    <a:pt x="341" y="297"/>
                  </a:moveTo>
                  <a:cubicBezTo>
                    <a:pt x="341" y="300"/>
                    <a:pt x="342" y="305"/>
                    <a:pt x="342" y="308"/>
                  </a:cubicBezTo>
                  <a:cubicBezTo>
                    <a:pt x="334" y="306"/>
                    <a:pt x="334" y="306"/>
                    <a:pt x="334" y="306"/>
                  </a:cubicBezTo>
                  <a:cubicBezTo>
                    <a:pt x="335" y="309"/>
                    <a:pt x="336" y="314"/>
                    <a:pt x="336" y="317"/>
                  </a:cubicBezTo>
                  <a:cubicBezTo>
                    <a:pt x="334" y="316"/>
                    <a:pt x="329" y="315"/>
                    <a:pt x="326" y="315"/>
                  </a:cubicBezTo>
                  <a:cubicBezTo>
                    <a:pt x="308" y="332"/>
                    <a:pt x="292" y="351"/>
                    <a:pt x="277" y="371"/>
                  </a:cubicBezTo>
                  <a:cubicBezTo>
                    <a:pt x="280" y="375"/>
                    <a:pt x="282" y="380"/>
                    <a:pt x="283" y="384"/>
                  </a:cubicBezTo>
                  <a:cubicBezTo>
                    <a:pt x="289" y="387"/>
                    <a:pt x="294" y="389"/>
                    <a:pt x="299" y="392"/>
                  </a:cubicBezTo>
                  <a:cubicBezTo>
                    <a:pt x="299" y="389"/>
                    <a:pt x="299" y="383"/>
                    <a:pt x="298" y="380"/>
                  </a:cubicBezTo>
                  <a:cubicBezTo>
                    <a:pt x="304" y="375"/>
                    <a:pt x="310" y="371"/>
                    <a:pt x="317" y="368"/>
                  </a:cubicBezTo>
                  <a:cubicBezTo>
                    <a:pt x="317" y="357"/>
                    <a:pt x="315" y="344"/>
                    <a:pt x="325" y="336"/>
                  </a:cubicBezTo>
                  <a:cubicBezTo>
                    <a:pt x="333" y="331"/>
                    <a:pt x="343" y="333"/>
                    <a:pt x="353" y="334"/>
                  </a:cubicBezTo>
                  <a:cubicBezTo>
                    <a:pt x="350" y="331"/>
                    <a:pt x="350" y="331"/>
                    <a:pt x="350" y="331"/>
                  </a:cubicBezTo>
                  <a:cubicBezTo>
                    <a:pt x="352" y="331"/>
                    <a:pt x="356" y="331"/>
                    <a:pt x="358" y="330"/>
                  </a:cubicBezTo>
                  <a:cubicBezTo>
                    <a:pt x="356" y="340"/>
                    <a:pt x="363" y="346"/>
                    <a:pt x="369" y="351"/>
                  </a:cubicBezTo>
                  <a:cubicBezTo>
                    <a:pt x="368" y="345"/>
                    <a:pt x="366" y="339"/>
                    <a:pt x="364" y="332"/>
                  </a:cubicBezTo>
                  <a:cubicBezTo>
                    <a:pt x="359" y="329"/>
                    <a:pt x="355" y="325"/>
                    <a:pt x="353" y="319"/>
                  </a:cubicBezTo>
                  <a:cubicBezTo>
                    <a:pt x="349" y="316"/>
                    <a:pt x="345" y="312"/>
                    <a:pt x="342" y="309"/>
                  </a:cubicBezTo>
                  <a:cubicBezTo>
                    <a:pt x="345" y="305"/>
                    <a:pt x="348" y="301"/>
                    <a:pt x="351" y="298"/>
                  </a:cubicBezTo>
                  <a:cubicBezTo>
                    <a:pt x="348" y="297"/>
                    <a:pt x="343" y="297"/>
                    <a:pt x="341" y="297"/>
                  </a:cubicBezTo>
                  <a:close/>
                  <a:moveTo>
                    <a:pt x="389" y="297"/>
                  </a:moveTo>
                  <a:cubicBezTo>
                    <a:pt x="387" y="303"/>
                    <a:pt x="386" y="310"/>
                    <a:pt x="385" y="316"/>
                  </a:cubicBezTo>
                  <a:cubicBezTo>
                    <a:pt x="393" y="318"/>
                    <a:pt x="401" y="320"/>
                    <a:pt x="410" y="321"/>
                  </a:cubicBezTo>
                  <a:cubicBezTo>
                    <a:pt x="414" y="307"/>
                    <a:pt x="396" y="305"/>
                    <a:pt x="389" y="297"/>
                  </a:cubicBezTo>
                  <a:close/>
                  <a:moveTo>
                    <a:pt x="547" y="316"/>
                  </a:moveTo>
                  <a:cubicBezTo>
                    <a:pt x="559" y="316"/>
                    <a:pt x="564" y="305"/>
                    <a:pt x="568" y="296"/>
                  </a:cubicBezTo>
                  <a:cubicBezTo>
                    <a:pt x="558" y="298"/>
                    <a:pt x="552" y="308"/>
                    <a:pt x="547" y="316"/>
                  </a:cubicBezTo>
                  <a:close/>
                  <a:moveTo>
                    <a:pt x="763" y="302"/>
                  </a:moveTo>
                  <a:cubicBezTo>
                    <a:pt x="767" y="302"/>
                    <a:pt x="775" y="302"/>
                    <a:pt x="779" y="302"/>
                  </a:cubicBezTo>
                  <a:cubicBezTo>
                    <a:pt x="774" y="316"/>
                    <a:pt x="759" y="312"/>
                    <a:pt x="750" y="305"/>
                  </a:cubicBezTo>
                  <a:cubicBezTo>
                    <a:pt x="754" y="321"/>
                    <a:pt x="745" y="334"/>
                    <a:pt x="740" y="348"/>
                  </a:cubicBezTo>
                  <a:cubicBezTo>
                    <a:pt x="742" y="359"/>
                    <a:pt x="750" y="366"/>
                    <a:pt x="760" y="369"/>
                  </a:cubicBezTo>
                  <a:cubicBezTo>
                    <a:pt x="761" y="367"/>
                    <a:pt x="764" y="363"/>
                    <a:pt x="766" y="360"/>
                  </a:cubicBezTo>
                  <a:cubicBezTo>
                    <a:pt x="764" y="354"/>
                    <a:pt x="763" y="348"/>
                    <a:pt x="762" y="342"/>
                  </a:cubicBezTo>
                  <a:cubicBezTo>
                    <a:pt x="758" y="348"/>
                    <a:pt x="756" y="359"/>
                    <a:pt x="747" y="359"/>
                  </a:cubicBezTo>
                  <a:cubicBezTo>
                    <a:pt x="749" y="344"/>
                    <a:pt x="756" y="331"/>
                    <a:pt x="762" y="318"/>
                  </a:cubicBezTo>
                  <a:cubicBezTo>
                    <a:pt x="767" y="321"/>
                    <a:pt x="767" y="328"/>
                    <a:pt x="769" y="333"/>
                  </a:cubicBezTo>
                  <a:cubicBezTo>
                    <a:pt x="773" y="330"/>
                    <a:pt x="777" y="327"/>
                    <a:pt x="782" y="324"/>
                  </a:cubicBezTo>
                  <a:cubicBezTo>
                    <a:pt x="771" y="314"/>
                    <a:pt x="785" y="305"/>
                    <a:pt x="792" y="297"/>
                  </a:cubicBezTo>
                  <a:cubicBezTo>
                    <a:pt x="782" y="299"/>
                    <a:pt x="768" y="292"/>
                    <a:pt x="763" y="302"/>
                  </a:cubicBezTo>
                  <a:close/>
                  <a:moveTo>
                    <a:pt x="355" y="303"/>
                  </a:moveTo>
                  <a:cubicBezTo>
                    <a:pt x="348" y="311"/>
                    <a:pt x="361" y="313"/>
                    <a:pt x="367" y="315"/>
                  </a:cubicBezTo>
                  <a:cubicBezTo>
                    <a:pt x="367" y="308"/>
                    <a:pt x="363" y="296"/>
                    <a:pt x="355" y="303"/>
                  </a:cubicBezTo>
                  <a:close/>
                  <a:moveTo>
                    <a:pt x="810" y="316"/>
                  </a:moveTo>
                  <a:cubicBezTo>
                    <a:pt x="816" y="316"/>
                    <a:pt x="823" y="320"/>
                    <a:pt x="829" y="317"/>
                  </a:cubicBezTo>
                  <a:cubicBezTo>
                    <a:pt x="831" y="312"/>
                    <a:pt x="833" y="307"/>
                    <a:pt x="835" y="302"/>
                  </a:cubicBezTo>
                  <a:cubicBezTo>
                    <a:pt x="824" y="301"/>
                    <a:pt x="814" y="306"/>
                    <a:pt x="810" y="316"/>
                  </a:cubicBezTo>
                  <a:close/>
                  <a:moveTo>
                    <a:pt x="418" y="310"/>
                  </a:moveTo>
                  <a:cubicBezTo>
                    <a:pt x="416" y="317"/>
                    <a:pt x="418" y="323"/>
                    <a:pt x="423" y="327"/>
                  </a:cubicBezTo>
                  <a:cubicBezTo>
                    <a:pt x="429" y="320"/>
                    <a:pt x="431" y="312"/>
                    <a:pt x="431" y="304"/>
                  </a:cubicBezTo>
                  <a:cubicBezTo>
                    <a:pt x="427" y="306"/>
                    <a:pt x="422" y="308"/>
                    <a:pt x="418" y="310"/>
                  </a:cubicBezTo>
                  <a:close/>
                  <a:moveTo>
                    <a:pt x="445" y="305"/>
                  </a:moveTo>
                  <a:cubicBezTo>
                    <a:pt x="440" y="305"/>
                    <a:pt x="439" y="314"/>
                    <a:pt x="445" y="315"/>
                  </a:cubicBezTo>
                  <a:cubicBezTo>
                    <a:pt x="451" y="315"/>
                    <a:pt x="452" y="305"/>
                    <a:pt x="445" y="305"/>
                  </a:cubicBezTo>
                  <a:close/>
                  <a:moveTo>
                    <a:pt x="564" y="319"/>
                  </a:moveTo>
                  <a:cubicBezTo>
                    <a:pt x="575" y="321"/>
                    <a:pt x="584" y="313"/>
                    <a:pt x="589" y="304"/>
                  </a:cubicBezTo>
                  <a:cubicBezTo>
                    <a:pt x="579" y="305"/>
                    <a:pt x="570" y="311"/>
                    <a:pt x="564" y="319"/>
                  </a:cubicBezTo>
                  <a:close/>
                  <a:moveTo>
                    <a:pt x="1037" y="296"/>
                  </a:moveTo>
                  <a:cubicBezTo>
                    <a:pt x="1037" y="300"/>
                    <a:pt x="1037" y="307"/>
                    <a:pt x="1037" y="310"/>
                  </a:cubicBezTo>
                  <a:cubicBezTo>
                    <a:pt x="1027" y="314"/>
                    <a:pt x="1018" y="307"/>
                    <a:pt x="1009" y="306"/>
                  </a:cubicBezTo>
                  <a:cubicBezTo>
                    <a:pt x="1003" y="315"/>
                    <a:pt x="991" y="320"/>
                    <a:pt x="989" y="331"/>
                  </a:cubicBezTo>
                  <a:cubicBezTo>
                    <a:pt x="988" y="339"/>
                    <a:pt x="984" y="346"/>
                    <a:pt x="981" y="353"/>
                  </a:cubicBezTo>
                  <a:cubicBezTo>
                    <a:pt x="985" y="356"/>
                    <a:pt x="989" y="358"/>
                    <a:pt x="994" y="360"/>
                  </a:cubicBezTo>
                  <a:cubicBezTo>
                    <a:pt x="992" y="340"/>
                    <a:pt x="1015" y="331"/>
                    <a:pt x="1032" y="335"/>
                  </a:cubicBezTo>
                  <a:cubicBezTo>
                    <a:pt x="1041" y="342"/>
                    <a:pt x="1037" y="358"/>
                    <a:pt x="1028" y="363"/>
                  </a:cubicBezTo>
                  <a:cubicBezTo>
                    <a:pt x="1017" y="370"/>
                    <a:pt x="1005" y="366"/>
                    <a:pt x="994" y="365"/>
                  </a:cubicBezTo>
                  <a:cubicBezTo>
                    <a:pt x="990" y="376"/>
                    <a:pt x="1004" y="380"/>
                    <a:pt x="1009" y="387"/>
                  </a:cubicBezTo>
                  <a:cubicBezTo>
                    <a:pt x="1017" y="375"/>
                    <a:pt x="1030" y="368"/>
                    <a:pt x="1043" y="362"/>
                  </a:cubicBezTo>
                  <a:cubicBezTo>
                    <a:pt x="1050" y="355"/>
                    <a:pt x="1052" y="345"/>
                    <a:pt x="1056" y="336"/>
                  </a:cubicBezTo>
                  <a:cubicBezTo>
                    <a:pt x="1065" y="347"/>
                    <a:pt x="1066" y="362"/>
                    <a:pt x="1069" y="376"/>
                  </a:cubicBezTo>
                  <a:cubicBezTo>
                    <a:pt x="1078" y="378"/>
                    <a:pt x="1087" y="376"/>
                    <a:pt x="1096" y="375"/>
                  </a:cubicBezTo>
                  <a:cubicBezTo>
                    <a:pt x="1090" y="374"/>
                    <a:pt x="1083" y="373"/>
                    <a:pt x="1079" y="367"/>
                  </a:cubicBezTo>
                  <a:cubicBezTo>
                    <a:pt x="1086" y="365"/>
                    <a:pt x="1093" y="363"/>
                    <a:pt x="1099" y="361"/>
                  </a:cubicBezTo>
                  <a:cubicBezTo>
                    <a:pt x="1080" y="338"/>
                    <a:pt x="1061" y="315"/>
                    <a:pt x="1037" y="296"/>
                  </a:cubicBezTo>
                  <a:close/>
                  <a:moveTo>
                    <a:pt x="461" y="308"/>
                  </a:moveTo>
                  <a:cubicBezTo>
                    <a:pt x="458" y="313"/>
                    <a:pt x="466" y="321"/>
                    <a:pt x="470" y="316"/>
                  </a:cubicBezTo>
                  <a:cubicBezTo>
                    <a:pt x="473" y="311"/>
                    <a:pt x="465" y="303"/>
                    <a:pt x="461" y="308"/>
                  </a:cubicBezTo>
                  <a:close/>
                  <a:moveTo>
                    <a:pt x="595" y="307"/>
                  </a:moveTo>
                  <a:cubicBezTo>
                    <a:pt x="595" y="311"/>
                    <a:pt x="595" y="319"/>
                    <a:pt x="595" y="323"/>
                  </a:cubicBezTo>
                  <a:cubicBezTo>
                    <a:pt x="593" y="324"/>
                    <a:pt x="588" y="326"/>
                    <a:pt x="585" y="327"/>
                  </a:cubicBezTo>
                  <a:cubicBezTo>
                    <a:pt x="583" y="322"/>
                    <a:pt x="583" y="322"/>
                    <a:pt x="583" y="322"/>
                  </a:cubicBezTo>
                  <a:cubicBezTo>
                    <a:pt x="578" y="325"/>
                    <a:pt x="573" y="328"/>
                    <a:pt x="568" y="331"/>
                  </a:cubicBezTo>
                  <a:cubicBezTo>
                    <a:pt x="565" y="328"/>
                    <a:pt x="561" y="326"/>
                    <a:pt x="557" y="323"/>
                  </a:cubicBezTo>
                  <a:cubicBezTo>
                    <a:pt x="552" y="327"/>
                    <a:pt x="548" y="331"/>
                    <a:pt x="544" y="334"/>
                  </a:cubicBezTo>
                  <a:cubicBezTo>
                    <a:pt x="543" y="321"/>
                    <a:pt x="531" y="328"/>
                    <a:pt x="526" y="334"/>
                  </a:cubicBezTo>
                  <a:cubicBezTo>
                    <a:pt x="530" y="336"/>
                    <a:pt x="534" y="337"/>
                    <a:pt x="538" y="339"/>
                  </a:cubicBezTo>
                  <a:cubicBezTo>
                    <a:pt x="543" y="337"/>
                    <a:pt x="548" y="334"/>
                    <a:pt x="553" y="332"/>
                  </a:cubicBezTo>
                  <a:cubicBezTo>
                    <a:pt x="552" y="344"/>
                    <a:pt x="540" y="347"/>
                    <a:pt x="532" y="352"/>
                  </a:cubicBezTo>
                  <a:cubicBezTo>
                    <a:pt x="535" y="356"/>
                    <a:pt x="538" y="359"/>
                    <a:pt x="540" y="363"/>
                  </a:cubicBezTo>
                  <a:cubicBezTo>
                    <a:pt x="546" y="356"/>
                    <a:pt x="549" y="343"/>
                    <a:pt x="560" y="345"/>
                  </a:cubicBezTo>
                  <a:cubicBezTo>
                    <a:pt x="567" y="353"/>
                    <a:pt x="575" y="360"/>
                    <a:pt x="579" y="369"/>
                  </a:cubicBezTo>
                  <a:cubicBezTo>
                    <a:pt x="581" y="376"/>
                    <a:pt x="578" y="383"/>
                    <a:pt x="577" y="390"/>
                  </a:cubicBezTo>
                  <a:cubicBezTo>
                    <a:pt x="566" y="392"/>
                    <a:pt x="557" y="384"/>
                    <a:pt x="548" y="380"/>
                  </a:cubicBezTo>
                  <a:cubicBezTo>
                    <a:pt x="549" y="388"/>
                    <a:pt x="551" y="396"/>
                    <a:pt x="552" y="404"/>
                  </a:cubicBezTo>
                  <a:cubicBezTo>
                    <a:pt x="560" y="402"/>
                    <a:pt x="571" y="404"/>
                    <a:pt x="575" y="395"/>
                  </a:cubicBezTo>
                  <a:cubicBezTo>
                    <a:pt x="577" y="387"/>
                    <a:pt x="584" y="389"/>
                    <a:pt x="591" y="389"/>
                  </a:cubicBezTo>
                  <a:cubicBezTo>
                    <a:pt x="589" y="378"/>
                    <a:pt x="591" y="368"/>
                    <a:pt x="594" y="358"/>
                  </a:cubicBezTo>
                  <a:cubicBezTo>
                    <a:pt x="587" y="357"/>
                    <a:pt x="577" y="361"/>
                    <a:pt x="574" y="352"/>
                  </a:cubicBezTo>
                  <a:cubicBezTo>
                    <a:pt x="577" y="345"/>
                    <a:pt x="581" y="339"/>
                    <a:pt x="583" y="331"/>
                  </a:cubicBezTo>
                  <a:cubicBezTo>
                    <a:pt x="591" y="331"/>
                    <a:pt x="600" y="330"/>
                    <a:pt x="608" y="327"/>
                  </a:cubicBezTo>
                  <a:cubicBezTo>
                    <a:pt x="606" y="319"/>
                    <a:pt x="606" y="307"/>
                    <a:pt x="595" y="307"/>
                  </a:cubicBezTo>
                  <a:close/>
                  <a:moveTo>
                    <a:pt x="611" y="307"/>
                  </a:moveTo>
                  <a:cubicBezTo>
                    <a:pt x="615" y="317"/>
                    <a:pt x="622" y="325"/>
                    <a:pt x="629" y="332"/>
                  </a:cubicBezTo>
                  <a:cubicBezTo>
                    <a:pt x="633" y="320"/>
                    <a:pt x="622" y="309"/>
                    <a:pt x="611" y="307"/>
                  </a:cubicBezTo>
                  <a:close/>
                  <a:moveTo>
                    <a:pt x="856" y="321"/>
                  </a:moveTo>
                  <a:cubicBezTo>
                    <a:pt x="862" y="318"/>
                    <a:pt x="859" y="306"/>
                    <a:pt x="852" y="307"/>
                  </a:cubicBezTo>
                  <a:cubicBezTo>
                    <a:pt x="845" y="310"/>
                    <a:pt x="849" y="322"/>
                    <a:pt x="856" y="321"/>
                  </a:cubicBezTo>
                  <a:close/>
                  <a:moveTo>
                    <a:pt x="732" y="321"/>
                  </a:moveTo>
                  <a:cubicBezTo>
                    <a:pt x="736" y="324"/>
                    <a:pt x="740" y="327"/>
                    <a:pt x="744" y="329"/>
                  </a:cubicBezTo>
                  <a:cubicBezTo>
                    <a:pt x="743" y="324"/>
                    <a:pt x="743" y="318"/>
                    <a:pt x="742" y="312"/>
                  </a:cubicBezTo>
                  <a:cubicBezTo>
                    <a:pt x="739" y="315"/>
                    <a:pt x="736" y="318"/>
                    <a:pt x="732" y="321"/>
                  </a:cubicBezTo>
                  <a:close/>
                  <a:moveTo>
                    <a:pt x="925" y="312"/>
                  </a:moveTo>
                  <a:cubicBezTo>
                    <a:pt x="925" y="312"/>
                    <a:pt x="925" y="312"/>
                    <a:pt x="925" y="312"/>
                  </a:cubicBezTo>
                  <a:moveTo>
                    <a:pt x="954" y="312"/>
                  </a:moveTo>
                  <a:cubicBezTo>
                    <a:pt x="952" y="318"/>
                    <a:pt x="954" y="320"/>
                    <a:pt x="960" y="318"/>
                  </a:cubicBezTo>
                  <a:cubicBezTo>
                    <a:pt x="963" y="312"/>
                    <a:pt x="961" y="310"/>
                    <a:pt x="954" y="312"/>
                  </a:cubicBezTo>
                  <a:close/>
                  <a:moveTo>
                    <a:pt x="453" y="318"/>
                  </a:moveTo>
                  <a:cubicBezTo>
                    <a:pt x="452" y="321"/>
                    <a:pt x="449" y="325"/>
                    <a:pt x="448" y="328"/>
                  </a:cubicBezTo>
                  <a:cubicBezTo>
                    <a:pt x="443" y="326"/>
                    <a:pt x="439" y="323"/>
                    <a:pt x="434" y="321"/>
                  </a:cubicBezTo>
                  <a:cubicBezTo>
                    <a:pt x="434" y="337"/>
                    <a:pt x="433" y="353"/>
                    <a:pt x="433" y="368"/>
                  </a:cubicBezTo>
                  <a:cubicBezTo>
                    <a:pt x="435" y="371"/>
                    <a:pt x="437" y="374"/>
                    <a:pt x="440" y="377"/>
                  </a:cubicBezTo>
                  <a:cubicBezTo>
                    <a:pt x="445" y="364"/>
                    <a:pt x="438" y="350"/>
                    <a:pt x="442" y="337"/>
                  </a:cubicBezTo>
                  <a:cubicBezTo>
                    <a:pt x="446" y="331"/>
                    <a:pt x="458" y="326"/>
                    <a:pt x="463" y="333"/>
                  </a:cubicBezTo>
                  <a:cubicBezTo>
                    <a:pt x="463" y="341"/>
                    <a:pt x="459" y="348"/>
                    <a:pt x="457" y="355"/>
                  </a:cubicBezTo>
                  <a:cubicBezTo>
                    <a:pt x="461" y="358"/>
                    <a:pt x="465" y="362"/>
                    <a:pt x="469" y="366"/>
                  </a:cubicBezTo>
                  <a:cubicBezTo>
                    <a:pt x="471" y="365"/>
                    <a:pt x="473" y="364"/>
                    <a:pt x="475" y="363"/>
                  </a:cubicBezTo>
                  <a:cubicBezTo>
                    <a:pt x="470" y="361"/>
                    <a:pt x="466" y="358"/>
                    <a:pt x="462" y="355"/>
                  </a:cubicBezTo>
                  <a:cubicBezTo>
                    <a:pt x="469" y="348"/>
                    <a:pt x="476" y="341"/>
                    <a:pt x="483" y="334"/>
                  </a:cubicBezTo>
                  <a:cubicBezTo>
                    <a:pt x="496" y="335"/>
                    <a:pt x="508" y="332"/>
                    <a:pt x="520" y="331"/>
                  </a:cubicBezTo>
                  <a:cubicBezTo>
                    <a:pt x="511" y="326"/>
                    <a:pt x="503" y="321"/>
                    <a:pt x="497" y="313"/>
                  </a:cubicBezTo>
                  <a:cubicBezTo>
                    <a:pt x="486" y="328"/>
                    <a:pt x="466" y="332"/>
                    <a:pt x="453" y="318"/>
                  </a:cubicBezTo>
                  <a:close/>
                  <a:moveTo>
                    <a:pt x="833" y="326"/>
                  </a:moveTo>
                  <a:cubicBezTo>
                    <a:pt x="827" y="326"/>
                    <a:pt x="820" y="326"/>
                    <a:pt x="814" y="326"/>
                  </a:cubicBezTo>
                  <a:cubicBezTo>
                    <a:pt x="809" y="332"/>
                    <a:pt x="804" y="339"/>
                    <a:pt x="799" y="346"/>
                  </a:cubicBezTo>
                  <a:cubicBezTo>
                    <a:pt x="798" y="355"/>
                    <a:pt x="798" y="364"/>
                    <a:pt x="790" y="370"/>
                  </a:cubicBezTo>
                  <a:cubicBezTo>
                    <a:pt x="780" y="370"/>
                    <a:pt x="768" y="368"/>
                    <a:pt x="766" y="380"/>
                  </a:cubicBezTo>
                  <a:cubicBezTo>
                    <a:pt x="780" y="374"/>
                    <a:pt x="797" y="381"/>
                    <a:pt x="805" y="394"/>
                  </a:cubicBezTo>
                  <a:cubicBezTo>
                    <a:pt x="812" y="388"/>
                    <a:pt x="819" y="382"/>
                    <a:pt x="821" y="372"/>
                  </a:cubicBezTo>
                  <a:cubicBezTo>
                    <a:pt x="825" y="362"/>
                    <a:pt x="838" y="366"/>
                    <a:pt x="846" y="364"/>
                  </a:cubicBezTo>
                  <a:cubicBezTo>
                    <a:pt x="840" y="357"/>
                    <a:pt x="829" y="359"/>
                    <a:pt x="823" y="353"/>
                  </a:cubicBezTo>
                  <a:cubicBezTo>
                    <a:pt x="821" y="347"/>
                    <a:pt x="821" y="341"/>
                    <a:pt x="822" y="335"/>
                  </a:cubicBezTo>
                  <a:cubicBezTo>
                    <a:pt x="825" y="334"/>
                    <a:pt x="831" y="334"/>
                    <a:pt x="834" y="334"/>
                  </a:cubicBezTo>
                  <a:cubicBezTo>
                    <a:pt x="832" y="338"/>
                    <a:pt x="829" y="342"/>
                    <a:pt x="827" y="347"/>
                  </a:cubicBezTo>
                  <a:cubicBezTo>
                    <a:pt x="828" y="348"/>
                    <a:pt x="832" y="351"/>
                    <a:pt x="834" y="352"/>
                  </a:cubicBezTo>
                  <a:cubicBezTo>
                    <a:pt x="832" y="341"/>
                    <a:pt x="832" y="341"/>
                    <a:pt x="832" y="341"/>
                  </a:cubicBezTo>
                  <a:cubicBezTo>
                    <a:pt x="835" y="342"/>
                    <a:pt x="840" y="343"/>
                    <a:pt x="842" y="344"/>
                  </a:cubicBezTo>
                  <a:cubicBezTo>
                    <a:pt x="842" y="334"/>
                    <a:pt x="843" y="324"/>
                    <a:pt x="843" y="314"/>
                  </a:cubicBezTo>
                  <a:cubicBezTo>
                    <a:pt x="839" y="318"/>
                    <a:pt x="836" y="322"/>
                    <a:pt x="833" y="326"/>
                  </a:cubicBezTo>
                  <a:close/>
                  <a:moveTo>
                    <a:pt x="939" y="343"/>
                  </a:moveTo>
                  <a:cubicBezTo>
                    <a:pt x="937" y="349"/>
                    <a:pt x="931" y="351"/>
                    <a:pt x="926" y="354"/>
                  </a:cubicBezTo>
                  <a:cubicBezTo>
                    <a:pt x="926" y="357"/>
                    <a:pt x="926" y="361"/>
                    <a:pt x="926" y="363"/>
                  </a:cubicBezTo>
                  <a:cubicBezTo>
                    <a:pt x="927" y="363"/>
                    <a:pt x="928" y="364"/>
                    <a:pt x="929" y="364"/>
                  </a:cubicBezTo>
                  <a:cubicBezTo>
                    <a:pt x="931" y="360"/>
                    <a:pt x="934" y="354"/>
                    <a:pt x="936" y="350"/>
                  </a:cubicBezTo>
                  <a:cubicBezTo>
                    <a:pt x="938" y="358"/>
                    <a:pt x="940" y="366"/>
                    <a:pt x="943" y="374"/>
                  </a:cubicBezTo>
                  <a:cubicBezTo>
                    <a:pt x="938" y="373"/>
                    <a:pt x="934" y="371"/>
                    <a:pt x="931" y="369"/>
                  </a:cubicBezTo>
                  <a:cubicBezTo>
                    <a:pt x="930" y="375"/>
                    <a:pt x="931" y="380"/>
                    <a:pt x="932" y="386"/>
                  </a:cubicBezTo>
                  <a:cubicBezTo>
                    <a:pt x="937" y="377"/>
                    <a:pt x="937" y="377"/>
                    <a:pt x="937" y="377"/>
                  </a:cubicBezTo>
                  <a:cubicBezTo>
                    <a:pt x="939" y="381"/>
                    <a:pt x="941" y="386"/>
                    <a:pt x="941" y="391"/>
                  </a:cubicBezTo>
                  <a:cubicBezTo>
                    <a:pt x="942" y="398"/>
                    <a:pt x="944" y="406"/>
                    <a:pt x="946" y="413"/>
                  </a:cubicBezTo>
                  <a:cubicBezTo>
                    <a:pt x="954" y="406"/>
                    <a:pt x="949" y="395"/>
                    <a:pt x="955" y="387"/>
                  </a:cubicBezTo>
                  <a:cubicBezTo>
                    <a:pt x="960" y="381"/>
                    <a:pt x="967" y="377"/>
                    <a:pt x="973" y="372"/>
                  </a:cubicBezTo>
                  <a:cubicBezTo>
                    <a:pt x="968" y="372"/>
                    <a:pt x="962" y="371"/>
                    <a:pt x="956" y="370"/>
                  </a:cubicBezTo>
                  <a:cubicBezTo>
                    <a:pt x="956" y="364"/>
                    <a:pt x="960" y="359"/>
                    <a:pt x="962" y="353"/>
                  </a:cubicBezTo>
                  <a:cubicBezTo>
                    <a:pt x="960" y="353"/>
                    <a:pt x="954" y="353"/>
                    <a:pt x="952" y="353"/>
                  </a:cubicBezTo>
                  <a:cubicBezTo>
                    <a:pt x="950" y="351"/>
                    <a:pt x="948" y="346"/>
                    <a:pt x="946" y="344"/>
                  </a:cubicBezTo>
                  <a:cubicBezTo>
                    <a:pt x="950" y="335"/>
                    <a:pt x="951" y="325"/>
                    <a:pt x="945" y="316"/>
                  </a:cubicBezTo>
                  <a:cubicBezTo>
                    <a:pt x="940" y="324"/>
                    <a:pt x="944" y="335"/>
                    <a:pt x="939" y="343"/>
                  </a:cubicBezTo>
                  <a:close/>
                  <a:moveTo>
                    <a:pt x="369" y="318"/>
                  </a:moveTo>
                  <a:cubicBezTo>
                    <a:pt x="368" y="329"/>
                    <a:pt x="375" y="340"/>
                    <a:pt x="374" y="351"/>
                  </a:cubicBezTo>
                  <a:cubicBezTo>
                    <a:pt x="375" y="363"/>
                    <a:pt x="368" y="375"/>
                    <a:pt x="370" y="388"/>
                  </a:cubicBezTo>
                  <a:cubicBezTo>
                    <a:pt x="375" y="382"/>
                    <a:pt x="379" y="376"/>
                    <a:pt x="384" y="371"/>
                  </a:cubicBezTo>
                  <a:cubicBezTo>
                    <a:pt x="398" y="366"/>
                    <a:pt x="407" y="382"/>
                    <a:pt x="412" y="392"/>
                  </a:cubicBezTo>
                  <a:cubicBezTo>
                    <a:pt x="416" y="395"/>
                    <a:pt x="420" y="398"/>
                    <a:pt x="425" y="401"/>
                  </a:cubicBezTo>
                  <a:cubicBezTo>
                    <a:pt x="429" y="400"/>
                    <a:pt x="434" y="399"/>
                    <a:pt x="438" y="397"/>
                  </a:cubicBezTo>
                  <a:cubicBezTo>
                    <a:pt x="441" y="392"/>
                    <a:pt x="440" y="384"/>
                    <a:pt x="433" y="384"/>
                  </a:cubicBezTo>
                  <a:cubicBezTo>
                    <a:pt x="430" y="388"/>
                    <a:pt x="427" y="391"/>
                    <a:pt x="424" y="395"/>
                  </a:cubicBezTo>
                  <a:cubicBezTo>
                    <a:pt x="420" y="390"/>
                    <a:pt x="416" y="384"/>
                    <a:pt x="410" y="380"/>
                  </a:cubicBezTo>
                  <a:cubicBezTo>
                    <a:pt x="410" y="369"/>
                    <a:pt x="407" y="357"/>
                    <a:pt x="415" y="349"/>
                  </a:cubicBezTo>
                  <a:cubicBezTo>
                    <a:pt x="418" y="352"/>
                    <a:pt x="423" y="357"/>
                    <a:pt x="425" y="359"/>
                  </a:cubicBezTo>
                  <a:cubicBezTo>
                    <a:pt x="426" y="351"/>
                    <a:pt x="426" y="343"/>
                    <a:pt x="426" y="336"/>
                  </a:cubicBezTo>
                  <a:cubicBezTo>
                    <a:pt x="420" y="339"/>
                    <a:pt x="417" y="344"/>
                    <a:pt x="414" y="350"/>
                  </a:cubicBezTo>
                  <a:cubicBezTo>
                    <a:pt x="412" y="349"/>
                    <a:pt x="408" y="349"/>
                    <a:pt x="406" y="349"/>
                  </a:cubicBezTo>
                  <a:cubicBezTo>
                    <a:pt x="406" y="357"/>
                    <a:pt x="406" y="366"/>
                    <a:pt x="397" y="371"/>
                  </a:cubicBezTo>
                  <a:cubicBezTo>
                    <a:pt x="394" y="359"/>
                    <a:pt x="389" y="348"/>
                    <a:pt x="382" y="339"/>
                  </a:cubicBezTo>
                  <a:cubicBezTo>
                    <a:pt x="380" y="330"/>
                    <a:pt x="379" y="321"/>
                    <a:pt x="369" y="318"/>
                  </a:cubicBezTo>
                  <a:close/>
                  <a:moveTo>
                    <a:pt x="628" y="343"/>
                  </a:moveTo>
                  <a:cubicBezTo>
                    <a:pt x="634" y="343"/>
                    <a:pt x="641" y="343"/>
                    <a:pt x="647" y="342"/>
                  </a:cubicBezTo>
                  <a:cubicBezTo>
                    <a:pt x="647" y="336"/>
                    <a:pt x="647" y="330"/>
                    <a:pt x="647" y="323"/>
                  </a:cubicBezTo>
                  <a:cubicBezTo>
                    <a:pt x="639" y="329"/>
                    <a:pt x="633" y="335"/>
                    <a:pt x="628" y="343"/>
                  </a:cubicBezTo>
                  <a:close/>
                  <a:moveTo>
                    <a:pt x="665" y="325"/>
                  </a:moveTo>
                  <a:cubicBezTo>
                    <a:pt x="661" y="329"/>
                    <a:pt x="667" y="338"/>
                    <a:pt x="672" y="334"/>
                  </a:cubicBezTo>
                  <a:cubicBezTo>
                    <a:pt x="677" y="330"/>
                    <a:pt x="670" y="322"/>
                    <a:pt x="665" y="325"/>
                  </a:cubicBezTo>
                  <a:close/>
                  <a:moveTo>
                    <a:pt x="701" y="346"/>
                  </a:moveTo>
                  <a:cubicBezTo>
                    <a:pt x="705" y="344"/>
                    <a:pt x="710" y="343"/>
                    <a:pt x="715" y="341"/>
                  </a:cubicBezTo>
                  <a:cubicBezTo>
                    <a:pt x="715" y="336"/>
                    <a:pt x="715" y="330"/>
                    <a:pt x="714" y="325"/>
                  </a:cubicBezTo>
                  <a:cubicBezTo>
                    <a:pt x="707" y="329"/>
                    <a:pt x="699" y="336"/>
                    <a:pt x="701" y="346"/>
                  </a:cubicBezTo>
                  <a:close/>
                  <a:moveTo>
                    <a:pt x="781" y="338"/>
                  </a:moveTo>
                  <a:cubicBezTo>
                    <a:pt x="790" y="337"/>
                    <a:pt x="809" y="333"/>
                    <a:pt x="798" y="321"/>
                  </a:cubicBezTo>
                  <a:cubicBezTo>
                    <a:pt x="792" y="327"/>
                    <a:pt x="786" y="332"/>
                    <a:pt x="781" y="338"/>
                  </a:cubicBezTo>
                  <a:close/>
                  <a:moveTo>
                    <a:pt x="869" y="326"/>
                  </a:moveTo>
                  <a:cubicBezTo>
                    <a:pt x="868" y="327"/>
                    <a:pt x="867" y="331"/>
                    <a:pt x="866" y="332"/>
                  </a:cubicBezTo>
                  <a:cubicBezTo>
                    <a:pt x="873" y="345"/>
                    <a:pt x="882" y="319"/>
                    <a:pt x="869" y="326"/>
                  </a:cubicBezTo>
                  <a:close/>
                  <a:moveTo>
                    <a:pt x="931" y="325"/>
                  </a:moveTo>
                  <a:cubicBezTo>
                    <a:pt x="927" y="328"/>
                    <a:pt x="924" y="331"/>
                    <a:pt x="920" y="335"/>
                  </a:cubicBezTo>
                  <a:cubicBezTo>
                    <a:pt x="922" y="337"/>
                    <a:pt x="924" y="340"/>
                    <a:pt x="926" y="342"/>
                  </a:cubicBezTo>
                  <a:cubicBezTo>
                    <a:pt x="934" y="341"/>
                    <a:pt x="935" y="330"/>
                    <a:pt x="931" y="325"/>
                  </a:cubicBezTo>
                  <a:close/>
                  <a:moveTo>
                    <a:pt x="953" y="341"/>
                  </a:moveTo>
                  <a:cubicBezTo>
                    <a:pt x="955" y="343"/>
                    <a:pt x="958" y="345"/>
                    <a:pt x="960" y="347"/>
                  </a:cubicBezTo>
                  <a:cubicBezTo>
                    <a:pt x="963" y="343"/>
                    <a:pt x="966" y="339"/>
                    <a:pt x="969" y="335"/>
                  </a:cubicBezTo>
                  <a:cubicBezTo>
                    <a:pt x="972" y="337"/>
                    <a:pt x="976" y="338"/>
                    <a:pt x="979" y="339"/>
                  </a:cubicBezTo>
                  <a:cubicBezTo>
                    <a:pt x="980" y="334"/>
                    <a:pt x="981" y="329"/>
                    <a:pt x="982" y="324"/>
                  </a:cubicBezTo>
                  <a:cubicBezTo>
                    <a:pt x="971" y="327"/>
                    <a:pt x="961" y="332"/>
                    <a:pt x="953" y="341"/>
                  </a:cubicBezTo>
                  <a:close/>
                  <a:moveTo>
                    <a:pt x="394" y="342"/>
                  </a:moveTo>
                  <a:cubicBezTo>
                    <a:pt x="396" y="342"/>
                    <a:pt x="400" y="343"/>
                    <a:pt x="403" y="343"/>
                  </a:cubicBezTo>
                  <a:cubicBezTo>
                    <a:pt x="403" y="338"/>
                    <a:pt x="403" y="332"/>
                    <a:pt x="403" y="327"/>
                  </a:cubicBezTo>
                  <a:cubicBezTo>
                    <a:pt x="396" y="329"/>
                    <a:pt x="395" y="336"/>
                    <a:pt x="394" y="342"/>
                  </a:cubicBezTo>
                  <a:close/>
                  <a:moveTo>
                    <a:pt x="886" y="333"/>
                  </a:moveTo>
                  <a:cubicBezTo>
                    <a:pt x="886" y="335"/>
                    <a:pt x="886" y="340"/>
                    <a:pt x="887" y="342"/>
                  </a:cubicBezTo>
                  <a:cubicBezTo>
                    <a:pt x="892" y="343"/>
                    <a:pt x="896" y="343"/>
                    <a:pt x="901" y="342"/>
                  </a:cubicBezTo>
                  <a:cubicBezTo>
                    <a:pt x="902" y="338"/>
                    <a:pt x="902" y="333"/>
                    <a:pt x="903" y="329"/>
                  </a:cubicBezTo>
                  <a:cubicBezTo>
                    <a:pt x="897" y="330"/>
                    <a:pt x="891" y="331"/>
                    <a:pt x="886" y="333"/>
                  </a:cubicBezTo>
                  <a:close/>
                  <a:moveTo>
                    <a:pt x="677" y="350"/>
                  </a:moveTo>
                  <a:cubicBezTo>
                    <a:pt x="679" y="350"/>
                    <a:pt x="684" y="351"/>
                    <a:pt x="686" y="351"/>
                  </a:cubicBezTo>
                  <a:cubicBezTo>
                    <a:pt x="688" y="344"/>
                    <a:pt x="690" y="338"/>
                    <a:pt x="691" y="331"/>
                  </a:cubicBezTo>
                  <a:cubicBezTo>
                    <a:pt x="683" y="334"/>
                    <a:pt x="681" y="343"/>
                    <a:pt x="677" y="350"/>
                  </a:cubicBezTo>
                  <a:close/>
                  <a:moveTo>
                    <a:pt x="723" y="336"/>
                  </a:moveTo>
                  <a:cubicBezTo>
                    <a:pt x="722" y="342"/>
                    <a:pt x="732" y="346"/>
                    <a:pt x="734" y="340"/>
                  </a:cubicBezTo>
                  <a:cubicBezTo>
                    <a:pt x="735" y="334"/>
                    <a:pt x="725" y="330"/>
                    <a:pt x="723" y="336"/>
                  </a:cubicBezTo>
                  <a:close/>
                  <a:moveTo>
                    <a:pt x="599" y="339"/>
                  </a:moveTo>
                  <a:cubicBezTo>
                    <a:pt x="602" y="345"/>
                    <a:pt x="605" y="345"/>
                    <a:pt x="609" y="339"/>
                  </a:cubicBezTo>
                  <a:cubicBezTo>
                    <a:pt x="606" y="333"/>
                    <a:pt x="602" y="333"/>
                    <a:pt x="599" y="339"/>
                  </a:cubicBezTo>
                  <a:close/>
                  <a:moveTo>
                    <a:pt x="656" y="334"/>
                  </a:moveTo>
                  <a:cubicBezTo>
                    <a:pt x="656" y="346"/>
                    <a:pt x="645" y="354"/>
                    <a:pt x="633" y="354"/>
                  </a:cubicBezTo>
                  <a:cubicBezTo>
                    <a:pt x="632" y="367"/>
                    <a:pt x="619" y="381"/>
                    <a:pt x="632" y="392"/>
                  </a:cubicBezTo>
                  <a:cubicBezTo>
                    <a:pt x="634" y="382"/>
                    <a:pt x="636" y="373"/>
                    <a:pt x="639" y="364"/>
                  </a:cubicBezTo>
                  <a:cubicBezTo>
                    <a:pt x="645" y="367"/>
                    <a:pt x="649" y="371"/>
                    <a:pt x="653" y="377"/>
                  </a:cubicBezTo>
                  <a:cubicBezTo>
                    <a:pt x="653" y="368"/>
                    <a:pt x="653" y="359"/>
                    <a:pt x="654" y="350"/>
                  </a:cubicBezTo>
                  <a:cubicBezTo>
                    <a:pt x="660" y="350"/>
                    <a:pt x="667" y="349"/>
                    <a:pt x="673" y="349"/>
                  </a:cubicBezTo>
                  <a:cubicBezTo>
                    <a:pt x="667" y="344"/>
                    <a:pt x="662" y="339"/>
                    <a:pt x="656" y="334"/>
                  </a:cubicBezTo>
                  <a:close/>
                  <a:moveTo>
                    <a:pt x="328" y="364"/>
                  </a:moveTo>
                  <a:cubicBezTo>
                    <a:pt x="332" y="356"/>
                    <a:pt x="335" y="348"/>
                    <a:pt x="336" y="339"/>
                  </a:cubicBezTo>
                  <a:cubicBezTo>
                    <a:pt x="327" y="344"/>
                    <a:pt x="319" y="355"/>
                    <a:pt x="328" y="364"/>
                  </a:cubicBezTo>
                  <a:close/>
                  <a:moveTo>
                    <a:pt x="341" y="351"/>
                  </a:moveTo>
                  <a:cubicBezTo>
                    <a:pt x="354" y="356"/>
                    <a:pt x="346" y="370"/>
                    <a:pt x="345" y="380"/>
                  </a:cubicBezTo>
                  <a:cubicBezTo>
                    <a:pt x="353" y="375"/>
                    <a:pt x="363" y="370"/>
                    <a:pt x="368" y="361"/>
                  </a:cubicBezTo>
                  <a:cubicBezTo>
                    <a:pt x="363" y="363"/>
                    <a:pt x="357" y="365"/>
                    <a:pt x="352" y="368"/>
                  </a:cubicBezTo>
                  <a:cubicBezTo>
                    <a:pt x="358" y="357"/>
                    <a:pt x="358" y="347"/>
                    <a:pt x="352" y="337"/>
                  </a:cubicBezTo>
                  <a:cubicBezTo>
                    <a:pt x="348" y="342"/>
                    <a:pt x="344" y="346"/>
                    <a:pt x="341" y="351"/>
                  </a:cubicBezTo>
                  <a:close/>
                  <a:moveTo>
                    <a:pt x="448" y="342"/>
                  </a:moveTo>
                  <a:cubicBezTo>
                    <a:pt x="446" y="348"/>
                    <a:pt x="448" y="349"/>
                    <a:pt x="454" y="347"/>
                  </a:cubicBezTo>
                  <a:cubicBezTo>
                    <a:pt x="455" y="341"/>
                    <a:pt x="453" y="339"/>
                    <a:pt x="448" y="342"/>
                  </a:cubicBezTo>
                  <a:close/>
                  <a:moveTo>
                    <a:pt x="501" y="341"/>
                  </a:moveTo>
                  <a:cubicBezTo>
                    <a:pt x="501" y="346"/>
                    <a:pt x="501" y="351"/>
                    <a:pt x="502" y="356"/>
                  </a:cubicBezTo>
                  <a:cubicBezTo>
                    <a:pt x="507" y="352"/>
                    <a:pt x="512" y="348"/>
                    <a:pt x="515" y="342"/>
                  </a:cubicBezTo>
                  <a:cubicBezTo>
                    <a:pt x="510" y="341"/>
                    <a:pt x="505" y="341"/>
                    <a:pt x="501" y="341"/>
                  </a:cubicBezTo>
                  <a:close/>
                  <a:moveTo>
                    <a:pt x="588" y="350"/>
                  </a:moveTo>
                  <a:cubicBezTo>
                    <a:pt x="594" y="351"/>
                    <a:pt x="598" y="341"/>
                    <a:pt x="592" y="339"/>
                  </a:cubicBezTo>
                  <a:cubicBezTo>
                    <a:pt x="586" y="338"/>
                    <a:pt x="582" y="348"/>
                    <a:pt x="588" y="350"/>
                  </a:cubicBezTo>
                  <a:close/>
                  <a:moveTo>
                    <a:pt x="770" y="342"/>
                  </a:moveTo>
                  <a:cubicBezTo>
                    <a:pt x="768" y="348"/>
                    <a:pt x="770" y="351"/>
                    <a:pt x="777" y="348"/>
                  </a:cubicBezTo>
                  <a:cubicBezTo>
                    <a:pt x="779" y="342"/>
                    <a:pt x="776" y="339"/>
                    <a:pt x="770" y="342"/>
                  </a:cubicBezTo>
                  <a:close/>
                  <a:moveTo>
                    <a:pt x="845" y="339"/>
                  </a:moveTo>
                  <a:cubicBezTo>
                    <a:pt x="847" y="344"/>
                    <a:pt x="843" y="352"/>
                    <a:pt x="848" y="355"/>
                  </a:cubicBezTo>
                  <a:cubicBezTo>
                    <a:pt x="851" y="355"/>
                    <a:pt x="857" y="354"/>
                    <a:pt x="860" y="353"/>
                  </a:cubicBezTo>
                  <a:cubicBezTo>
                    <a:pt x="856" y="348"/>
                    <a:pt x="851" y="343"/>
                    <a:pt x="845" y="339"/>
                  </a:cubicBezTo>
                  <a:close/>
                  <a:moveTo>
                    <a:pt x="1003" y="356"/>
                  </a:moveTo>
                  <a:cubicBezTo>
                    <a:pt x="1013" y="364"/>
                    <a:pt x="1032" y="356"/>
                    <a:pt x="1028" y="341"/>
                  </a:cubicBezTo>
                  <a:cubicBezTo>
                    <a:pt x="1019" y="343"/>
                    <a:pt x="1003" y="344"/>
                    <a:pt x="1003" y="356"/>
                  </a:cubicBezTo>
                  <a:close/>
                  <a:moveTo>
                    <a:pt x="493" y="369"/>
                  </a:moveTo>
                  <a:cubicBezTo>
                    <a:pt x="493" y="361"/>
                    <a:pt x="491" y="352"/>
                    <a:pt x="488" y="344"/>
                  </a:cubicBezTo>
                  <a:cubicBezTo>
                    <a:pt x="476" y="346"/>
                    <a:pt x="482" y="368"/>
                    <a:pt x="493" y="369"/>
                  </a:cubicBezTo>
                  <a:close/>
                  <a:moveTo>
                    <a:pt x="717" y="346"/>
                  </a:moveTo>
                  <a:cubicBezTo>
                    <a:pt x="719" y="350"/>
                    <a:pt x="718" y="359"/>
                    <a:pt x="725" y="360"/>
                  </a:cubicBezTo>
                  <a:cubicBezTo>
                    <a:pt x="729" y="358"/>
                    <a:pt x="733" y="355"/>
                    <a:pt x="737" y="353"/>
                  </a:cubicBezTo>
                  <a:cubicBezTo>
                    <a:pt x="730" y="350"/>
                    <a:pt x="724" y="348"/>
                    <a:pt x="717" y="346"/>
                  </a:cubicBezTo>
                  <a:close/>
                  <a:moveTo>
                    <a:pt x="785" y="349"/>
                  </a:moveTo>
                  <a:cubicBezTo>
                    <a:pt x="781" y="350"/>
                    <a:pt x="778" y="359"/>
                    <a:pt x="784" y="361"/>
                  </a:cubicBezTo>
                  <a:cubicBezTo>
                    <a:pt x="792" y="363"/>
                    <a:pt x="796" y="345"/>
                    <a:pt x="785" y="349"/>
                  </a:cubicBezTo>
                  <a:close/>
                  <a:moveTo>
                    <a:pt x="902" y="372"/>
                  </a:moveTo>
                  <a:cubicBezTo>
                    <a:pt x="903" y="380"/>
                    <a:pt x="890" y="379"/>
                    <a:pt x="886" y="382"/>
                  </a:cubicBezTo>
                  <a:cubicBezTo>
                    <a:pt x="886" y="372"/>
                    <a:pt x="891" y="363"/>
                    <a:pt x="895" y="353"/>
                  </a:cubicBezTo>
                  <a:cubicBezTo>
                    <a:pt x="890" y="354"/>
                    <a:pt x="886" y="355"/>
                    <a:pt x="881" y="355"/>
                  </a:cubicBezTo>
                  <a:cubicBezTo>
                    <a:pt x="883" y="356"/>
                    <a:pt x="886" y="358"/>
                    <a:pt x="888" y="359"/>
                  </a:cubicBezTo>
                  <a:cubicBezTo>
                    <a:pt x="879" y="376"/>
                    <a:pt x="860" y="379"/>
                    <a:pt x="843" y="380"/>
                  </a:cubicBezTo>
                  <a:cubicBezTo>
                    <a:pt x="849" y="384"/>
                    <a:pt x="855" y="387"/>
                    <a:pt x="860" y="392"/>
                  </a:cubicBezTo>
                  <a:cubicBezTo>
                    <a:pt x="865" y="388"/>
                    <a:pt x="870" y="385"/>
                    <a:pt x="876" y="382"/>
                  </a:cubicBezTo>
                  <a:cubicBezTo>
                    <a:pt x="881" y="382"/>
                    <a:pt x="886" y="386"/>
                    <a:pt x="892" y="388"/>
                  </a:cubicBezTo>
                  <a:cubicBezTo>
                    <a:pt x="897" y="386"/>
                    <a:pt x="902" y="385"/>
                    <a:pt x="907" y="384"/>
                  </a:cubicBezTo>
                  <a:cubicBezTo>
                    <a:pt x="907" y="372"/>
                    <a:pt x="908" y="361"/>
                    <a:pt x="909" y="349"/>
                  </a:cubicBezTo>
                  <a:cubicBezTo>
                    <a:pt x="896" y="348"/>
                    <a:pt x="904" y="364"/>
                    <a:pt x="902" y="372"/>
                  </a:cubicBezTo>
                  <a:close/>
                  <a:moveTo>
                    <a:pt x="914" y="348"/>
                  </a:moveTo>
                  <a:cubicBezTo>
                    <a:pt x="914" y="357"/>
                    <a:pt x="913" y="367"/>
                    <a:pt x="914" y="377"/>
                  </a:cubicBezTo>
                  <a:cubicBezTo>
                    <a:pt x="918" y="374"/>
                    <a:pt x="923" y="370"/>
                    <a:pt x="921" y="364"/>
                  </a:cubicBezTo>
                  <a:cubicBezTo>
                    <a:pt x="921" y="358"/>
                    <a:pt x="923" y="348"/>
                    <a:pt x="914" y="348"/>
                  </a:cubicBezTo>
                  <a:close/>
                  <a:moveTo>
                    <a:pt x="695" y="352"/>
                  </a:moveTo>
                  <a:cubicBezTo>
                    <a:pt x="689" y="357"/>
                    <a:pt x="683" y="360"/>
                    <a:pt x="677" y="364"/>
                  </a:cubicBezTo>
                  <a:cubicBezTo>
                    <a:pt x="678" y="379"/>
                    <a:pt x="680" y="393"/>
                    <a:pt x="680" y="408"/>
                  </a:cubicBezTo>
                  <a:cubicBezTo>
                    <a:pt x="682" y="415"/>
                    <a:pt x="689" y="406"/>
                    <a:pt x="693" y="406"/>
                  </a:cubicBezTo>
                  <a:cubicBezTo>
                    <a:pt x="696" y="409"/>
                    <a:pt x="698" y="412"/>
                    <a:pt x="701" y="415"/>
                  </a:cubicBezTo>
                  <a:cubicBezTo>
                    <a:pt x="705" y="411"/>
                    <a:pt x="710" y="406"/>
                    <a:pt x="716" y="406"/>
                  </a:cubicBezTo>
                  <a:cubicBezTo>
                    <a:pt x="728" y="403"/>
                    <a:pt x="738" y="412"/>
                    <a:pt x="747" y="418"/>
                  </a:cubicBezTo>
                  <a:cubicBezTo>
                    <a:pt x="749" y="414"/>
                    <a:pt x="752" y="411"/>
                    <a:pt x="755" y="407"/>
                  </a:cubicBezTo>
                  <a:cubicBezTo>
                    <a:pt x="760" y="405"/>
                    <a:pt x="767" y="406"/>
                    <a:pt x="768" y="400"/>
                  </a:cubicBezTo>
                  <a:cubicBezTo>
                    <a:pt x="760" y="399"/>
                    <a:pt x="751" y="398"/>
                    <a:pt x="743" y="397"/>
                  </a:cubicBezTo>
                  <a:cubicBezTo>
                    <a:pt x="731" y="401"/>
                    <a:pt x="722" y="389"/>
                    <a:pt x="713" y="382"/>
                  </a:cubicBezTo>
                  <a:cubicBezTo>
                    <a:pt x="704" y="374"/>
                    <a:pt x="710" y="353"/>
                    <a:pt x="695" y="352"/>
                  </a:cubicBezTo>
                  <a:close/>
                  <a:moveTo>
                    <a:pt x="864" y="351"/>
                  </a:moveTo>
                  <a:cubicBezTo>
                    <a:pt x="864" y="358"/>
                    <a:pt x="865" y="365"/>
                    <a:pt x="867" y="373"/>
                  </a:cubicBezTo>
                  <a:cubicBezTo>
                    <a:pt x="875" y="366"/>
                    <a:pt x="872" y="355"/>
                    <a:pt x="864" y="351"/>
                  </a:cubicBezTo>
                  <a:close/>
                  <a:moveTo>
                    <a:pt x="553" y="357"/>
                  </a:moveTo>
                  <a:cubicBezTo>
                    <a:pt x="552" y="363"/>
                    <a:pt x="552" y="370"/>
                    <a:pt x="558" y="374"/>
                  </a:cubicBezTo>
                  <a:cubicBezTo>
                    <a:pt x="562" y="376"/>
                    <a:pt x="566" y="384"/>
                    <a:pt x="571" y="379"/>
                  </a:cubicBezTo>
                  <a:cubicBezTo>
                    <a:pt x="574" y="369"/>
                    <a:pt x="563" y="356"/>
                    <a:pt x="553" y="357"/>
                  </a:cubicBezTo>
                  <a:close/>
                  <a:moveTo>
                    <a:pt x="617" y="358"/>
                  </a:moveTo>
                  <a:cubicBezTo>
                    <a:pt x="613" y="361"/>
                    <a:pt x="613" y="370"/>
                    <a:pt x="619" y="371"/>
                  </a:cubicBezTo>
                  <a:cubicBezTo>
                    <a:pt x="628" y="370"/>
                    <a:pt x="626" y="353"/>
                    <a:pt x="617" y="358"/>
                  </a:cubicBezTo>
                  <a:close/>
                  <a:moveTo>
                    <a:pt x="662" y="358"/>
                  </a:moveTo>
                  <a:cubicBezTo>
                    <a:pt x="661" y="364"/>
                    <a:pt x="661" y="371"/>
                    <a:pt x="661" y="378"/>
                  </a:cubicBezTo>
                  <a:cubicBezTo>
                    <a:pt x="658" y="379"/>
                    <a:pt x="654" y="381"/>
                    <a:pt x="652" y="382"/>
                  </a:cubicBezTo>
                  <a:cubicBezTo>
                    <a:pt x="660" y="380"/>
                    <a:pt x="660" y="380"/>
                    <a:pt x="660" y="380"/>
                  </a:cubicBezTo>
                  <a:cubicBezTo>
                    <a:pt x="661" y="385"/>
                    <a:pt x="662" y="390"/>
                    <a:pt x="662" y="395"/>
                  </a:cubicBezTo>
                  <a:cubicBezTo>
                    <a:pt x="665" y="395"/>
                    <a:pt x="671" y="395"/>
                    <a:pt x="673" y="395"/>
                  </a:cubicBezTo>
                  <a:cubicBezTo>
                    <a:pt x="670" y="384"/>
                    <a:pt x="670" y="373"/>
                    <a:pt x="670" y="361"/>
                  </a:cubicBezTo>
                  <a:cubicBezTo>
                    <a:pt x="667" y="360"/>
                    <a:pt x="664" y="359"/>
                    <a:pt x="662" y="358"/>
                  </a:cubicBezTo>
                  <a:close/>
                  <a:moveTo>
                    <a:pt x="853" y="361"/>
                  </a:moveTo>
                  <a:cubicBezTo>
                    <a:pt x="847" y="363"/>
                    <a:pt x="844" y="372"/>
                    <a:pt x="851" y="374"/>
                  </a:cubicBezTo>
                  <a:cubicBezTo>
                    <a:pt x="860" y="376"/>
                    <a:pt x="863" y="359"/>
                    <a:pt x="853" y="361"/>
                  </a:cubicBezTo>
                  <a:close/>
                  <a:moveTo>
                    <a:pt x="1055" y="359"/>
                  </a:moveTo>
                  <a:cubicBezTo>
                    <a:pt x="1048" y="368"/>
                    <a:pt x="1046" y="380"/>
                    <a:pt x="1056" y="389"/>
                  </a:cubicBezTo>
                  <a:cubicBezTo>
                    <a:pt x="1061" y="379"/>
                    <a:pt x="1061" y="368"/>
                    <a:pt x="1055" y="359"/>
                  </a:cubicBezTo>
                  <a:close/>
                  <a:moveTo>
                    <a:pt x="453" y="366"/>
                  </a:moveTo>
                  <a:cubicBezTo>
                    <a:pt x="449" y="369"/>
                    <a:pt x="447" y="380"/>
                    <a:pt x="455" y="379"/>
                  </a:cubicBezTo>
                  <a:cubicBezTo>
                    <a:pt x="460" y="377"/>
                    <a:pt x="458" y="364"/>
                    <a:pt x="453" y="366"/>
                  </a:cubicBezTo>
                  <a:close/>
                  <a:moveTo>
                    <a:pt x="492" y="381"/>
                  </a:moveTo>
                  <a:cubicBezTo>
                    <a:pt x="494" y="385"/>
                    <a:pt x="496" y="390"/>
                    <a:pt x="498" y="394"/>
                  </a:cubicBezTo>
                  <a:cubicBezTo>
                    <a:pt x="500" y="394"/>
                    <a:pt x="504" y="394"/>
                    <a:pt x="506" y="394"/>
                  </a:cubicBezTo>
                  <a:cubicBezTo>
                    <a:pt x="504" y="388"/>
                    <a:pt x="502" y="382"/>
                    <a:pt x="500" y="376"/>
                  </a:cubicBezTo>
                  <a:cubicBezTo>
                    <a:pt x="503" y="372"/>
                    <a:pt x="505" y="369"/>
                    <a:pt x="508" y="365"/>
                  </a:cubicBezTo>
                  <a:cubicBezTo>
                    <a:pt x="498" y="364"/>
                    <a:pt x="496" y="374"/>
                    <a:pt x="492" y="381"/>
                  </a:cubicBezTo>
                  <a:close/>
                  <a:moveTo>
                    <a:pt x="730" y="384"/>
                  </a:moveTo>
                  <a:cubicBezTo>
                    <a:pt x="729" y="388"/>
                    <a:pt x="738" y="389"/>
                    <a:pt x="737" y="384"/>
                  </a:cubicBezTo>
                  <a:cubicBezTo>
                    <a:pt x="740" y="376"/>
                    <a:pt x="739" y="367"/>
                    <a:pt x="737" y="359"/>
                  </a:cubicBezTo>
                  <a:cubicBezTo>
                    <a:pt x="733" y="367"/>
                    <a:pt x="727" y="375"/>
                    <a:pt x="730" y="384"/>
                  </a:cubicBezTo>
                  <a:close/>
                  <a:moveTo>
                    <a:pt x="476" y="370"/>
                  </a:moveTo>
                  <a:cubicBezTo>
                    <a:pt x="473" y="375"/>
                    <a:pt x="470" y="381"/>
                    <a:pt x="468" y="386"/>
                  </a:cubicBezTo>
                  <a:cubicBezTo>
                    <a:pt x="465" y="386"/>
                    <a:pt x="460" y="387"/>
                    <a:pt x="458" y="387"/>
                  </a:cubicBezTo>
                  <a:cubicBezTo>
                    <a:pt x="453" y="392"/>
                    <a:pt x="448" y="397"/>
                    <a:pt x="448" y="405"/>
                  </a:cubicBezTo>
                  <a:cubicBezTo>
                    <a:pt x="455" y="401"/>
                    <a:pt x="462" y="397"/>
                    <a:pt x="469" y="393"/>
                  </a:cubicBezTo>
                  <a:cubicBezTo>
                    <a:pt x="473" y="385"/>
                    <a:pt x="480" y="380"/>
                    <a:pt x="489" y="377"/>
                  </a:cubicBezTo>
                  <a:cubicBezTo>
                    <a:pt x="485" y="374"/>
                    <a:pt x="481" y="372"/>
                    <a:pt x="476" y="370"/>
                  </a:cubicBezTo>
                  <a:close/>
                  <a:moveTo>
                    <a:pt x="893" y="369"/>
                  </a:moveTo>
                  <a:cubicBezTo>
                    <a:pt x="893" y="369"/>
                    <a:pt x="893" y="369"/>
                    <a:pt x="893" y="369"/>
                  </a:cubicBezTo>
                  <a:moveTo>
                    <a:pt x="829" y="383"/>
                  </a:moveTo>
                  <a:cubicBezTo>
                    <a:pt x="836" y="383"/>
                    <a:pt x="839" y="375"/>
                    <a:pt x="840" y="369"/>
                  </a:cubicBezTo>
                  <a:cubicBezTo>
                    <a:pt x="833" y="369"/>
                    <a:pt x="818" y="376"/>
                    <a:pt x="829" y="383"/>
                  </a:cubicBezTo>
                  <a:close/>
                  <a:moveTo>
                    <a:pt x="307" y="384"/>
                  </a:moveTo>
                  <a:cubicBezTo>
                    <a:pt x="306" y="389"/>
                    <a:pt x="309" y="395"/>
                    <a:pt x="310" y="400"/>
                  </a:cubicBezTo>
                  <a:cubicBezTo>
                    <a:pt x="317" y="393"/>
                    <a:pt x="323" y="386"/>
                    <a:pt x="323" y="376"/>
                  </a:cubicBezTo>
                  <a:cubicBezTo>
                    <a:pt x="318" y="378"/>
                    <a:pt x="311" y="379"/>
                    <a:pt x="307" y="384"/>
                  </a:cubicBezTo>
                  <a:close/>
                  <a:moveTo>
                    <a:pt x="748" y="375"/>
                  </a:moveTo>
                  <a:cubicBezTo>
                    <a:pt x="749" y="378"/>
                    <a:pt x="749" y="384"/>
                    <a:pt x="750" y="388"/>
                  </a:cubicBezTo>
                  <a:cubicBezTo>
                    <a:pt x="754" y="391"/>
                    <a:pt x="760" y="390"/>
                    <a:pt x="764" y="391"/>
                  </a:cubicBezTo>
                  <a:cubicBezTo>
                    <a:pt x="762" y="383"/>
                    <a:pt x="756" y="377"/>
                    <a:pt x="748" y="375"/>
                  </a:cubicBezTo>
                  <a:close/>
                  <a:moveTo>
                    <a:pt x="269" y="404"/>
                  </a:moveTo>
                  <a:cubicBezTo>
                    <a:pt x="272" y="397"/>
                    <a:pt x="276" y="389"/>
                    <a:pt x="275" y="381"/>
                  </a:cubicBezTo>
                  <a:cubicBezTo>
                    <a:pt x="262" y="380"/>
                    <a:pt x="266" y="396"/>
                    <a:pt x="269" y="404"/>
                  </a:cubicBezTo>
                  <a:close/>
                  <a:moveTo>
                    <a:pt x="348" y="389"/>
                  </a:moveTo>
                  <a:cubicBezTo>
                    <a:pt x="351" y="395"/>
                    <a:pt x="356" y="401"/>
                    <a:pt x="361" y="406"/>
                  </a:cubicBezTo>
                  <a:cubicBezTo>
                    <a:pt x="362" y="405"/>
                    <a:pt x="365" y="404"/>
                    <a:pt x="366" y="403"/>
                  </a:cubicBezTo>
                  <a:cubicBezTo>
                    <a:pt x="365" y="401"/>
                    <a:pt x="363" y="398"/>
                    <a:pt x="361" y="396"/>
                  </a:cubicBezTo>
                  <a:cubicBezTo>
                    <a:pt x="362" y="391"/>
                    <a:pt x="363" y="385"/>
                    <a:pt x="363" y="379"/>
                  </a:cubicBezTo>
                  <a:cubicBezTo>
                    <a:pt x="358" y="382"/>
                    <a:pt x="352" y="384"/>
                    <a:pt x="348" y="389"/>
                  </a:cubicBezTo>
                  <a:close/>
                  <a:moveTo>
                    <a:pt x="609" y="382"/>
                  </a:moveTo>
                  <a:cubicBezTo>
                    <a:pt x="610" y="387"/>
                    <a:pt x="610" y="392"/>
                    <a:pt x="610" y="397"/>
                  </a:cubicBezTo>
                  <a:cubicBezTo>
                    <a:pt x="613" y="393"/>
                    <a:pt x="617" y="390"/>
                    <a:pt x="620" y="386"/>
                  </a:cubicBezTo>
                  <a:cubicBezTo>
                    <a:pt x="616" y="385"/>
                    <a:pt x="613" y="383"/>
                    <a:pt x="609" y="382"/>
                  </a:cubicBezTo>
                  <a:close/>
                  <a:moveTo>
                    <a:pt x="970" y="404"/>
                  </a:moveTo>
                  <a:cubicBezTo>
                    <a:pt x="977" y="398"/>
                    <a:pt x="979" y="389"/>
                    <a:pt x="979" y="381"/>
                  </a:cubicBezTo>
                  <a:cubicBezTo>
                    <a:pt x="967" y="383"/>
                    <a:pt x="970" y="395"/>
                    <a:pt x="970" y="404"/>
                  </a:cubicBezTo>
                  <a:close/>
                  <a:moveTo>
                    <a:pt x="1026" y="380"/>
                  </a:moveTo>
                  <a:cubicBezTo>
                    <a:pt x="1021" y="387"/>
                    <a:pt x="1008" y="396"/>
                    <a:pt x="1019" y="404"/>
                  </a:cubicBezTo>
                  <a:cubicBezTo>
                    <a:pt x="1023" y="398"/>
                    <a:pt x="1026" y="385"/>
                    <a:pt x="1036" y="390"/>
                  </a:cubicBezTo>
                  <a:cubicBezTo>
                    <a:pt x="1031" y="398"/>
                    <a:pt x="1029" y="408"/>
                    <a:pt x="1022" y="414"/>
                  </a:cubicBezTo>
                  <a:cubicBezTo>
                    <a:pt x="1014" y="414"/>
                    <a:pt x="1010" y="406"/>
                    <a:pt x="1004" y="403"/>
                  </a:cubicBezTo>
                  <a:cubicBezTo>
                    <a:pt x="1002" y="421"/>
                    <a:pt x="1027" y="420"/>
                    <a:pt x="1026" y="436"/>
                  </a:cubicBezTo>
                  <a:cubicBezTo>
                    <a:pt x="1028" y="443"/>
                    <a:pt x="1025" y="448"/>
                    <a:pt x="1020" y="451"/>
                  </a:cubicBezTo>
                  <a:cubicBezTo>
                    <a:pt x="1015" y="450"/>
                    <a:pt x="1010" y="448"/>
                    <a:pt x="1006" y="445"/>
                  </a:cubicBezTo>
                  <a:cubicBezTo>
                    <a:pt x="999" y="453"/>
                    <a:pt x="992" y="462"/>
                    <a:pt x="984" y="468"/>
                  </a:cubicBezTo>
                  <a:cubicBezTo>
                    <a:pt x="976" y="470"/>
                    <a:pt x="967" y="470"/>
                    <a:pt x="959" y="473"/>
                  </a:cubicBezTo>
                  <a:cubicBezTo>
                    <a:pt x="947" y="467"/>
                    <a:pt x="935" y="462"/>
                    <a:pt x="923" y="456"/>
                  </a:cubicBezTo>
                  <a:cubicBezTo>
                    <a:pt x="928" y="465"/>
                    <a:pt x="933" y="473"/>
                    <a:pt x="934" y="483"/>
                  </a:cubicBezTo>
                  <a:cubicBezTo>
                    <a:pt x="943" y="482"/>
                    <a:pt x="952" y="482"/>
                    <a:pt x="961" y="481"/>
                  </a:cubicBezTo>
                  <a:cubicBezTo>
                    <a:pt x="967" y="488"/>
                    <a:pt x="974" y="495"/>
                    <a:pt x="974" y="505"/>
                  </a:cubicBezTo>
                  <a:cubicBezTo>
                    <a:pt x="977" y="502"/>
                    <a:pt x="981" y="500"/>
                    <a:pt x="984" y="498"/>
                  </a:cubicBezTo>
                  <a:cubicBezTo>
                    <a:pt x="988" y="502"/>
                    <a:pt x="991" y="507"/>
                    <a:pt x="997" y="508"/>
                  </a:cubicBezTo>
                  <a:cubicBezTo>
                    <a:pt x="1004" y="488"/>
                    <a:pt x="1021" y="474"/>
                    <a:pt x="1029" y="454"/>
                  </a:cubicBezTo>
                  <a:cubicBezTo>
                    <a:pt x="1035" y="459"/>
                    <a:pt x="1041" y="465"/>
                    <a:pt x="1047" y="470"/>
                  </a:cubicBezTo>
                  <a:cubicBezTo>
                    <a:pt x="1043" y="481"/>
                    <a:pt x="1036" y="490"/>
                    <a:pt x="1031" y="501"/>
                  </a:cubicBezTo>
                  <a:cubicBezTo>
                    <a:pt x="1038" y="495"/>
                    <a:pt x="1044" y="488"/>
                    <a:pt x="1053" y="487"/>
                  </a:cubicBezTo>
                  <a:cubicBezTo>
                    <a:pt x="1048" y="504"/>
                    <a:pt x="1048" y="524"/>
                    <a:pt x="1033" y="536"/>
                  </a:cubicBezTo>
                  <a:cubicBezTo>
                    <a:pt x="1027" y="532"/>
                    <a:pt x="1021" y="529"/>
                    <a:pt x="1016" y="525"/>
                  </a:cubicBezTo>
                  <a:cubicBezTo>
                    <a:pt x="1011" y="530"/>
                    <a:pt x="1006" y="534"/>
                    <a:pt x="1001" y="537"/>
                  </a:cubicBezTo>
                  <a:cubicBezTo>
                    <a:pt x="993" y="539"/>
                    <a:pt x="987" y="535"/>
                    <a:pt x="980" y="533"/>
                  </a:cubicBezTo>
                  <a:cubicBezTo>
                    <a:pt x="974" y="537"/>
                    <a:pt x="966" y="539"/>
                    <a:pt x="959" y="537"/>
                  </a:cubicBezTo>
                  <a:cubicBezTo>
                    <a:pt x="957" y="525"/>
                    <a:pt x="956" y="513"/>
                    <a:pt x="949" y="503"/>
                  </a:cubicBezTo>
                  <a:cubicBezTo>
                    <a:pt x="946" y="507"/>
                    <a:pt x="943" y="511"/>
                    <a:pt x="941" y="514"/>
                  </a:cubicBezTo>
                  <a:cubicBezTo>
                    <a:pt x="934" y="517"/>
                    <a:pt x="927" y="517"/>
                    <a:pt x="920" y="515"/>
                  </a:cubicBezTo>
                  <a:cubicBezTo>
                    <a:pt x="916" y="525"/>
                    <a:pt x="908" y="532"/>
                    <a:pt x="900" y="539"/>
                  </a:cubicBezTo>
                  <a:cubicBezTo>
                    <a:pt x="893" y="537"/>
                    <a:pt x="886" y="536"/>
                    <a:pt x="879" y="534"/>
                  </a:cubicBezTo>
                  <a:cubicBezTo>
                    <a:pt x="878" y="544"/>
                    <a:pt x="877" y="553"/>
                    <a:pt x="876" y="563"/>
                  </a:cubicBezTo>
                  <a:cubicBezTo>
                    <a:pt x="881" y="555"/>
                    <a:pt x="884" y="546"/>
                    <a:pt x="892" y="540"/>
                  </a:cubicBezTo>
                  <a:cubicBezTo>
                    <a:pt x="900" y="552"/>
                    <a:pt x="895" y="569"/>
                    <a:pt x="908" y="579"/>
                  </a:cubicBezTo>
                  <a:cubicBezTo>
                    <a:pt x="904" y="563"/>
                    <a:pt x="919" y="555"/>
                    <a:pt x="928" y="545"/>
                  </a:cubicBezTo>
                  <a:cubicBezTo>
                    <a:pt x="935" y="539"/>
                    <a:pt x="940" y="530"/>
                    <a:pt x="950" y="528"/>
                  </a:cubicBezTo>
                  <a:cubicBezTo>
                    <a:pt x="950" y="546"/>
                    <a:pt x="956" y="565"/>
                    <a:pt x="948" y="582"/>
                  </a:cubicBezTo>
                  <a:cubicBezTo>
                    <a:pt x="953" y="584"/>
                    <a:pt x="958" y="585"/>
                    <a:pt x="963" y="583"/>
                  </a:cubicBezTo>
                  <a:cubicBezTo>
                    <a:pt x="968" y="576"/>
                    <a:pt x="962" y="567"/>
                    <a:pt x="968" y="561"/>
                  </a:cubicBezTo>
                  <a:cubicBezTo>
                    <a:pt x="976" y="552"/>
                    <a:pt x="988" y="546"/>
                    <a:pt x="1000" y="545"/>
                  </a:cubicBezTo>
                  <a:cubicBezTo>
                    <a:pt x="1010" y="552"/>
                    <a:pt x="1010" y="565"/>
                    <a:pt x="1006" y="576"/>
                  </a:cubicBezTo>
                  <a:cubicBezTo>
                    <a:pt x="996" y="585"/>
                    <a:pt x="983" y="592"/>
                    <a:pt x="969" y="589"/>
                  </a:cubicBezTo>
                  <a:cubicBezTo>
                    <a:pt x="962" y="602"/>
                    <a:pt x="983" y="604"/>
                    <a:pt x="992" y="608"/>
                  </a:cubicBezTo>
                  <a:cubicBezTo>
                    <a:pt x="997" y="593"/>
                    <a:pt x="1006" y="579"/>
                    <a:pt x="1021" y="572"/>
                  </a:cubicBezTo>
                  <a:cubicBezTo>
                    <a:pt x="1022" y="561"/>
                    <a:pt x="1023" y="550"/>
                    <a:pt x="1023" y="540"/>
                  </a:cubicBezTo>
                  <a:cubicBezTo>
                    <a:pt x="1037" y="542"/>
                    <a:pt x="1042" y="558"/>
                    <a:pt x="1048" y="569"/>
                  </a:cubicBezTo>
                  <a:cubicBezTo>
                    <a:pt x="1057" y="564"/>
                    <a:pt x="1066" y="558"/>
                    <a:pt x="1074" y="552"/>
                  </a:cubicBezTo>
                  <a:cubicBezTo>
                    <a:pt x="1067" y="552"/>
                    <a:pt x="1061" y="551"/>
                    <a:pt x="1054" y="551"/>
                  </a:cubicBezTo>
                  <a:cubicBezTo>
                    <a:pt x="1058" y="545"/>
                    <a:pt x="1061" y="539"/>
                    <a:pt x="1064" y="534"/>
                  </a:cubicBezTo>
                  <a:cubicBezTo>
                    <a:pt x="1061" y="534"/>
                    <a:pt x="1054" y="534"/>
                    <a:pt x="1051" y="534"/>
                  </a:cubicBezTo>
                  <a:cubicBezTo>
                    <a:pt x="1047" y="523"/>
                    <a:pt x="1052" y="511"/>
                    <a:pt x="1062" y="506"/>
                  </a:cubicBezTo>
                  <a:cubicBezTo>
                    <a:pt x="1076" y="500"/>
                    <a:pt x="1088" y="493"/>
                    <a:pt x="1102" y="486"/>
                  </a:cubicBezTo>
                  <a:cubicBezTo>
                    <a:pt x="1098" y="502"/>
                    <a:pt x="1090" y="517"/>
                    <a:pt x="1084" y="532"/>
                  </a:cubicBezTo>
                  <a:cubicBezTo>
                    <a:pt x="1085" y="533"/>
                    <a:pt x="1087" y="536"/>
                    <a:pt x="1087" y="537"/>
                  </a:cubicBezTo>
                  <a:cubicBezTo>
                    <a:pt x="1094" y="537"/>
                    <a:pt x="1094" y="537"/>
                    <a:pt x="1094" y="537"/>
                  </a:cubicBezTo>
                  <a:cubicBezTo>
                    <a:pt x="1093" y="542"/>
                    <a:pt x="1092" y="547"/>
                    <a:pt x="1091" y="552"/>
                  </a:cubicBezTo>
                  <a:cubicBezTo>
                    <a:pt x="1098" y="555"/>
                    <a:pt x="1107" y="572"/>
                    <a:pt x="1113" y="557"/>
                  </a:cubicBezTo>
                  <a:cubicBezTo>
                    <a:pt x="1114" y="560"/>
                    <a:pt x="1116" y="562"/>
                    <a:pt x="1117" y="564"/>
                  </a:cubicBezTo>
                  <a:cubicBezTo>
                    <a:pt x="1114" y="569"/>
                    <a:pt x="1111" y="574"/>
                    <a:pt x="1108" y="579"/>
                  </a:cubicBezTo>
                  <a:cubicBezTo>
                    <a:pt x="1122" y="581"/>
                    <a:pt x="1128" y="559"/>
                    <a:pt x="1118" y="551"/>
                  </a:cubicBezTo>
                  <a:cubicBezTo>
                    <a:pt x="1126" y="547"/>
                    <a:pt x="1135" y="543"/>
                    <a:pt x="1142" y="538"/>
                  </a:cubicBezTo>
                  <a:cubicBezTo>
                    <a:pt x="1150" y="532"/>
                    <a:pt x="1152" y="522"/>
                    <a:pt x="1156" y="513"/>
                  </a:cubicBezTo>
                  <a:cubicBezTo>
                    <a:pt x="1168" y="520"/>
                    <a:pt x="1165" y="536"/>
                    <a:pt x="1166" y="548"/>
                  </a:cubicBezTo>
                  <a:cubicBezTo>
                    <a:pt x="1166" y="557"/>
                    <a:pt x="1161" y="567"/>
                    <a:pt x="1152" y="570"/>
                  </a:cubicBezTo>
                  <a:cubicBezTo>
                    <a:pt x="1144" y="571"/>
                    <a:pt x="1140" y="563"/>
                    <a:pt x="1135" y="558"/>
                  </a:cubicBezTo>
                  <a:cubicBezTo>
                    <a:pt x="1130" y="569"/>
                    <a:pt x="1126" y="581"/>
                    <a:pt x="1117" y="590"/>
                  </a:cubicBezTo>
                  <a:cubicBezTo>
                    <a:pt x="1108" y="593"/>
                    <a:pt x="1102" y="578"/>
                    <a:pt x="1092" y="585"/>
                  </a:cubicBezTo>
                  <a:cubicBezTo>
                    <a:pt x="1089" y="582"/>
                    <a:pt x="1086" y="579"/>
                    <a:pt x="1082" y="577"/>
                  </a:cubicBezTo>
                  <a:cubicBezTo>
                    <a:pt x="1075" y="587"/>
                    <a:pt x="1066" y="596"/>
                    <a:pt x="1053" y="594"/>
                  </a:cubicBezTo>
                  <a:cubicBezTo>
                    <a:pt x="1052" y="596"/>
                    <a:pt x="1050" y="600"/>
                    <a:pt x="1049" y="602"/>
                  </a:cubicBezTo>
                  <a:cubicBezTo>
                    <a:pt x="1038" y="604"/>
                    <a:pt x="1029" y="599"/>
                    <a:pt x="1021" y="594"/>
                  </a:cubicBezTo>
                  <a:cubicBezTo>
                    <a:pt x="1022" y="606"/>
                    <a:pt x="1021" y="618"/>
                    <a:pt x="1017" y="630"/>
                  </a:cubicBezTo>
                  <a:cubicBezTo>
                    <a:pt x="1013" y="639"/>
                    <a:pt x="1002" y="633"/>
                    <a:pt x="996" y="630"/>
                  </a:cubicBezTo>
                  <a:cubicBezTo>
                    <a:pt x="987" y="635"/>
                    <a:pt x="978" y="634"/>
                    <a:pt x="970" y="628"/>
                  </a:cubicBezTo>
                  <a:cubicBezTo>
                    <a:pt x="969" y="643"/>
                    <a:pt x="959" y="658"/>
                    <a:pt x="942" y="654"/>
                  </a:cubicBezTo>
                  <a:cubicBezTo>
                    <a:pt x="941" y="661"/>
                    <a:pt x="943" y="670"/>
                    <a:pt x="935" y="674"/>
                  </a:cubicBezTo>
                  <a:cubicBezTo>
                    <a:pt x="923" y="683"/>
                    <a:pt x="910" y="673"/>
                    <a:pt x="899" y="668"/>
                  </a:cubicBezTo>
                  <a:cubicBezTo>
                    <a:pt x="900" y="685"/>
                    <a:pt x="904" y="704"/>
                    <a:pt x="898" y="722"/>
                  </a:cubicBezTo>
                  <a:cubicBezTo>
                    <a:pt x="887" y="725"/>
                    <a:pt x="876" y="730"/>
                    <a:pt x="864" y="730"/>
                  </a:cubicBezTo>
                  <a:cubicBezTo>
                    <a:pt x="851" y="730"/>
                    <a:pt x="839" y="737"/>
                    <a:pt x="831" y="747"/>
                  </a:cubicBezTo>
                  <a:cubicBezTo>
                    <a:pt x="823" y="757"/>
                    <a:pt x="810" y="763"/>
                    <a:pt x="802" y="774"/>
                  </a:cubicBezTo>
                  <a:cubicBezTo>
                    <a:pt x="794" y="786"/>
                    <a:pt x="781" y="794"/>
                    <a:pt x="776" y="808"/>
                  </a:cubicBezTo>
                  <a:cubicBezTo>
                    <a:pt x="770" y="825"/>
                    <a:pt x="764" y="844"/>
                    <a:pt x="759" y="862"/>
                  </a:cubicBezTo>
                  <a:cubicBezTo>
                    <a:pt x="753" y="881"/>
                    <a:pt x="756" y="901"/>
                    <a:pt x="755" y="920"/>
                  </a:cubicBezTo>
                  <a:cubicBezTo>
                    <a:pt x="776" y="930"/>
                    <a:pt x="800" y="927"/>
                    <a:pt x="823" y="934"/>
                  </a:cubicBezTo>
                  <a:cubicBezTo>
                    <a:pt x="834" y="941"/>
                    <a:pt x="841" y="953"/>
                    <a:pt x="850" y="962"/>
                  </a:cubicBezTo>
                  <a:cubicBezTo>
                    <a:pt x="850" y="964"/>
                    <a:pt x="850" y="967"/>
                    <a:pt x="850" y="969"/>
                  </a:cubicBezTo>
                  <a:cubicBezTo>
                    <a:pt x="848" y="969"/>
                    <a:pt x="845" y="969"/>
                    <a:pt x="843" y="969"/>
                  </a:cubicBezTo>
                  <a:cubicBezTo>
                    <a:pt x="842" y="967"/>
                    <a:pt x="838" y="964"/>
                    <a:pt x="836" y="962"/>
                  </a:cubicBezTo>
                  <a:cubicBezTo>
                    <a:pt x="826" y="965"/>
                    <a:pt x="816" y="960"/>
                    <a:pt x="808" y="954"/>
                  </a:cubicBezTo>
                  <a:cubicBezTo>
                    <a:pt x="804" y="957"/>
                    <a:pt x="800" y="960"/>
                    <a:pt x="797" y="963"/>
                  </a:cubicBezTo>
                  <a:cubicBezTo>
                    <a:pt x="782" y="954"/>
                    <a:pt x="764" y="958"/>
                    <a:pt x="747" y="958"/>
                  </a:cubicBezTo>
                  <a:cubicBezTo>
                    <a:pt x="745" y="966"/>
                    <a:pt x="750" y="978"/>
                    <a:pt x="739" y="981"/>
                  </a:cubicBezTo>
                  <a:cubicBezTo>
                    <a:pt x="736" y="973"/>
                    <a:pt x="737" y="965"/>
                    <a:pt x="737" y="957"/>
                  </a:cubicBezTo>
                  <a:cubicBezTo>
                    <a:pt x="721" y="955"/>
                    <a:pt x="707" y="965"/>
                    <a:pt x="691" y="959"/>
                  </a:cubicBezTo>
                  <a:cubicBezTo>
                    <a:pt x="673" y="954"/>
                    <a:pt x="654" y="960"/>
                    <a:pt x="636" y="963"/>
                  </a:cubicBezTo>
                  <a:cubicBezTo>
                    <a:pt x="627" y="965"/>
                    <a:pt x="618" y="959"/>
                    <a:pt x="610" y="966"/>
                  </a:cubicBezTo>
                  <a:cubicBezTo>
                    <a:pt x="597" y="975"/>
                    <a:pt x="580" y="983"/>
                    <a:pt x="565" y="975"/>
                  </a:cubicBezTo>
                  <a:cubicBezTo>
                    <a:pt x="555" y="969"/>
                    <a:pt x="558" y="946"/>
                    <a:pt x="572" y="952"/>
                  </a:cubicBezTo>
                  <a:cubicBezTo>
                    <a:pt x="591" y="960"/>
                    <a:pt x="602" y="935"/>
                    <a:pt x="620" y="936"/>
                  </a:cubicBezTo>
                  <a:cubicBezTo>
                    <a:pt x="639" y="936"/>
                    <a:pt x="652" y="921"/>
                    <a:pt x="670" y="916"/>
                  </a:cubicBezTo>
                  <a:cubicBezTo>
                    <a:pt x="665" y="894"/>
                    <a:pt x="666" y="870"/>
                    <a:pt x="659" y="848"/>
                  </a:cubicBezTo>
                  <a:cubicBezTo>
                    <a:pt x="654" y="835"/>
                    <a:pt x="652" y="823"/>
                    <a:pt x="650" y="810"/>
                  </a:cubicBezTo>
                  <a:cubicBezTo>
                    <a:pt x="643" y="809"/>
                    <a:pt x="635" y="812"/>
                    <a:pt x="628" y="809"/>
                  </a:cubicBezTo>
                  <a:cubicBezTo>
                    <a:pt x="623" y="802"/>
                    <a:pt x="619" y="795"/>
                    <a:pt x="614" y="788"/>
                  </a:cubicBezTo>
                  <a:cubicBezTo>
                    <a:pt x="610" y="797"/>
                    <a:pt x="602" y="803"/>
                    <a:pt x="592" y="806"/>
                  </a:cubicBezTo>
                  <a:cubicBezTo>
                    <a:pt x="578" y="800"/>
                    <a:pt x="576" y="786"/>
                    <a:pt x="572" y="773"/>
                  </a:cubicBezTo>
                  <a:cubicBezTo>
                    <a:pt x="573" y="771"/>
                    <a:pt x="575" y="767"/>
                    <a:pt x="575" y="764"/>
                  </a:cubicBezTo>
                  <a:cubicBezTo>
                    <a:pt x="573" y="757"/>
                    <a:pt x="565" y="759"/>
                    <a:pt x="559" y="758"/>
                  </a:cubicBezTo>
                  <a:cubicBezTo>
                    <a:pt x="560" y="768"/>
                    <a:pt x="555" y="777"/>
                    <a:pt x="549" y="785"/>
                  </a:cubicBezTo>
                  <a:cubicBezTo>
                    <a:pt x="558" y="785"/>
                    <a:pt x="564" y="791"/>
                    <a:pt x="566" y="800"/>
                  </a:cubicBezTo>
                  <a:cubicBezTo>
                    <a:pt x="571" y="803"/>
                    <a:pt x="575" y="805"/>
                    <a:pt x="579" y="808"/>
                  </a:cubicBezTo>
                  <a:cubicBezTo>
                    <a:pt x="579" y="823"/>
                    <a:pt x="565" y="833"/>
                    <a:pt x="557" y="845"/>
                  </a:cubicBezTo>
                  <a:cubicBezTo>
                    <a:pt x="569" y="841"/>
                    <a:pt x="586" y="857"/>
                    <a:pt x="574" y="868"/>
                  </a:cubicBezTo>
                  <a:cubicBezTo>
                    <a:pt x="562" y="881"/>
                    <a:pt x="542" y="889"/>
                    <a:pt x="524" y="887"/>
                  </a:cubicBezTo>
                  <a:cubicBezTo>
                    <a:pt x="529" y="877"/>
                    <a:pt x="537" y="870"/>
                    <a:pt x="543" y="860"/>
                  </a:cubicBezTo>
                  <a:cubicBezTo>
                    <a:pt x="541" y="844"/>
                    <a:pt x="541" y="828"/>
                    <a:pt x="551" y="815"/>
                  </a:cubicBezTo>
                  <a:cubicBezTo>
                    <a:pt x="542" y="811"/>
                    <a:pt x="529" y="798"/>
                    <a:pt x="523" y="813"/>
                  </a:cubicBezTo>
                  <a:cubicBezTo>
                    <a:pt x="537" y="821"/>
                    <a:pt x="540" y="841"/>
                    <a:pt x="534" y="854"/>
                  </a:cubicBezTo>
                  <a:cubicBezTo>
                    <a:pt x="529" y="861"/>
                    <a:pt x="520" y="868"/>
                    <a:pt x="512" y="864"/>
                  </a:cubicBezTo>
                  <a:cubicBezTo>
                    <a:pt x="504" y="851"/>
                    <a:pt x="502" y="833"/>
                    <a:pt x="511" y="819"/>
                  </a:cubicBezTo>
                  <a:cubicBezTo>
                    <a:pt x="513" y="818"/>
                    <a:pt x="518" y="816"/>
                    <a:pt x="521" y="816"/>
                  </a:cubicBezTo>
                  <a:cubicBezTo>
                    <a:pt x="516" y="812"/>
                    <a:pt x="512" y="808"/>
                    <a:pt x="507" y="804"/>
                  </a:cubicBezTo>
                  <a:cubicBezTo>
                    <a:pt x="499" y="820"/>
                    <a:pt x="486" y="835"/>
                    <a:pt x="470" y="844"/>
                  </a:cubicBezTo>
                  <a:cubicBezTo>
                    <a:pt x="471" y="832"/>
                    <a:pt x="471" y="820"/>
                    <a:pt x="472" y="808"/>
                  </a:cubicBezTo>
                  <a:cubicBezTo>
                    <a:pt x="470" y="792"/>
                    <a:pt x="478" y="774"/>
                    <a:pt x="496" y="776"/>
                  </a:cubicBezTo>
                  <a:cubicBezTo>
                    <a:pt x="497" y="779"/>
                    <a:pt x="498" y="785"/>
                    <a:pt x="499" y="788"/>
                  </a:cubicBezTo>
                  <a:cubicBezTo>
                    <a:pt x="502" y="783"/>
                    <a:pt x="505" y="779"/>
                    <a:pt x="508" y="775"/>
                  </a:cubicBezTo>
                  <a:cubicBezTo>
                    <a:pt x="498" y="765"/>
                    <a:pt x="501" y="752"/>
                    <a:pt x="511" y="744"/>
                  </a:cubicBezTo>
                  <a:cubicBezTo>
                    <a:pt x="507" y="741"/>
                    <a:pt x="502" y="739"/>
                    <a:pt x="498" y="736"/>
                  </a:cubicBezTo>
                  <a:cubicBezTo>
                    <a:pt x="496" y="724"/>
                    <a:pt x="504" y="713"/>
                    <a:pt x="508" y="702"/>
                  </a:cubicBezTo>
                  <a:cubicBezTo>
                    <a:pt x="496" y="709"/>
                    <a:pt x="476" y="709"/>
                    <a:pt x="471" y="724"/>
                  </a:cubicBezTo>
                  <a:cubicBezTo>
                    <a:pt x="478" y="722"/>
                    <a:pt x="485" y="715"/>
                    <a:pt x="493" y="718"/>
                  </a:cubicBezTo>
                  <a:cubicBezTo>
                    <a:pt x="497" y="735"/>
                    <a:pt x="477" y="738"/>
                    <a:pt x="467" y="744"/>
                  </a:cubicBezTo>
                  <a:cubicBezTo>
                    <a:pt x="473" y="748"/>
                    <a:pt x="480" y="752"/>
                    <a:pt x="487" y="756"/>
                  </a:cubicBezTo>
                  <a:cubicBezTo>
                    <a:pt x="483" y="776"/>
                    <a:pt x="464" y="788"/>
                    <a:pt x="447" y="798"/>
                  </a:cubicBezTo>
                  <a:cubicBezTo>
                    <a:pt x="445" y="788"/>
                    <a:pt x="451" y="780"/>
                    <a:pt x="454" y="772"/>
                  </a:cubicBezTo>
                  <a:cubicBezTo>
                    <a:pt x="443" y="777"/>
                    <a:pt x="440" y="791"/>
                    <a:pt x="431" y="799"/>
                  </a:cubicBezTo>
                  <a:cubicBezTo>
                    <a:pt x="426" y="801"/>
                    <a:pt x="422" y="796"/>
                    <a:pt x="418" y="794"/>
                  </a:cubicBezTo>
                  <a:cubicBezTo>
                    <a:pt x="415" y="794"/>
                    <a:pt x="409" y="793"/>
                    <a:pt x="405" y="793"/>
                  </a:cubicBezTo>
                  <a:cubicBezTo>
                    <a:pt x="418" y="772"/>
                    <a:pt x="430" y="751"/>
                    <a:pt x="444" y="731"/>
                  </a:cubicBezTo>
                  <a:cubicBezTo>
                    <a:pt x="438" y="730"/>
                    <a:pt x="432" y="730"/>
                    <a:pt x="426" y="729"/>
                  </a:cubicBezTo>
                  <a:cubicBezTo>
                    <a:pt x="427" y="726"/>
                    <a:pt x="427" y="720"/>
                    <a:pt x="427" y="717"/>
                  </a:cubicBezTo>
                  <a:cubicBezTo>
                    <a:pt x="418" y="718"/>
                    <a:pt x="409" y="717"/>
                    <a:pt x="400" y="713"/>
                  </a:cubicBezTo>
                  <a:cubicBezTo>
                    <a:pt x="395" y="704"/>
                    <a:pt x="392" y="696"/>
                    <a:pt x="388" y="687"/>
                  </a:cubicBezTo>
                  <a:cubicBezTo>
                    <a:pt x="381" y="689"/>
                    <a:pt x="374" y="691"/>
                    <a:pt x="366" y="692"/>
                  </a:cubicBezTo>
                  <a:cubicBezTo>
                    <a:pt x="372" y="702"/>
                    <a:pt x="381" y="708"/>
                    <a:pt x="389" y="715"/>
                  </a:cubicBezTo>
                  <a:cubicBezTo>
                    <a:pt x="393" y="724"/>
                    <a:pt x="397" y="734"/>
                    <a:pt x="397" y="744"/>
                  </a:cubicBezTo>
                  <a:cubicBezTo>
                    <a:pt x="393" y="756"/>
                    <a:pt x="390" y="773"/>
                    <a:pt x="374" y="774"/>
                  </a:cubicBezTo>
                  <a:cubicBezTo>
                    <a:pt x="374" y="766"/>
                    <a:pt x="374" y="758"/>
                    <a:pt x="375" y="750"/>
                  </a:cubicBezTo>
                  <a:cubicBezTo>
                    <a:pt x="369" y="750"/>
                    <a:pt x="364" y="750"/>
                    <a:pt x="359" y="750"/>
                  </a:cubicBezTo>
                  <a:cubicBezTo>
                    <a:pt x="363" y="756"/>
                    <a:pt x="367" y="761"/>
                    <a:pt x="369" y="768"/>
                  </a:cubicBezTo>
                  <a:cubicBezTo>
                    <a:pt x="367" y="777"/>
                    <a:pt x="362" y="788"/>
                    <a:pt x="352" y="790"/>
                  </a:cubicBezTo>
                  <a:cubicBezTo>
                    <a:pt x="346" y="788"/>
                    <a:pt x="340" y="783"/>
                    <a:pt x="341" y="776"/>
                  </a:cubicBezTo>
                  <a:cubicBezTo>
                    <a:pt x="339" y="761"/>
                    <a:pt x="357" y="754"/>
                    <a:pt x="355" y="739"/>
                  </a:cubicBezTo>
                  <a:cubicBezTo>
                    <a:pt x="359" y="740"/>
                    <a:pt x="363" y="741"/>
                    <a:pt x="368" y="742"/>
                  </a:cubicBezTo>
                  <a:cubicBezTo>
                    <a:pt x="376" y="737"/>
                    <a:pt x="383" y="730"/>
                    <a:pt x="383" y="719"/>
                  </a:cubicBezTo>
                  <a:cubicBezTo>
                    <a:pt x="375" y="723"/>
                    <a:pt x="369" y="730"/>
                    <a:pt x="364" y="738"/>
                  </a:cubicBezTo>
                  <a:cubicBezTo>
                    <a:pt x="361" y="736"/>
                    <a:pt x="357" y="734"/>
                    <a:pt x="354" y="732"/>
                  </a:cubicBezTo>
                  <a:cubicBezTo>
                    <a:pt x="353" y="730"/>
                    <a:pt x="350" y="725"/>
                    <a:pt x="348" y="723"/>
                  </a:cubicBezTo>
                  <a:cubicBezTo>
                    <a:pt x="347" y="723"/>
                    <a:pt x="343" y="722"/>
                    <a:pt x="341" y="722"/>
                  </a:cubicBezTo>
                  <a:cubicBezTo>
                    <a:pt x="336" y="729"/>
                    <a:pt x="333" y="737"/>
                    <a:pt x="329" y="744"/>
                  </a:cubicBezTo>
                  <a:cubicBezTo>
                    <a:pt x="336" y="743"/>
                    <a:pt x="348" y="729"/>
                    <a:pt x="351" y="740"/>
                  </a:cubicBezTo>
                  <a:cubicBezTo>
                    <a:pt x="341" y="751"/>
                    <a:pt x="327" y="761"/>
                    <a:pt x="312" y="764"/>
                  </a:cubicBezTo>
                  <a:cubicBezTo>
                    <a:pt x="316" y="752"/>
                    <a:pt x="321" y="742"/>
                    <a:pt x="326" y="730"/>
                  </a:cubicBezTo>
                  <a:cubicBezTo>
                    <a:pt x="319" y="732"/>
                    <a:pt x="311" y="734"/>
                    <a:pt x="304" y="735"/>
                  </a:cubicBezTo>
                  <a:cubicBezTo>
                    <a:pt x="299" y="741"/>
                    <a:pt x="297" y="750"/>
                    <a:pt x="289" y="752"/>
                  </a:cubicBezTo>
                  <a:cubicBezTo>
                    <a:pt x="287" y="750"/>
                    <a:pt x="283" y="747"/>
                    <a:pt x="282" y="746"/>
                  </a:cubicBezTo>
                  <a:cubicBezTo>
                    <a:pt x="284" y="740"/>
                    <a:pt x="287" y="735"/>
                    <a:pt x="289" y="730"/>
                  </a:cubicBezTo>
                  <a:cubicBezTo>
                    <a:pt x="290" y="733"/>
                    <a:pt x="291" y="739"/>
                    <a:pt x="291" y="742"/>
                  </a:cubicBezTo>
                  <a:cubicBezTo>
                    <a:pt x="294" y="742"/>
                    <a:pt x="294" y="742"/>
                    <a:pt x="294" y="742"/>
                  </a:cubicBezTo>
                  <a:cubicBezTo>
                    <a:pt x="293" y="729"/>
                    <a:pt x="301" y="719"/>
                    <a:pt x="306" y="708"/>
                  </a:cubicBezTo>
                  <a:cubicBezTo>
                    <a:pt x="305" y="699"/>
                    <a:pt x="303" y="690"/>
                    <a:pt x="303" y="681"/>
                  </a:cubicBezTo>
                  <a:cubicBezTo>
                    <a:pt x="294" y="686"/>
                    <a:pt x="299" y="696"/>
                    <a:pt x="297" y="704"/>
                  </a:cubicBezTo>
                  <a:cubicBezTo>
                    <a:pt x="294" y="708"/>
                    <a:pt x="290" y="711"/>
                    <a:pt x="287" y="715"/>
                  </a:cubicBezTo>
                  <a:cubicBezTo>
                    <a:pt x="294" y="726"/>
                    <a:pt x="282" y="734"/>
                    <a:pt x="277" y="742"/>
                  </a:cubicBezTo>
                  <a:cubicBezTo>
                    <a:pt x="271" y="752"/>
                    <a:pt x="257" y="748"/>
                    <a:pt x="247" y="749"/>
                  </a:cubicBezTo>
                  <a:cubicBezTo>
                    <a:pt x="246" y="745"/>
                    <a:pt x="244" y="741"/>
                    <a:pt x="242" y="737"/>
                  </a:cubicBezTo>
                  <a:cubicBezTo>
                    <a:pt x="237" y="739"/>
                    <a:pt x="228" y="744"/>
                    <a:pt x="225" y="736"/>
                  </a:cubicBezTo>
                  <a:cubicBezTo>
                    <a:pt x="226" y="734"/>
                    <a:pt x="227" y="728"/>
                    <a:pt x="227" y="726"/>
                  </a:cubicBezTo>
                  <a:cubicBezTo>
                    <a:pt x="215" y="728"/>
                    <a:pt x="201" y="721"/>
                    <a:pt x="206" y="707"/>
                  </a:cubicBezTo>
                  <a:cubicBezTo>
                    <a:pt x="213" y="707"/>
                    <a:pt x="220" y="707"/>
                    <a:pt x="227" y="707"/>
                  </a:cubicBezTo>
                  <a:cubicBezTo>
                    <a:pt x="231" y="697"/>
                    <a:pt x="238" y="690"/>
                    <a:pt x="248" y="687"/>
                  </a:cubicBezTo>
                  <a:cubicBezTo>
                    <a:pt x="250" y="694"/>
                    <a:pt x="252" y="700"/>
                    <a:pt x="254" y="707"/>
                  </a:cubicBezTo>
                  <a:cubicBezTo>
                    <a:pt x="257" y="704"/>
                    <a:pt x="260" y="701"/>
                    <a:pt x="264" y="699"/>
                  </a:cubicBezTo>
                  <a:cubicBezTo>
                    <a:pt x="262" y="694"/>
                    <a:pt x="260" y="689"/>
                    <a:pt x="259" y="685"/>
                  </a:cubicBezTo>
                  <a:cubicBezTo>
                    <a:pt x="250" y="684"/>
                    <a:pt x="241" y="681"/>
                    <a:pt x="236" y="673"/>
                  </a:cubicBezTo>
                  <a:cubicBezTo>
                    <a:pt x="220" y="673"/>
                    <a:pt x="206" y="663"/>
                    <a:pt x="204" y="647"/>
                  </a:cubicBezTo>
                  <a:cubicBezTo>
                    <a:pt x="197" y="649"/>
                    <a:pt x="189" y="649"/>
                    <a:pt x="182" y="650"/>
                  </a:cubicBezTo>
                  <a:cubicBezTo>
                    <a:pt x="179" y="643"/>
                    <a:pt x="185" y="638"/>
                    <a:pt x="188" y="632"/>
                  </a:cubicBezTo>
                  <a:cubicBezTo>
                    <a:pt x="190" y="643"/>
                    <a:pt x="190" y="643"/>
                    <a:pt x="190" y="643"/>
                  </a:cubicBezTo>
                  <a:cubicBezTo>
                    <a:pt x="193" y="641"/>
                    <a:pt x="196" y="638"/>
                    <a:pt x="199" y="636"/>
                  </a:cubicBezTo>
                  <a:cubicBezTo>
                    <a:pt x="197" y="632"/>
                    <a:pt x="195" y="627"/>
                    <a:pt x="192" y="623"/>
                  </a:cubicBezTo>
                  <a:cubicBezTo>
                    <a:pt x="189" y="626"/>
                    <a:pt x="185" y="629"/>
                    <a:pt x="181" y="632"/>
                  </a:cubicBezTo>
                  <a:cubicBezTo>
                    <a:pt x="181" y="619"/>
                    <a:pt x="183" y="606"/>
                    <a:pt x="187" y="594"/>
                  </a:cubicBezTo>
                  <a:cubicBezTo>
                    <a:pt x="195" y="600"/>
                    <a:pt x="197" y="610"/>
                    <a:pt x="200" y="618"/>
                  </a:cubicBezTo>
                  <a:cubicBezTo>
                    <a:pt x="201" y="607"/>
                    <a:pt x="200" y="597"/>
                    <a:pt x="198" y="587"/>
                  </a:cubicBezTo>
                  <a:cubicBezTo>
                    <a:pt x="203" y="581"/>
                    <a:pt x="208" y="576"/>
                    <a:pt x="213" y="570"/>
                  </a:cubicBezTo>
                  <a:cubicBezTo>
                    <a:pt x="212" y="551"/>
                    <a:pt x="237" y="542"/>
                    <a:pt x="250" y="554"/>
                  </a:cubicBezTo>
                  <a:cubicBezTo>
                    <a:pt x="261" y="560"/>
                    <a:pt x="255" y="573"/>
                    <a:pt x="253" y="583"/>
                  </a:cubicBezTo>
                  <a:cubicBezTo>
                    <a:pt x="257" y="583"/>
                    <a:pt x="261" y="583"/>
                    <a:pt x="265" y="583"/>
                  </a:cubicBezTo>
                  <a:cubicBezTo>
                    <a:pt x="268" y="575"/>
                    <a:pt x="271" y="566"/>
                    <a:pt x="280" y="565"/>
                  </a:cubicBezTo>
                  <a:cubicBezTo>
                    <a:pt x="291" y="566"/>
                    <a:pt x="306" y="564"/>
                    <a:pt x="311" y="577"/>
                  </a:cubicBezTo>
                  <a:cubicBezTo>
                    <a:pt x="317" y="585"/>
                    <a:pt x="316" y="599"/>
                    <a:pt x="304" y="600"/>
                  </a:cubicBezTo>
                  <a:cubicBezTo>
                    <a:pt x="300" y="596"/>
                    <a:pt x="297" y="591"/>
                    <a:pt x="293" y="586"/>
                  </a:cubicBezTo>
                  <a:cubicBezTo>
                    <a:pt x="289" y="589"/>
                    <a:pt x="286" y="593"/>
                    <a:pt x="282" y="596"/>
                  </a:cubicBezTo>
                  <a:cubicBezTo>
                    <a:pt x="282" y="604"/>
                    <a:pt x="279" y="615"/>
                    <a:pt x="290" y="617"/>
                  </a:cubicBezTo>
                  <a:cubicBezTo>
                    <a:pt x="291" y="609"/>
                    <a:pt x="291" y="600"/>
                    <a:pt x="291" y="592"/>
                  </a:cubicBezTo>
                  <a:cubicBezTo>
                    <a:pt x="295" y="595"/>
                    <a:pt x="298" y="599"/>
                    <a:pt x="302" y="602"/>
                  </a:cubicBezTo>
                  <a:cubicBezTo>
                    <a:pt x="301" y="612"/>
                    <a:pt x="305" y="621"/>
                    <a:pt x="316" y="620"/>
                  </a:cubicBezTo>
                  <a:cubicBezTo>
                    <a:pt x="318" y="622"/>
                    <a:pt x="322" y="625"/>
                    <a:pt x="324" y="627"/>
                  </a:cubicBezTo>
                  <a:cubicBezTo>
                    <a:pt x="335" y="623"/>
                    <a:pt x="328" y="617"/>
                    <a:pt x="323" y="611"/>
                  </a:cubicBezTo>
                  <a:cubicBezTo>
                    <a:pt x="325" y="597"/>
                    <a:pt x="335" y="587"/>
                    <a:pt x="343" y="576"/>
                  </a:cubicBezTo>
                  <a:cubicBezTo>
                    <a:pt x="343" y="569"/>
                    <a:pt x="339" y="559"/>
                    <a:pt x="347" y="555"/>
                  </a:cubicBezTo>
                  <a:cubicBezTo>
                    <a:pt x="356" y="548"/>
                    <a:pt x="367" y="538"/>
                    <a:pt x="379" y="544"/>
                  </a:cubicBezTo>
                  <a:cubicBezTo>
                    <a:pt x="378" y="528"/>
                    <a:pt x="361" y="537"/>
                    <a:pt x="351" y="537"/>
                  </a:cubicBezTo>
                  <a:cubicBezTo>
                    <a:pt x="340" y="539"/>
                    <a:pt x="334" y="527"/>
                    <a:pt x="330" y="519"/>
                  </a:cubicBezTo>
                  <a:cubicBezTo>
                    <a:pt x="325" y="519"/>
                    <a:pt x="316" y="520"/>
                    <a:pt x="312" y="520"/>
                  </a:cubicBezTo>
                  <a:cubicBezTo>
                    <a:pt x="322" y="528"/>
                    <a:pt x="336" y="534"/>
                    <a:pt x="339" y="548"/>
                  </a:cubicBezTo>
                  <a:cubicBezTo>
                    <a:pt x="337" y="555"/>
                    <a:pt x="330" y="564"/>
                    <a:pt x="322" y="562"/>
                  </a:cubicBezTo>
                  <a:cubicBezTo>
                    <a:pt x="313" y="560"/>
                    <a:pt x="308" y="552"/>
                    <a:pt x="303" y="545"/>
                  </a:cubicBezTo>
                  <a:cubicBezTo>
                    <a:pt x="297" y="550"/>
                    <a:pt x="291" y="554"/>
                    <a:pt x="283" y="552"/>
                  </a:cubicBezTo>
                  <a:cubicBezTo>
                    <a:pt x="278" y="554"/>
                    <a:pt x="273" y="563"/>
                    <a:pt x="267" y="557"/>
                  </a:cubicBezTo>
                  <a:cubicBezTo>
                    <a:pt x="258" y="549"/>
                    <a:pt x="254" y="538"/>
                    <a:pt x="249" y="527"/>
                  </a:cubicBezTo>
                  <a:cubicBezTo>
                    <a:pt x="246" y="531"/>
                    <a:pt x="243" y="535"/>
                    <a:pt x="240" y="538"/>
                  </a:cubicBezTo>
                  <a:cubicBezTo>
                    <a:pt x="236" y="538"/>
                    <a:pt x="231" y="540"/>
                    <a:pt x="227" y="538"/>
                  </a:cubicBezTo>
                  <a:cubicBezTo>
                    <a:pt x="215" y="527"/>
                    <a:pt x="218" y="510"/>
                    <a:pt x="219" y="495"/>
                  </a:cubicBezTo>
                  <a:cubicBezTo>
                    <a:pt x="222" y="491"/>
                    <a:pt x="222" y="480"/>
                    <a:pt x="229" y="485"/>
                  </a:cubicBezTo>
                  <a:cubicBezTo>
                    <a:pt x="233" y="493"/>
                    <a:pt x="237" y="502"/>
                    <a:pt x="243" y="509"/>
                  </a:cubicBezTo>
                  <a:cubicBezTo>
                    <a:pt x="257" y="513"/>
                    <a:pt x="269" y="522"/>
                    <a:pt x="278" y="533"/>
                  </a:cubicBezTo>
                  <a:cubicBezTo>
                    <a:pt x="284" y="527"/>
                    <a:pt x="299" y="520"/>
                    <a:pt x="290" y="510"/>
                  </a:cubicBezTo>
                  <a:cubicBezTo>
                    <a:pt x="271" y="524"/>
                    <a:pt x="241" y="506"/>
                    <a:pt x="245" y="482"/>
                  </a:cubicBezTo>
                  <a:cubicBezTo>
                    <a:pt x="257" y="481"/>
                    <a:pt x="270" y="480"/>
                    <a:pt x="280" y="488"/>
                  </a:cubicBezTo>
                  <a:cubicBezTo>
                    <a:pt x="287" y="492"/>
                    <a:pt x="289" y="501"/>
                    <a:pt x="292" y="508"/>
                  </a:cubicBezTo>
                  <a:cubicBezTo>
                    <a:pt x="299" y="505"/>
                    <a:pt x="300" y="500"/>
                    <a:pt x="295" y="494"/>
                  </a:cubicBezTo>
                  <a:cubicBezTo>
                    <a:pt x="294" y="489"/>
                    <a:pt x="293" y="485"/>
                    <a:pt x="292" y="480"/>
                  </a:cubicBezTo>
                  <a:cubicBezTo>
                    <a:pt x="284" y="473"/>
                    <a:pt x="281" y="463"/>
                    <a:pt x="282" y="452"/>
                  </a:cubicBezTo>
                  <a:cubicBezTo>
                    <a:pt x="289" y="453"/>
                    <a:pt x="296" y="454"/>
                    <a:pt x="300" y="447"/>
                  </a:cubicBezTo>
                  <a:cubicBezTo>
                    <a:pt x="293" y="451"/>
                    <a:pt x="285" y="447"/>
                    <a:pt x="279" y="442"/>
                  </a:cubicBezTo>
                  <a:cubicBezTo>
                    <a:pt x="278" y="448"/>
                    <a:pt x="275" y="453"/>
                    <a:pt x="273" y="458"/>
                  </a:cubicBezTo>
                  <a:cubicBezTo>
                    <a:pt x="272" y="458"/>
                    <a:pt x="268" y="458"/>
                    <a:pt x="267" y="458"/>
                  </a:cubicBezTo>
                  <a:cubicBezTo>
                    <a:pt x="265" y="447"/>
                    <a:pt x="263" y="435"/>
                    <a:pt x="265" y="424"/>
                  </a:cubicBezTo>
                  <a:cubicBezTo>
                    <a:pt x="271" y="417"/>
                    <a:pt x="280" y="417"/>
                    <a:pt x="288" y="418"/>
                  </a:cubicBezTo>
                  <a:cubicBezTo>
                    <a:pt x="287" y="422"/>
                    <a:pt x="284" y="431"/>
                    <a:pt x="283" y="435"/>
                  </a:cubicBezTo>
                  <a:cubicBezTo>
                    <a:pt x="284" y="438"/>
                    <a:pt x="286" y="440"/>
                    <a:pt x="287" y="443"/>
                  </a:cubicBezTo>
                  <a:cubicBezTo>
                    <a:pt x="292" y="435"/>
                    <a:pt x="299" y="428"/>
                    <a:pt x="307" y="423"/>
                  </a:cubicBezTo>
                  <a:cubicBezTo>
                    <a:pt x="318" y="421"/>
                    <a:pt x="330" y="420"/>
                    <a:pt x="342" y="418"/>
                  </a:cubicBezTo>
                  <a:cubicBezTo>
                    <a:pt x="334" y="413"/>
                    <a:pt x="326" y="408"/>
                    <a:pt x="320" y="401"/>
                  </a:cubicBezTo>
                  <a:cubicBezTo>
                    <a:pt x="312" y="408"/>
                    <a:pt x="304" y="418"/>
                    <a:pt x="292" y="414"/>
                  </a:cubicBezTo>
                  <a:cubicBezTo>
                    <a:pt x="286" y="414"/>
                    <a:pt x="283" y="409"/>
                    <a:pt x="278" y="406"/>
                  </a:cubicBezTo>
                  <a:cubicBezTo>
                    <a:pt x="273" y="414"/>
                    <a:pt x="265" y="415"/>
                    <a:pt x="258" y="409"/>
                  </a:cubicBezTo>
                  <a:cubicBezTo>
                    <a:pt x="258" y="431"/>
                    <a:pt x="257" y="452"/>
                    <a:pt x="257" y="473"/>
                  </a:cubicBezTo>
                  <a:cubicBezTo>
                    <a:pt x="249" y="472"/>
                    <a:pt x="242" y="471"/>
                    <a:pt x="234" y="469"/>
                  </a:cubicBezTo>
                  <a:cubicBezTo>
                    <a:pt x="233" y="461"/>
                    <a:pt x="233" y="453"/>
                    <a:pt x="233" y="444"/>
                  </a:cubicBezTo>
                  <a:cubicBezTo>
                    <a:pt x="229" y="448"/>
                    <a:pt x="226" y="452"/>
                    <a:pt x="224" y="456"/>
                  </a:cubicBezTo>
                  <a:cubicBezTo>
                    <a:pt x="198" y="512"/>
                    <a:pt x="180" y="571"/>
                    <a:pt x="174" y="632"/>
                  </a:cubicBezTo>
                  <a:cubicBezTo>
                    <a:pt x="172" y="665"/>
                    <a:pt x="172" y="699"/>
                    <a:pt x="174" y="732"/>
                  </a:cubicBezTo>
                  <a:cubicBezTo>
                    <a:pt x="184" y="837"/>
                    <a:pt x="226" y="938"/>
                    <a:pt x="294" y="1018"/>
                  </a:cubicBezTo>
                  <a:cubicBezTo>
                    <a:pt x="374" y="1115"/>
                    <a:pt x="491" y="1181"/>
                    <a:pt x="616" y="1199"/>
                  </a:cubicBezTo>
                  <a:cubicBezTo>
                    <a:pt x="752" y="1220"/>
                    <a:pt x="897" y="1183"/>
                    <a:pt x="1006" y="1099"/>
                  </a:cubicBezTo>
                  <a:cubicBezTo>
                    <a:pt x="1108" y="1022"/>
                    <a:pt x="1179" y="908"/>
                    <a:pt x="1203" y="784"/>
                  </a:cubicBezTo>
                  <a:cubicBezTo>
                    <a:pt x="1223" y="677"/>
                    <a:pt x="1210" y="564"/>
                    <a:pt x="1164" y="465"/>
                  </a:cubicBezTo>
                  <a:cubicBezTo>
                    <a:pt x="1155" y="465"/>
                    <a:pt x="1146" y="465"/>
                    <a:pt x="1137" y="463"/>
                  </a:cubicBezTo>
                  <a:cubicBezTo>
                    <a:pt x="1141" y="469"/>
                    <a:pt x="1145" y="475"/>
                    <a:pt x="1149" y="481"/>
                  </a:cubicBezTo>
                  <a:cubicBezTo>
                    <a:pt x="1149" y="477"/>
                    <a:pt x="1150" y="470"/>
                    <a:pt x="1151" y="466"/>
                  </a:cubicBezTo>
                  <a:cubicBezTo>
                    <a:pt x="1157" y="472"/>
                    <a:pt x="1159" y="478"/>
                    <a:pt x="1159" y="486"/>
                  </a:cubicBezTo>
                  <a:cubicBezTo>
                    <a:pt x="1150" y="484"/>
                    <a:pt x="1141" y="481"/>
                    <a:pt x="1132" y="481"/>
                  </a:cubicBezTo>
                  <a:cubicBezTo>
                    <a:pt x="1134" y="484"/>
                    <a:pt x="1138" y="490"/>
                    <a:pt x="1140" y="492"/>
                  </a:cubicBezTo>
                  <a:cubicBezTo>
                    <a:pt x="1139" y="495"/>
                    <a:pt x="1139" y="501"/>
                    <a:pt x="1138" y="503"/>
                  </a:cubicBezTo>
                  <a:cubicBezTo>
                    <a:pt x="1125" y="505"/>
                    <a:pt x="1117" y="494"/>
                    <a:pt x="1110" y="486"/>
                  </a:cubicBezTo>
                  <a:cubicBezTo>
                    <a:pt x="1107" y="485"/>
                    <a:pt x="1102" y="485"/>
                    <a:pt x="1100" y="485"/>
                  </a:cubicBezTo>
                  <a:cubicBezTo>
                    <a:pt x="1092" y="477"/>
                    <a:pt x="1092" y="467"/>
                    <a:pt x="1092" y="457"/>
                  </a:cubicBezTo>
                  <a:cubicBezTo>
                    <a:pt x="1082" y="461"/>
                    <a:pt x="1087" y="474"/>
                    <a:pt x="1081" y="481"/>
                  </a:cubicBezTo>
                  <a:cubicBezTo>
                    <a:pt x="1073" y="483"/>
                    <a:pt x="1066" y="483"/>
                    <a:pt x="1059" y="480"/>
                  </a:cubicBezTo>
                  <a:cubicBezTo>
                    <a:pt x="1061" y="474"/>
                    <a:pt x="1066" y="469"/>
                    <a:pt x="1069" y="463"/>
                  </a:cubicBezTo>
                  <a:cubicBezTo>
                    <a:pt x="1062" y="461"/>
                    <a:pt x="1054" y="460"/>
                    <a:pt x="1046" y="457"/>
                  </a:cubicBezTo>
                  <a:cubicBezTo>
                    <a:pt x="1052" y="453"/>
                    <a:pt x="1060" y="452"/>
                    <a:pt x="1066" y="447"/>
                  </a:cubicBezTo>
                  <a:cubicBezTo>
                    <a:pt x="1056" y="443"/>
                    <a:pt x="1042" y="442"/>
                    <a:pt x="1038" y="431"/>
                  </a:cubicBezTo>
                  <a:cubicBezTo>
                    <a:pt x="1035" y="423"/>
                    <a:pt x="1031" y="412"/>
                    <a:pt x="1041" y="408"/>
                  </a:cubicBezTo>
                  <a:cubicBezTo>
                    <a:pt x="1055" y="398"/>
                    <a:pt x="1071" y="410"/>
                    <a:pt x="1083" y="417"/>
                  </a:cubicBezTo>
                  <a:cubicBezTo>
                    <a:pt x="1083" y="418"/>
                    <a:pt x="1083" y="422"/>
                    <a:pt x="1082" y="423"/>
                  </a:cubicBezTo>
                  <a:cubicBezTo>
                    <a:pt x="1083" y="423"/>
                    <a:pt x="1085" y="423"/>
                    <a:pt x="1086" y="423"/>
                  </a:cubicBezTo>
                  <a:cubicBezTo>
                    <a:pt x="1085" y="414"/>
                    <a:pt x="1085" y="414"/>
                    <a:pt x="1085" y="414"/>
                  </a:cubicBezTo>
                  <a:cubicBezTo>
                    <a:pt x="1092" y="420"/>
                    <a:pt x="1099" y="425"/>
                    <a:pt x="1104" y="433"/>
                  </a:cubicBezTo>
                  <a:cubicBezTo>
                    <a:pt x="1106" y="441"/>
                    <a:pt x="1106" y="451"/>
                    <a:pt x="1107" y="460"/>
                  </a:cubicBezTo>
                  <a:cubicBezTo>
                    <a:pt x="1111" y="455"/>
                    <a:pt x="1116" y="449"/>
                    <a:pt x="1121" y="444"/>
                  </a:cubicBezTo>
                  <a:cubicBezTo>
                    <a:pt x="1117" y="439"/>
                    <a:pt x="1113" y="434"/>
                    <a:pt x="1110" y="428"/>
                  </a:cubicBezTo>
                  <a:cubicBezTo>
                    <a:pt x="1110" y="421"/>
                    <a:pt x="1115" y="417"/>
                    <a:pt x="1118" y="411"/>
                  </a:cubicBezTo>
                  <a:cubicBezTo>
                    <a:pt x="1112" y="408"/>
                    <a:pt x="1114" y="401"/>
                    <a:pt x="1114" y="395"/>
                  </a:cubicBezTo>
                  <a:cubicBezTo>
                    <a:pt x="1093" y="395"/>
                    <a:pt x="1073" y="394"/>
                    <a:pt x="1052" y="394"/>
                  </a:cubicBezTo>
                  <a:cubicBezTo>
                    <a:pt x="1047" y="394"/>
                    <a:pt x="1045" y="389"/>
                    <a:pt x="1042" y="386"/>
                  </a:cubicBezTo>
                  <a:cubicBezTo>
                    <a:pt x="1036" y="384"/>
                    <a:pt x="1031" y="382"/>
                    <a:pt x="1026" y="380"/>
                  </a:cubicBezTo>
                  <a:close/>
                  <a:moveTo>
                    <a:pt x="1075" y="387"/>
                  </a:moveTo>
                  <a:cubicBezTo>
                    <a:pt x="1085" y="389"/>
                    <a:pt x="1095" y="389"/>
                    <a:pt x="1105" y="390"/>
                  </a:cubicBezTo>
                  <a:cubicBezTo>
                    <a:pt x="1102" y="378"/>
                    <a:pt x="1081" y="377"/>
                    <a:pt x="1075" y="387"/>
                  </a:cubicBezTo>
                  <a:close/>
                  <a:moveTo>
                    <a:pt x="529" y="416"/>
                  </a:moveTo>
                  <a:cubicBezTo>
                    <a:pt x="530" y="405"/>
                    <a:pt x="530" y="394"/>
                    <a:pt x="531" y="383"/>
                  </a:cubicBezTo>
                  <a:cubicBezTo>
                    <a:pt x="518" y="388"/>
                    <a:pt x="512" y="413"/>
                    <a:pt x="529" y="416"/>
                  </a:cubicBezTo>
                  <a:close/>
                  <a:moveTo>
                    <a:pt x="773" y="386"/>
                  </a:moveTo>
                  <a:cubicBezTo>
                    <a:pt x="775" y="393"/>
                    <a:pt x="779" y="399"/>
                    <a:pt x="784" y="405"/>
                  </a:cubicBezTo>
                  <a:cubicBezTo>
                    <a:pt x="790" y="403"/>
                    <a:pt x="795" y="398"/>
                    <a:pt x="795" y="392"/>
                  </a:cubicBezTo>
                  <a:cubicBezTo>
                    <a:pt x="787" y="390"/>
                    <a:pt x="780" y="387"/>
                    <a:pt x="773" y="386"/>
                  </a:cubicBezTo>
                  <a:close/>
                  <a:moveTo>
                    <a:pt x="911" y="387"/>
                  </a:moveTo>
                  <a:cubicBezTo>
                    <a:pt x="911" y="389"/>
                    <a:pt x="909" y="394"/>
                    <a:pt x="908" y="397"/>
                  </a:cubicBezTo>
                  <a:cubicBezTo>
                    <a:pt x="912" y="399"/>
                    <a:pt x="915" y="401"/>
                    <a:pt x="919" y="404"/>
                  </a:cubicBezTo>
                  <a:cubicBezTo>
                    <a:pt x="908" y="405"/>
                    <a:pt x="899" y="420"/>
                    <a:pt x="888" y="413"/>
                  </a:cubicBezTo>
                  <a:cubicBezTo>
                    <a:pt x="892" y="409"/>
                    <a:pt x="897" y="407"/>
                    <a:pt x="902" y="404"/>
                  </a:cubicBezTo>
                  <a:cubicBezTo>
                    <a:pt x="902" y="400"/>
                    <a:pt x="901" y="396"/>
                    <a:pt x="901" y="392"/>
                  </a:cubicBezTo>
                  <a:cubicBezTo>
                    <a:pt x="896" y="395"/>
                    <a:pt x="893" y="401"/>
                    <a:pt x="894" y="407"/>
                  </a:cubicBezTo>
                  <a:cubicBezTo>
                    <a:pt x="892" y="406"/>
                    <a:pt x="887" y="404"/>
                    <a:pt x="885" y="403"/>
                  </a:cubicBezTo>
                  <a:cubicBezTo>
                    <a:pt x="885" y="398"/>
                    <a:pt x="885" y="393"/>
                    <a:pt x="885" y="389"/>
                  </a:cubicBezTo>
                  <a:cubicBezTo>
                    <a:pt x="879" y="395"/>
                    <a:pt x="874" y="402"/>
                    <a:pt x="876" y="411"/>
                  </a:cubicBezTo>
                  <a:cubicBezTo>
                    <a:pt x="873" y="406"/>
                    <a:pt x="870" y="401"/>
                    <a:pt x="868" y="396"/>
                  </a:cubicBezTo>
                  <a:cubicBezTo>
                    <a:pt x="862" y="398"/>
                    <a:pt x="860" y="404"/>
                    <a:pt x="857" y="408"/>
                  </a:cubicBezTo>
                  <a:cubicBezTo>
                    <a:pt x="862" y="411"/>
                    <a:pt x="867" y="413"/>
                    <a:pt x="872" y="416"/>
                  </a:cubicBezTo>
                  <a:cubicBezTo>
                    <a:pt x="863" y="417"/>
                    <a:pt x="863" y="417"/>
                    <a:pt x="863" y="417"/>
                  </a:cubicBezTo>
                  <a:cubicBezTo>
                    <a:pt x="863" y="428"/>
                    <a:pt x="861" y="443"/>
                    <a:pt x="848" y="444"/>
                  </a:cubicBezTo>
                  <a:cubicBezTo>
                    <a:pt x="838" y="445"/>
                    <a:pt x="842" y="436"/>
                    <a:pt x="842" y="431"/>
                  </a:cubicBezTo>
                  <a:cubicBezTo>
                    <a:pt x="837" y="424"/>
                    <a:pt x="840" y="416"/>
                    <a:pt x="841" y="408"/>
                  </a:cubicBezTo>
                  <a:cubicBezTo>
                    <a:pt x="836" y="412"/>
                    <a:pt x="830" y="415"/>
                    <a:pt x="826" y="420"/>
                  </a:cubicBezTo>
                  <a:cubicBezTo>
                    <a:pt x="829" y="420"/>
                    <a:pt x="833" y="421"/>
                    <a:pt x="836" y="421"/>
                  </a:cubicBezTo>
                  <a:cubicBezTo>
                    <a:pt x="832" y="427"/>
                    <a:pt x="828" y="434"/>
                    <a:pt x="824" y="440"/>
                  </a:cubicBezTo>
                  <a:cubicBezTo>
                    <a:pt x="814" y="447"/>
                    <a:pt x="806" y="436"/>
                    <a:pt x="798" y="432"/>
                  </a:cubicBezTo>
                  <a:cubicBezTo>
                    <a:pt x="797" y="444"/>
                    <a:pt x="804" y="456"/>
                    <a:pt x="803" y="469"/>
                  </a:cubicBezTo>
                  <a:cubicBezTo>
                    <a:pt x="811" y="478"/>
                    <a:pt x="811" y="493"/>
                    <a:pt x="801" y="501"/>
                  </a:cubicBezTo>
                  <a:cubicBezTo>
                    <a:pt x="795" y="504"/>
                    <a:pt x="787" y="503"/>
                    <a:pt x="780" y="504"/>
                  </a:cubicBezTo>
                  <a:cubicBezTo>
                    <a:pt x="785" y="508"/>
                    <a:pt x="790" y="512"/>
                    <a:pt x="795" y="516"/>
                  </a:cubicBezTo>
                  <a:cubicBezTo>
                    <a:pt x="801" y="510"/>
                    <a:pt x="806" y="505"/>
                    <a:pt x="812" y="500"/>
                  </a:cubicBezTo>
                  <a:cubicBezTo>
                    <a:pt x="825" y="510"/>
                    <a:pt x="816" y="526"/>
                    <a:pt x="810" y="537"/>
                  </a:cubicBezTo>
                  <a:cubicBezTo>
                    <a:pt x="802" y="546"/>
                    <a:pt x="790" y="548"/>
                    <a:pt x="780" y="552"/>
                  </a:cubicBezTo>
                  <a:cubicBezTo>
                    <a:pt x="764" y="550"/>
                    <a:pt x="748" y="548"/>
                    <a:pt x="732" y="545"/>
                  </a:cubicBezTo>
                  <a:cubicBezTo>
                    <a:pt x="743" y="552"/>
                    <a:pt x="753" y="559"/>
                    <a:pt x="759" y="571"/>
                  </a:cubicBezTo>
                  <a:cubicBezTo>
                    <a:pt x="775" y="560"/>
                    <a:pt x="798" y="559"/>
                    <a:pt x="809" y="576"/>
                  </a:cubicBezTo>
                  <a:cubicBezTo>
                    <a:pt x="813" y="584"/>
                    <a:pt x="819" y="574"/>
                    <a:pt x="825" y="572"/>
                  </a:cubicBezTo>
                  <a:cubicBezTo>
                    <a:pt x="827" y="574"/>
                    <a:pt x="830" y="577"/>
                    <a:pt x="832" y="580"/>
                  </a:cubicBezTo>
                  <a:cubicBezTo>
                    <a:pt x="834" y="579"/>
                    <a:pt x="839" y="579"/>
                    <a:pt x="842" y="578"/>
                  </a:cubicBezTo>
                  <a:cubicBezTo>
                    <a:pt x="838" y="561"/>
                    <a:pt x="848" y="545"/>
                    <a:pt x="849" y="528"/>
                  </a:cubicBezTo>
                  <a:cubicBezTo>
                    <a:pt x="851" y="523"/>
                    <a:pt x="848" y="515"/>
                    <a:pt x="856" y="514"/>
                  </a:cubicBezTo>
                  <a:cubicBezTo>
                    <a:pt x="863" y="519"/>
                    <a:pt x="871" y="522"/>
                    <a:pt x="879" y="523"/>
                  </a:cubicBezTo>
                  <a:cubicBezTo>
                    <a:pt x="882" y="521"/>
                    <a:pt x="887" y="518"/>
                    <a:pt x="889" y="516"/>
                  </a:cubicBezTo>
                  <a:cubicBezTo>
                    <a:pt x="880" y="505"/>
                    <a:pt x="896" y="498"/>
                    <a:pt x="902" y="489"/>
                  </a:cubicBezTo>
                  <a:cubicBezTo>
                    <a:pt x="894" y="489"/>
                    <a:pt x="887" y="489"/>
                    <a:pt x="880" y="488"/>
                  </a:cubicBezTo>
                  <a:cubicBezTo>
                    <a:pt x="877" y="491"/>
                    <a:pt x="875" y="493"/>
                    <a:pt x="873" y="496"/>
                  </a:cubicBezTo>
                  <a:cubicBezTo>
                    <a:pt x="877" y="495"/>
                    <a:pt x="884" y="494"/>
                    <a:pt x="888" y="494"/>
                  </a:cubicBezTo>
                  <a:cubicBezTo>
                    <a:pt x="885" y="508"/>
                    <a:pt x="867" y="508"/>
                    <a:pt x="860" y="497"/>
                  </a:cubicBezTo>
                  <a:cubicBezTo>
                    <a:pt x="868" y="488"/>
                    <a:pt x="878" y="480"/>
                    <a:pt x="883" y="469"/>
                  </a:cubicBezTo>
                  <a:cubicBezTo>
                    <a:pt x="879" y="470"/>
                    <a:pt x="871" y="472"/>
                    <a:pt x="867" y="474"/>
                  </a:cubicBezTo>
                  <a:cubicBezTo>
                    <a:pt x="861" y="470"/>
                    <a:pt x="852" y="462"/>
                    <a:pt x="858" y="454"/>
                  </a:cubicBezTo>
                  <a:cubicBezTo>
                    <a:pt x="868" y="446"/>
                    <a:pt x="881" y="444"/>
                    <a:pt x="894" y="441"/>
                  </a:cubicBezTo>
                  <a:cubicBezTo>
                    <a:pt x="897" y="438"/>
                    <a:pt x="900" y="434"/>
                    <a:pt x="904" y="430"/>
                  </a:cubicBezTo>
                  <a:cubicBezTo>
                    <a:pt x="916" y="428"/>
                    <a:pt x="928" y="434"/>
                    <a:pt x="938" y="440"/>
                  </a:cubicBezTo>
                  <a:cubicBezTo>
                    <a:pt x="938" y="438"/>
                    <a:pt x="937" y="434"/>
                    <a:pt x="937" y="431"/>
                  </a:cubicBezTo>
                  <a:cubicBezTo>
                    <a:pt x="930" y="425"/>
                    <a:pt x="915" y="419"/>
                    <a:pt x="920" y="406"/>
                  </a:cubicBezTo>
                  <a:cubicBezTo>
                    <a:pt x="919" y="399"/>
                    <a:pt x="919" y="392"/>
                    <a:pt x="919" y="385"/>
                  </a:cubicBezTo>
                  <a:cubicBezTo>
                    <a:pt x="917" y="386"/>
                    <a:pt x="913" y="386"/>
                    <a:pt x="911" y="387"/>
                  </a:cubicBezTo>
                  <a:close/>
                  <a:moveTo>
                    <a:pt x="329" y="389"/>
                  </a:moveTo>
                  <a:cubicBezTo>
                    <a:pt x="326" y="391"/>
                    <a:pt x="326" y="391"/>
                    <a:pt x="326" y="391"/>
                  </a:cubicBezTo>
                  <a:cubicBezTo>
                    <a:pt x="329" y="401"/>
                    <a:pt x="339" y="408"/>
                    <a:pt x="349" y="407"/>
                  </a:cubicBezTo>
                  <a:cubicBezTo>
                    <a:pt x="344" y="400"/>
                    <a:pt x="337" y="393"/>
                    <a:pt x="329" y="389"/>
                  </a:cubicBezTo>
                  <a:close/>
                  <a:moveTo>
                    <a:pt x="637" y="406"/>
                  </a:moveTo>
                  <a:cubicBezTo>
                    <a:pt x="640" y="406"/>
                    <a:pt x="645" y="406"/>
                    <a:pt x="648" y="407"/>
                  </a:cubicBezTo>
                  <a:cubicBezTo>
                    <a:pt x="647" y="400"/>
                    <a:pt x="646" y="394"/>
                    <a:pt x="644" y="388"/>
                  </a:cubicBezTo>
                  <a:cubicBezTo>
                    <a:pt x="639" y="393"/>
                    <a:pt x="637" y="399"/>
                    <a:pt x="637" y="406"/>
                  </a:cubicBezTo>
                  <a:close/>
                  <a:moveTo>
                    <a:pt x="828" y="387"/>
                  </a:moveTo>
                  <a:cubicBezTo>
                    <a:pt x="828" y="395"/>
                    <a:pt x="828" y="402"/>
                    <a:pt x="828" y="409"/>
                  </a:cubicBezTo>
                  <a:cubicBezTo>
                    <a:pt x="832" y="407"/>
                    <a:pt x="835" y="405"/>
                    <a:pt x="839" y="403"/>
                  </a:cubicBezTo>
                  <a:cubicBezTo>
                    <a:pt x="839" y="396"/>
                    <a:pt x="832" y="392"/>
                    <a:pt x="828" y="387"/>
                  </a:cubicBezTo>
                  <a:close/>
                  <a:moveTo>
                    <a:pt x="841" y="389"/>
                  </a:moveTo>
                  <a:cubicBezTo>
                    <a:pt x="840" y="395"/>
                    <a:pt x="848" y="400"/>
                    <a:pt x="853" y="402"/>
                  </a:cubicBezTo>
                  <a:cubicBezTo>
                    <a:pt x="860" y="398"/>
                    <a:pt x="848" y="385"/>
                    <a:pt x="841" y="389"/>
                  </a:cubicBezTo>
                  <a:close/>
                  <a:moveTo>
                    <a:pt x="996" y="390"/>
                  </a:moveTo>
                  <a:cubicBezTo>
                    <a:pt x="991" y="393"/>
                    <a:pt x="997" y="402"/>
                    <a:pt x="1002" y="398"/>
                  </a:cubicBezTo>
                  <a:cubicBezTo>
                    <a:pt x="1008" y="394"/>
                    <a:pt x="1001" y="386"/>
                    <a:pt x="996" y="390"/>
                  </a:cubicBezTo>
                  <a:close/>
                  <a:moveTo>
                    <a:pt x="378" y="392"/>
                  </a:moveTo>
                  <a:cubicBezTo>
                    <a:pt x="374" y="394"/>
                    <a:pt x="369" y="403"/>
                    <a:pt x="376" y="404"/>
                  </a:cubicBezTo>
                  <a:cubicBezTo>
                    <a:pt x="384" y="406"/>
                    <a:pt x="389" y="387"/>
                    <a:pt x="378" y="392"/>
                  </a:cubicBezTo>
                  <a:close/>
                  <a:moveTo>
                    <a:pt x="538" y="417"/>
                  </a:moveTo>
                  <a:cubicBezTo>
                    <a:pt x="548" y="411"/>
                    <a:pt x="545" y="400"/>
                    <a:pt x="542" y="391"/>
                  </a:cubicBezTo>
                  <a:cubicBezTo>
                    <a:pt x="534" y="397"/>
                    <a:pt x="538" y="408"/>
                    <a:pt x="538" y="417"/>
                  </a:cubicBezTo>
                  <a:close/>
                  <a:moveTo>
                    <a:pt x="625" y="388"/>
                  </a:moveTo>
                  <a:cubicBezTo>
                    <a:pt x="626" y="400"/>
                    <a:pt x="614" y="408"/>
                    <a:pt x="605" y="399"/>
                  </a:cubicBezTo>
                  <a:cubicBezTo>
                    <a:pt x="606" y="406"/>
                    <a:pt x="607" y="413"/>
                    <a:pt x="603" y="419"/>
                  </a:cubicBezTo>
                  <a:cubicBezTo>
                    <a:pt x="599" y="416"/>
                    <a:pt x="593" y="411"/>
                    <a:pt x="589" y="409"/>
                  </a:cubicBezTo>
                  <a:cubicBezTo>
                    <a:pt x="590" y="420"/>
                    <a:pt x="601" y="428"/>
                    <a:pt x="599" y="440"/>
                  </a:cubicBezTo>
                  <a:cubicBezTo>
                    <a:pt x="599" y="452"/>
                    <a:pt x="582" y="459"/>
                    <a:pt x="575" y="449"/>
                  </a:cubicBezTo>
                  <a:cubicBezTo>
                    <a:pt x="568" y="443"/>
                    <a:pt x="569" y="434"/>
                    <a:pt x="569" y="426"/>
                  </a:cubicBezTo>
                  <a:cubicBezTo>
                    <a:pt x="561" y="430"/>
                    <a:pt x="553" y="428"/>
                    <a:pt x="547" y="422"/>
                  </a:cubicBezTo>
                  <a:cubicBezTo>
                    <a:pt x="541" y="423"/>
                    <a:pt x="535" y="424"/>
                    <a:pt x="529" y="426"/>
                  </a:cubicBezTo>
                  <a:cubicBezTo>
                    <a:pt x="530" y="436"/>
                    <a:pt x="547" y="432"/>
                    <a:pt x="550" y="443"/>
                  </a:cubicBezTo>
                  <a:cubicBezTo>
                    <a:pt x="552" y="444"/>
                    <a:pt x="556" y="446"/>
                    <a:pt x="558" y="447"/>
                  </a:cubicBezTo>
                  <a:cubicBezTo>
                    <a:pt x="559" y="453"/>
                    <a:pt x="559" y="459"/>
                    <a:pt x="560" y="464"/>
                  </a:cubicBezTo>
                  <a:cubicBezTo>
                    <a:pt x="556" y="470"/>
                    <a:pt x="550" y="476"/>
                    <a:pt x="543" y="479"/>
                  </a:cubicBezTo>
                  <a:cubicBezTo>
                    <a:pt x="540" y="472"/>
                    <a:pt x="538" y="464"/>
                    <a:pt x="538" y="456"/>
                  </a:cubicBezTo>
                  <a:cubicBezTo>
                    <a:pt x="526" y="461"/>
                    <a:pt x="507" y="478"/>
                    <a:pt x="498" y="458"/>
                  </a:cubicBezTo>
                  <a:cubicBezTo>
                    <a:pt x="502" y="458"/>
                    <a:pt x="510" y="459"/>
                    <a:pt x="514" y="459"/>
                  </a:cubicBezTo>
                  <a:cubicBezTo>
                    <a:pt x="508" y="448"/>
                    <a:pt x="494" y="454"/>
                    <a:pt x="485" y="454"/>
                  </a:cubicBezTo>
                  <a:cubicBezTo>
                    <a:pt x="490" y="459"/>
                    <a:pt x="495" y="464"/>
                    <a:pt x="501" y="469"/>
                  </a:cubicBezTo>
                  <a:cubicBezTo>
                    <a:pt x="500" y="472"/>
                    <a:pt x="499" y="474"/>
                    <a:pt x="499" y="477"/>
                  </a:cubicBezTo>
                  <a:cubicBezTo>
                    <a:pt x="515" y="483"/>
                    <a:pt x="508" y="506"/>
                    <a:pt x="522" y="512"/>
                  </a:cubicBezTo>
                  <a:cubicBezTo>
                    <a:pt x="518" y="503"/>
                    <a:pt x="517" y="493"/>
                    <a:pt x="527" y="488"/>
                  </a:cubicBezTo>
                  <a:cubicBezTo>
                    <a:pt x="536" y="505"/>
                    <a:pt x="555" y="517"/>
                    <a:pt x="551" y="538"/>
                  </a:cubicBezTo>
                  <a:cubicBezTo>
                    <a:pt x="546" y="540"/>
                    <a:pt x="541" y="541"/>
                    <a:pt x="537" y="543"/>
                  </a:cubicBezTo>
                  <a:cubicBezTo>
                    <a:pt x="538" y="557"/>
                    <a:pt x="548" y="569"/>
                    <a:pt x="551" y="583"/>
                  </a:cubicBezTo>
                  <a:cubicBezTo>
                    <a:pt x="553" y="591"/>
                    <a:pt x="545" y="591"/>
                    <a:pt x="540" y="592"/>
                  </a:cubicBezTo>
                  <a:cubicBezTo>
                    <a:pt x="536" y="583"/>
                    <a:pt x="536" y="572"/>
                    <a:pt x="527" y="567"/>
                  </a:cubicBezTo>
                  <a:cubicBezTo>
                    <a:pt x="526" y="578"/>
                    <a:pt x="517" y="592"/>
                    <a:pt x="528" y="600"/>
                  </a:cubicBezTo>
                  <a:cubicBezTo>
                    <a:pt x="535" y="607"/>
                    <a:pt x="544" y="598"/>
                    <a:pt x="551" y="598"/>
                  </a:cubicBezTo>
                  <a:cubicBezTo>
                    <a:pt x="555" y="592"/>
                    <a:pt x="559" y="586"/>
                    <a:pt x="563" y="580"/>
                  </a:cubicBezTo>
                  <a:cubicBezTo>
                    <a:pt x="557" y="564"/>
                    <a:pt x="564" y="548"/>
                    <a:pt x="575" y="537"/>
                  </a:cubicBezTo>
                  <a:cubicBezTo>
                    <a:pt x="583" y="537"/>
                    <a:pt x="591" y="538"/>
                    <a:pt x="600" y="538"/>
                  </a:cubicBezTo>
                  <a:cubicBezTo>
                    <a:pt x="601" y="533"/>
                    <a:pt x="602" y="527"/>
                    <a:pt x="603" y="521"/>
                  </a:cubicBezTo>
                  <a:cubicBezTo>
                    <a:pt x="597" y="526"/>
                    <a:pt x="591" y="530"/>
                    <a:pt x="584" y="534"/>
                  </a:cubicBezTo>
                  <a:cubicBezTo>
                    <a:pt x="582" y="527"/>
                    <a:pt x="580" y="521"/>
                    <a:pt x="578" y="514"/>
                  </a:cubicBezTo>
                  <a:cubicBezTo>
                    <a:pt x="574" y="517"/>
                    <a:pt x="571" y="520"/>
                    <a:pt x="568" y="524"/>
                  </a:cubicBezTo>
                  <a:cubicBezTo>
                    <a:pt x="558" y="520"/>
                    <a:pt x="548" y="512"/>
                    <a:pt x="549" y="500"/>
                  </a:cubicBezTo>
                  <a:cubicBezTo>
                    <a:pt x="555" y="484"/>
                    <a:pt x="561" y="469"/>
                    <a:pt x="565" y="453"/>
                  </a:cubicBezTo>
                  <a:cubicBezTo>
                    <a:pt x="567" y="453"/>
                    <a:pt x="569" y="453"/>
                    <a:pt x="570" y="453"/>
                  </a:cubicBezTo>
                  <a:cubicBezTo>
                    <a:pt x="579" y="468"/>
                    <a:pt x="591" y="483"/>
                    <a:pt x="592" y="501"/>
                  </a:cubicBezTo>
                  <a:cubicBezTo>
                    <a:pt x="597" y="498"/>
                    <a:pt x="603" y="496"/>
                    <a:pt x="608" y="493"/>
                  </a:cubicBezTo>
                  <a:cubicBezTo>
                    <a:pt x="611" y="498"/>
                    <a:pt x="614" y="502"/>
                    <a:pt x="618" y="506"/>
                  </a:cubicBezTo>
                  <a:cubicBezTo>
                    <a:pt x="626" y="506"/>
                    <a:pt x="635" y="505"/>
                    <a:pt x="643" y="505"/>
                  </a:cubicBezTo>
                  <a:cubicBezTo>
                    <a:pt x="640" y="489"/>
                    <a:pt x="643" y="473"/>
                    <a:pt x="651" y="460"/>
                  </a:cubicBezTo>
                  <a:cubicBezTo>
                    <a:pt x="651" y="448"/>
                    <a:pt x="644" y="439"/>
                    <a:pt x="640" y="429"/>
                  </a:cubicBezTo>
                  <a:cubicBezTo>
                    <a:pt x="646" y="429"/>
                    <a:pt x="652" y="429"/>
                    <a:pt x="658" y="429"/>
                  </a:cubicBezTo>
                  <a:cubicBezTo>
                    <a:pt x="656" y="424"/>
                    <a:pt x="655" y="419"/>
                    <a:pt x="653" y="414"/>
                  </a:cubicBezTo>
                  <a:cubicBezTo>
                    <a:pt x="647" y="415"/>
                    <a:pt x="640" y="415"/>
                    <a:pt x="634" y="415"/>
                  </a:cubicBezTo>
                  <a:cubicBezTo>
                    <a:pt x="631" y="406"/>
                    <a:pt x="629" y="397"/>
                    <a:pt x="625" y="388"/>
                  </a:cubicBezTo>
                  <a:close/>
                  <a:moveTo>
                    <a:pt x="811" y="406"/>
                  </a:moveTo>
                  <a:cubicBezTo>
                    <a:pt x="815" y="404"/>
                    <a:pt x="821" y="397"/>
                    <a:pt x="820" y="392"/>
                  </a:cubicBezTo>
                  <a:cubicBezTo>
                    <a:pt x="813" y="388"/>
                    <a:pt x="802" y="403"/>
                    <a:pt x="811" y="406"/>
                  </a:cubicBezTo>
                  <a:close/>
                  <a:moveTo>
                    <a:pt x="389" y="402"/>
                  </a:moveTo>
                  <a:cubicBezTo>
                    <a:pt x="393" y="405"/>
                    <a:pt x="397" y="408"/>
                    <a:pt x="402" y="410"/>
                  </a:cubicBezTo>
                  <a:cubicBezTo>
                    <a:pt x="405" y="406"/>
                    <a:pt x="408" y="401"/>
                    <a:pt x="411" y="396"/>
                  </a:cubicBezTo>
                  <a:cubicBezTo>
                    <a:pt x="403" y="397"/>
                    <a:pt x="396" y="399"/>
                    <a:pt x="389" y="402"/>
                  </a:cubicBezTo>
                  <a:close/>
                  <a:moveTo>
                    <a:pt x="970" y="417"/>
                  </a:moveTo>
                  <a:cubicBezTo>
                    <a:pt x="966" y="421"/>
                    <a:pt x="966" y="431"/>
                    <a:pt x="959" y="430"/>
                  </a:cubicBezTo>
                  <a:cubicBezTo>
                    <a:pt x="959" y="424"/>
                    <a:pt x="959" y="417"/>
                    <a:pt x="959" y="411"/>
                  </a:cubicBezTo>
                  <a:cubicBezTo>
                    <a:pt x="955" y="416"/>
                    <a:pt x="950" y="421"/>
                    <a:pt x="946" y="426"/>
                  </a:cubicBezTo>
                  <a:cubicBezTo>
                    <a:pt x="947" y="428"/>
                    <a:pt x="947" y="431"/>
                    <a:pt x="948" y="434"/>
                  </a:cubicBezTo>
                  <a:cubicBezTo>
                    <a:pt x="952" y="435"/>
                    <a:pt x="958" y="437"/>
                    <a:pt x="961" y="437"/>
                  </a:cubicBezTo>
                  <a:cubicBezTo>
                    <a:pt x="974" y="430"/>
                    <a:pt x="979" y="414"/>
                    <a:pt x="991" y="405"/>
                  </a:cubicBezTo>
                  <a:cubicBezTo>
                    <a:pt x="990" y="402"/>
                    <a:pt x="989" y="399"/>
                    <a:pt x="988" y="396"/>
                  </a:cubicBezTo>
                  <a:cubicBezTo>
                    <a:pt x="982" y="404"/>
                    <a:pt x="976" y="410"/>
                    <a:pt x="970" y="417"/>
                  </a:cubicBezTo>
                  <a:close/>
                  <a:moveTo>
                    <a:pt x="492" y="404"/>
                  </a:moveTo>
                  <a:cubicBezTo>
                    <a:pt x="493" y="410"/>
                    <a:pt x="504" y="411"/>
                    <a:pt x="505" y="404"/>
                  </a:cubicBezTo>
                  <a:cubicBezTo>
                    <a:pt x="504" y="397"/>
                    <a:pt x="492" y="397"/>
                    <a:pt x="492" y="404"/>
                  </a:cubicBezTo>
                  <a:close/>
                  <a:moveTo>
                    <a:pt x="932" y="401"/>
                  </a:moveTo>
                  <a:cubicBezTo>
                    <a:pt x="926" y="403"/>
                    <a:pt x="926" y="415"/>
                    <a:pt x="933" y="416"/>
                  </a:cubicBezTo>
                  <a:cubicBezTo>
                    <a:pt x="940" y="415"/>
                    <a:pt x="939" y="402"/>
                    <a:pt x="932" y="401"/>
                  </a:cubicBezTo>
                  <a:close/>
                  <a:moveTo>
                    <a:pt x="413" y="403"/>
                  </a:moveTo>
                  <a:cubicBezTo>
                    <a:pt x="412" y="414"/>
                    <a:pt x="416" y="427"/>
                    <a:pt x="428" y="430"/>
                  </a:cubicBezTo>
                  <a:cubicBezTo>
                    <a:pt x="425" y="420"/>
                    <a:pt x="424" y="407"/>
                    <a:pt x="413" y="403"/>
                  </a:cubicBezTo>
                  <a:close/>
                  <a:moveTo>
                    <a:pt x="464" y="413"/>
                  </a:moveTo>
                  <a:cubicBezTo>
                    <a:pt x="470" y="410"/>
                    <a:pt x="470" y="407"/>
                    <a:pt x="464" y="404"/>
                  </a:cubicBezTo>
                  <a:cubicBezTo>
                    <a:pt x="457" y="407"/>
                    <a:pt x="458" y="410"/>
                    <a:pt x="464" y="413"/>
                  </a:cubicBezTo>
                  <a:close/>
                  <a:moveTo>
                    <a:pt x="816" y="406"/>
                  </a:moveTo>
                  <a:cubicBezTo>
                    <a:pt x="814" y="413"/>
                    <a:pt x="817" y="415"/>
                    <a:pt x="823" y="413"/>
                  </a:cubicBezTo>
                  <a:cubicBezTo>
                    <a:pt x="825" y="406"/>
                    <a:pt x="823" y="404"/>
                    <a:pt x="816" y="406"/>
                  </a:cubicBezTo>
                  <a:close/>
                  <a:moveTo>
                    <a:pt x="432" y="408"/>
                  </a:moveTo>
                  <a:cubicBezTo>
                    <a:pt x="434" y="413"/>
                    <a:pt x="437" y="417"/>
                    <a:pt x="440" y="422"/>
                  </a:cubicBezTo>
                  <a:cubicBezTo>
                    <a:pt x="443" y="419"/>
                    <a:pt x="452" y="419"/>
                    <a:pt x="451" y="413"/>
                  </a:cubicBezTo>
                  <a:cubicBezTo>
                    <a:pt x="446" y="409"/>
                    <a:pt x="438" y="410"/>
                    <a:pt x="432" y="408"/>
                  </a:cubicBezTo>
                  <a:close/>
                  <a:moveTo>
                    <a:pt x="662" y="416"/>
                  </a:moveTo>
                  <a:cubicBezTo>
                    <a:pt x="661" y="423"/>
                    <a:pt x="668" y="426"/>
                    <a:pt x="672" y="431"/>
                  </a:cubicBezTo>
                  <a:cubicBezTo>
                    <a:pt x="673" y="429"/>
                    <a:pt x="677" y="427"/>
                    <a:pt x="679" y="426"/>
                  </a:cubicBezTo>
                  <a:cubicBezTo>
                    <a:pt x="676" y="420"/>
                    <a:pt x="674" y="414"/>
                    <a:pt x="670" y="409"/>
                  </a:cubicBezTo>
                  <a:cubicBezTo>
                    <a:pt x="665" y="408"/>
                    <a:pt x="663" y="412"/>
                    <a:pt x="662" y="416"/>
                  </a:cubicBezTo>
                  <a:close/>
                  <a:moveTo>
                    <a:pt x="753" y="432"/>
                  </a:moveTo>
                  <a:cubicBezTo>
                    <a:pt x="761" y="427"/>
                    <a:pt x="769" y="421"/>
                    <a:pt x="775" y="413"/>
                  </a:cubicBezTo>
                  <a:cubicBezTo>
                    <a:pt x="765" y="407"/>
                    <a:pt x="752" y="422"/>
                    <a:pt x="753" y="432"/>
                  </a:cubicBezTo>
                  <a:close/>
                  <a:moveTo>
                    <a:pt x="358" y="414"/>
                  </a:moveTo>
                  <a:cubicBezTo>
                    <a:pt x="343" y="419"/>
                    <a:pt x="368" y="434"/>
                    <a:pt x="368" y="421"/>
                  </a:cubicBezTo>
                  <a:cubicBezTo>
                    <a:pt x="366" y="417"/>
                    <a:pt x="363" y="411"/>
                    <a:pt x="358" y="414"/>
                  </a:cubicBezTo>
                  <a:close/>
                  <a:moveTo>
                    <a:pt x="377" y="424"/>
                  </a:moveTo>
                  <a:cubicBezTo>
                    <a:pt x="388" y="433"/>
                    <a:pt x="406" y="438"/>
                    <a:pt x="411" y="453"/>
                  </a:cubicBezTo>
                  <a:cubicBezTo>
                    <a:pt x="405" y="461"/>
                    <a:pt x="388" y="463"/>
                    <a:pt x="384" y="452"/>
                  </a:cubicBezTo>
                  <a:cubicBezTo>
                    <a:pt x="379" y="445"/>
                    <a:pt x="377" y="426"/>
                    <a:pt x="365" y="435"/>
                  </a:cubicBezTo>
                  <a:cubicBezTo>
                    <a:pt x="374" y="449"/>
                    <a:pt x="383" y="463"/>
                    <a:pt x="393" y="476"/>
                  </a:cubicBezTo>
                  <a:cubicBezTo>
                    <a:pt x="395" y="472"/>
                    <a:pt x="398" y="468"/>
                    <a:pt x="400" y="465"/>
                  </a:cubicBezTo>
                  <a:cubicBezTo>
                    <a:pt x="404" y="465"/>
                    <a:pt x="408" y="465"/>
                    <a:pt x="412" y="465"/>
                  </a:cubicBezTo>
                  <a:cubicBezTo>
                    <a:pt x="414" y="458"/>
                    <a:pt x="420" y="451"/>
                    <a:pt x="426" y="446"/>
                  </a:cubicBezTo>
                  <a:cubicBezTo>
                    <a:pt x="434" y="446"/>
                    <a:pt x="443" y="447"/>
                    <a:pt x="451" y="447"/>
                  </a:cubicBezTo>
                  <a:cubicBezTo>
                    <a:pt x="453" y="438"/>
                    <a:pt x="457" y="429"/>
                    <a:pt x="463" y="420"/>
                  </a:cubicBezTo>
                  <a:cubicBezTo>
                    <a:pt x="455" y="424"/>
                    <a:pt x="447" y="428"/>
                    <a:pt x="439" y="431"/>
                  </a:cubicBezTo>
                  <a:cubicBezTo>
                    <a:pt x="429" y="440"/>
                    <a:pt x="417" y="436"/>
                    <a:pt x="405" y="434"/>
                  </a:cubicBezTo>
                  <a:cubicBezTo>
                    <a:pt x="395" y="431"/>
                    <a:pt x="389" y="420"/>
                    <a:pt x="382" y="413"/>
                  </a:cubicBezTo>
                  <a:cubicBezTo>
                    <a:pt x="376" y="409"/>
                    <a:pt x="372" y="421"/>
                    <a:pt x="377" y="424"/>
                  </a:cubicBezTo>
                  <a:close/>
                  <a:moveTo>
                    <a:pt x="498" y="414"/>
                  </a:moveTo>
                  <a:cubicBezTo>
                    <a:pt x="498" y="416"/>
                    <a:pt x="498" y="420"/>
                    <a:pt x="499" y="423"/>
                  </a:cubicBezTo>
                  <a:cubicBezTo>
                    <a:pt x="502" y="422"/>
                    <a:pt x="506" y="421"/>
                    <a:pt x="509" y="420"/>
                  </a:cubicBezTo>
                  <a:cubicBezTo>
                    <a:pt x="508" y="414"/>
                    <a:pt x="502" y="415"/>
                    <a:pt x="498" y="414"/>
                  </a:cubicBezTo>
                  <a:close/>
                  <a:moveTo>
                    <a:pt x="774" y="430"/>
                  </a:moveTo>
                  <a:cubicBezTo>
                    <a:pt x="779" y="433"/>
                    <a:pt x="785" y="437"/>
                    <a:pt x="791" y="440"/>
                  </a:cubicBezTo>
                  <a:cubicBezTo>
                    <a:pt x="790" y="430"/>
                    <a:pt x="790" y="420"/>
                    <a:pt x="791" y="411"/>
                  </a:cubicBezTo>
                  <a:cubicBezTo>
                    <a:pt x="783" y="416"/>
                    <a:pt x="778" y="423"/>
                    <a:pt x="774" y="430"/>
                  </a:cubicBezTo>
                  <a:close/>
                  <a:moveTo>
                    <a:pt x="800" y="411"/>
                  </a:moveTo>
                  <a:cubicBezTo>
                    <a:pt x="800" y="422"/>
                    <a:pt x="810" y="432"/>
                    <a:pt x="821" y="433"/>
                  </a:cubicBezTo>
                  <a:cubicBezTo>
                    <a:pt x="816" y="424"/>
                    <a:pt x="809" y="416"/>
                    <a:pt x="800" y="411"/>
                  </a:cubicBezTo>
                  <a:close/>
                  <a:moveTo>
                    <a:pt x="1043" y="422"/>
                  </a:moveTo>
                  <a:cubicBezTo>
                    <a:pt x="1052" y="422"/>
                    <a:pt x="1061" y="423"/>
                    <a:pt x="1070" y="425"/>
                  </a:cubicBezTo>
                  <a:cubicBezTo>
                    <a:pt x="1066" y="414"/>
                    <a:pt x="1046" y="406"/>
                    <a:pt x="1043" y="422"/>
                  </a:cubicBezTo>
                  <a:close/>
                  <a:moveTo>
                    <a:pt x="579" y="416"/>
                  </a:moveTo>
                  <a:cubicBezTo>
                    <a:pt x="578" y="426"/>
                    <a:pt x="576" y="436"/>
                    <a:pt x="580" y="446"/>
                  </a:cubicBezTo>
                  <a:cubicBezTo>
                    <a:pt x="583" y="444"/>
                    <a:pt x="588" y="441"/>
                    <a:pt x="591" y="440"/>
                  </a:cubicBezTo>
                  <a:cubicBezTo>
                    <a:pt x="592" y="430"/>
                    <a:pt x="586" y="422"/>
                    <a:pt x="579" y="416"/>
                  </a:cubicBezTo>
                  <a:close/>
                  <a:moveTo>
                    <a:pt x="690" y="416"/>
                  </a:moveTo>
                  <a:cubicBezTo>
                    <a:pt x="689" y="425"/>
                    <a:pt x="688" y="434"/>
                    <a:pt x="692" y="443"/>
                  </a:cubicBezTo>
                  <a:cubicBezTo>
                    <a:pt x="694" y="442"/>
                    <a:pt x="698" y="440"/>
                    <a:pt x="699" y="439"/>
                  </a:cubicBezTo>
                  <a:cubicBezTo>
                    <a:pt x="697" y="431"/>
                    <a:pt x="695" y="423"/>
                    <a:pt x="690" y="416"/>
                  </a:cubicBezTo>
                  <a:close/>
                  <a:moveTo>
                    <a:pt x="709" y="418"/>
                  </a:moveTo>
                  <a:cubicBezTo>
                    <a:pt x="707" y="425"/>
                    <a:pt x="709" y="427"/>
                    <a:pt x="716" y="424"/>
                  </a:cubicBezTo>
                  <a:cubicBezTo>
                    <a:pt x="718" y="417"/>
                    <a:pt x="716" y="415"/>
                    <a:pt x="709" y="418"/>
                  </a:cubicBezTo>
                  <a:close/>
                  <a:moveTo>
                    <a:pt x="1120" y="417"/>
                  </a:moveTo>
                  <a:cubicBezTo>
                    <a:pt x="1118" y="423"/>
                    <a:pt x="1120" y="424"/>
                    <a:pt x="1126" y="422"/>
                  </a:cubicBezTo>
                  <a:cubicBezTo>
                    <a:pt x="1127" y="416"/>
                    <a:pt x="1125" y="415"/>
                    <a:pt x="1120" y="417"/>
                  </a:cubicBezTo>
                  <a:close/>
                  <a:moveTo>
                    <a:pt x="734" y="420"/>
                  </a:moveTo>
                  <a:cubicBezTo>
                    <a:pt x="733" y="426"/>
                    <a:pt x="733" y="433"/>
                    <a:pt x="733" y="440"/>
                  </a:cubicBezTo>
                  <a:cubicBezTo>
                    <a:pt x="738" y="441"/>
                    <a:pt x="744" y="443"/>
                    <a:pt x="750" y="443"/>
                  </a:cubicBezTo>
                  <a:cubicBezTo>
                    <a:pt x="748" y="433"/>
                    <a:pt x="743" y="425"/>
                    <a:pt x="734" y="420"/>
                  </a:cubicBezTo>
                  <a:close/>
                  <a:moveTo>
                    <a:pt x="851" y="422"/>
                  </a:moveTo>
                  <a:cubicBezTo>
                    <a:pt x="848" y="426"/>
                    <a:pt x="845" y="435"/>
                    <a:pt x="852" y="437"/>
                  </a:cubicBezTo>
                  <a:cubicBezTo>
                    <a:pt x="860" y="436"/>
                    <a:pt x="860" y="418"/>
                    <a:pt x="851" y="422"/>
                  </a:cubicBezTo>
                  <a:close/>
                  <a:moveTo>
                    <a:pt x="1133" y="420"/>
                  </a:moveTo>
                  <a:cubicBezTo>
                    <a:pt x="1125" y="422"/>
                    <a:pt x="1131" y="432"/>
                    <a:pt x="1137" y="429"/>
                  </a:cubicBezTo>
                  <a:cubicBezTo>
                    <a:pt x="1145" y="428"/>
                    <a:pt x="1139" y="418"/>
                    <a:pt x="1133" y="420"/>
                  </a:cubicBezTo>
                  <a:close/>
                  <a:moveTo>
                    <a:pt x="238" y="431"/>
                  </a:moveTo>
                  <a:cubicBezTo>
                    <a:pt x="239" y="442"/>
                    <a:pt x="240" y="452"/>
                    <a:pt x="242" y="463"/>
                  </a:cubicBezTo>
                  <a:cubicBezTo>
                    <a:pt x="243" y="462"/>
                    <a:pt x="247" y="461"/>
                    <a:pt x="249" y="461"/>
                  </a:cubicBezTo>
                  <a:cubicBezTo>
                    <a:pt x="249" y="449"/>
                    <a:pt x="250" y="437"/>
                    <a:pt x="251" y="425"/>
                  </a:cubicBezTo>
                  <a:cubicBezTo>
                    <a:pt x="246" y="427"/>
                    <a:pt x="242" y="429"/>
                    <a:pt x="238" y="431"/>
                  </a:cubicBezTo>
                  <a:close/>
                  <a:moveTo>
                    <a:pt x="271" y="429"/>
                  </a:moveTo>
                  <a:cubicBezTo>
                    <a:pt x="270" y="435"/>
                    <a:pt x="272" y="437"/>
                    <a:pt x="277" y="434"/>
                  </a:cubicBezTo>
                  <a:cubicBezTo>
                    <a:pt x="279" y="429"/>
                    <a:pt x="277" y="427"/>
                    <a:pt x="271" y="429"/>
                  </a:cubicBezTo>
                  <a:close/>
                  <a:moveTo>
                    <a:pt x="325" y="429"/>
                  </a:moveTo>
                  <a:cubicBezTo>
                    <a:pt x="323" y="434"/>
                    <a:pt x="323" y="439"/>
                    <a:pt x="326" y="444"/>
                  </a:cubicBezTo>
                  <a:cubicBezTo>
                    <a:pt x="332" y="440"/>
                    <a:pt x="336" y="434"/>
                    <a:pt x="340" y="429"/>
                  </a:cubicBezTo>
                  <a:cubicBezTo>
                    <a:pt x="335" y="429"/>
                    <a:pt x="330" y="429"/>
                    <a:pt x="325" y="429"/>
                  </a:cubicBezTo>
                  <a:close/>
                  <a:moveTo>
                    <a:pt x="465" y="456"/>
                  </a:moveTo>
                  <a:cubicBezTo>
                    <a:pt x="469" y="447"/>
                    <a:pt x="473" y="438"/>
                    <a:pt x="475" y="428"/>
                  </a:cubicBezTo>
                  <a:cubicBezTo>
                    <a:pt x="463" y="431"/>
                    <a:pt x="457" y="446"/>
                    <a:pt x="465" y="456"/>
                  </a:cubicBezTo>
                  <a:close/>
                  <a:moveTo>
                    <a:pt x="483" y="428"/>
                  </a:moveTo>
                  <a:cubicBezTo>
                    <a:pt x="482" y="434"/>
                    <a:pt x="482" y="439"/>
                    <a:pt x="481" y="445"/>
                  </a:cubicBezTo>
                  <a:cubicBezTo>
                    <a:pt x="488" y="445"/>
                    <a:pt x="495" y="445"/>
                    <a:pt x="502" y="444"/>
                  </a:cubicBezTo>
                  <a:cubicBezTo>
                    <a:pt x="498" y="437"/>
                    <a:pt x="491" y="432"/>
                    <a:pt x="483" y="428"/>
                  </a:cubicBezTo>
                  <a:close/>
                  <a:moveTo>
                    <a:pt x="716" y="434"/>
                  </a:moveTo>
                  <a:cubicBezTo>
                    <a:pt x="713" y="435"/>
                    <a:pt x="710" y="436"/>
                    <a:pt x="708" y="436"/>
                  </a:cubicBezTo>
                  <a:cubicBezTo>
                    <a:pt x="705" y="441"/>
                    <a:pt x="704" y="447"/>
                    <a:pt x="700" y="451"/>
                  </a:cubicBezTo>
                  <a:cubicBezTo>
                    <a:pt x="690" y="453"/>
                    <a:pt x="684" y="444"/>
                    <a:pt x="679" y="438"/>
                  </a:cubicBezTo>
                  <a:cubicBezTo>
                    <a:pt x="678" y="439"/>
                    <a:pt x="671" y="438"/>
                    <a:pt x="674" y="441"/>
                  </a:cubicBezTo>
                  <a:cubicBezTo>
                    <a:pt x="681" y="450"/>
                    <a:pt x="695" y="458"/>
                    <a:pt x="690" y="471"/>
                  </a:cubicBezTo>
                  <a:cubicBezTo>
                    <a:pt x="685" y="482"/>
                    <a:pt x="671" y="478"/>
                    <a:pt x="661" y="478"/>
                  </a:cubicBezTo>
                  <a:cubicBezTo>
                    <a:pt x="667" y="488"/>
                    <a:pt x="674" y="499"/>
                    <a:pt x="675" y="512"/>
                  </a:cubicBezTo>
                  <a:cubicBezTo>
                    <a:pt x="676" y="523"/>
                    <a:pt x="662" y="522"/>
                    <a:pt x="655" y="522"/>
                  </a:cubicBezTo>
                  <a:cubicBezTo>
                    <a:pt x="650" y="531"/>
                    <a:pt x="641" y="532"/>
                    <a:pt x="632" y="531"/>
                  </a:cubicBezTo>
                  <a:cubicBezTo>
                    <a:pt x="636" y="541"/>
                    <a:pt x="637" y="553"/>
                    <a:pt x="629" y="562"/>
                  </a:cubicBezTo>
                  <a:cubicBezTo>
                    <a:pt x="621" y="568"/>
                    <a:pt x="612" y="563"/>
                    <a:pt x="603" y="562"/>
                  </a:cubicBezTo>
                  <a:cubicBezTo>
                    <a:pt x="601" y="568"/>
                    <a:pt x="599" y="575"/>
                    <a:pt x="596" y="581"/>
                  </a:cubicBezTo>
                  <a:cubicBezTo>
                    <a:pt x="589" y="582"/>
                    <a:pt x="581" y="583"/>
                    <a:pt x="573" y="584"/>
                  </a:cubicBezTo>
                  <a:cubicBezTo>
                    <a:pt x="573" y="585"/>
                    <a:pt x="572" y="588"/>
                    <a:pt x="572" y="590"/>
                  </a:cubicBezTo>
                  <a:cubicBezTo>
                    <a:pt x="579" y="590"/>
                    <a:pt x="584" y="595"/>
                    <a:pt x="588" y="600"/>
                  </a:cubicBezTo>
                  <a:cubicBezTo>
                    <a:pt x="596" y="592"/>
                    <a:pt x="600" y="580"/>
                    <a:pt x="611" y="576"/>
                  </a:cubicBezTo>
                  <a:cubicBezTo>
                    <a:pt x="627" y="586"/>
                    <a:pt x="619" y="606"/>
                    <a:pt x="615" y="620"/>
                  </a:cubicBezTo>
                  <a:cubicBezTo>
                    <a:pt x="610" y="636"/>
                    <a:pt x="591" y="638"/>
                    <a:pt x="579" y="648"/>
                  </a:cubicBezTo>
                  <a:cubicBezTo>
                    <a:pt x="572" y="653"/>
                    <a:pt x="563" y="649"/>
                    <a:pt x="556" y="647"/>
                  </a:cubicBezTo>
                  <a:cubicBezTo>
                    <a:pt x="543" y="651"/>
                    <a:pt x="528" y="649"/>
                    <a:pt x="515" y="648"/>
                  </a:cubicBezTo>
                  <a:cubicBezTo>
                    <a:pt x="529" y="654"/>
                    <a:pt x="543" y="662"/>
                    <a:pt x="549" y="677"/>
                  </a:cubicBezTo>
                  <a:cubicBezTo>
                    <a:pt x="555" y="674"/>
                    <a:pt x="560" y="670"/>
                    <a:pt x="565" y="667"/>
                  </a:cubicBezTo>
                  <a:cubicBezTo>
                    <a:pt x="567" y="666"/>
                    <a:pt x="572" y="666"/>
                    <a:pt x="574" y="665"/>
                  </a:cubicBezTo>
                  <a:cubicBezTo>
                    <a:pt x="591" y="656"/>
                    <a:pt x="614" y="667"/>
                    <a:pt x="624" y="683"/>
                  </a:cubicBezTo>
                  <a:cubicBezTo>
                    <a:pt x="627" y="678"/>
                    <a:pt x="630" y="672"/>
                    <a:pt x="635" y="668"/>
                  </a:cubicBezTo>
                  <a:cubicBezTo>
                    <a:pt x="642" y="671"/>
                    <a:pt x="649" y="679"/>
                    <a:pt x="657" y="678"/>
                  </a:cubicBezTo>
                  <a:cubicBezTo>
                    <a:pt x="660" y="668"/>
                    <a:pt x="656" y="658"/>
                    <a:pt x="658" y="648"/>
                  </a:cubicBezTo>
                  <a:cubicBezTo>
                    <a:pt x="663" y="630"/>
                    <a:pt x="663" y="611"/>
                    <a:pt x="662" y="592"/>
                  </a:cubicBezTo>
                  <a:cubicBezTo>
                    <a:pt x="666" y="578"/>
                    <a:pt x="679" y="591"/>
                    <a:pt x="685" y="596"/>
                  </a:cubicBezTo>
                  <a:cubicBezTo>
                    <a:pt x="691" y="589"/>
                    <a:pt x="694" y="580"/>
                    <a:pt x="694" y="570"/>
                  </a:cubicBezTo>
                  <a:cubicBezTo>
                    <a:pt x="686" y="574"/>
                    <a:pt x="677" y="583"/>
                    <a:pt x="667" y="577"/>
                  </a:cubicBezTo>
                  <a:cubicBezTo>
                    <a:pt x="655" y="573"/>
                    <a:pt x="653" y="559"/>
                    <a:pt x="652" y="548"/>
                  </a:cubicBezTo>
                  <a:cubicBezTo>
                    <a:pt x="655" y="546"/>
                    <a:pt x="658" y="545"/>
                    <a:pt x="661" y="543"/>
                  </a:cubicBezTo>
                  <a:cubicBezTo>
                    <a:pt x="661" y="527"/>
                    <a:pt x="681" y="523"/>
                    <a:pt x="693" y="529"/>
                  </a:cubicBezTo>
                  <a:cubicBezTo>
                    <a:pt x="696" y="526"/>
                    <a:pt x="699" y="523"/>
                    <a:pt x="703" y="520"/>
                  </a:cubicBezTo>
                  <a:cubicBezTo>
                    <a:pt x="696" y="514"/>
                    <a:pt x="681" y="508"/>
                    <a:pt x="686" y="496"/>
                  </a:cubicBezTo>
                  <a:cubicBezTo>
                    <a:pt x="688" y="480"/>
                    <a:pt x="706" y="478"/>
                    <a:pt x="716" y="469"/>
                  </a:cubicBezTo>
                  <a:cubicBezTo>
                    <a:pt x="722" y="474"/>
                    <a:pt x="728" y="479"/>
                    <a:pt x="733" y="484"/>
                  </a:cubicBezTo>
                  <a:cubicBezTo>
                    <a:pt x="739" y="483"/>
                    <a:pt x="743" y="479"/>
                    <a:pt x="746" y="473"/>
                  </a:cubicBezTo>
                  <a:cubicBezTo>
                    <a:pt x="743" y="467"/>
                    <a:pt x="742" y="460"/>
                    <a:pt x="742" y="452"/>
                  </a:cubicBezTo>
                  <a:cubicBezTo>
                    <a:pt x="735" y="450"/>
                    <a:pt x="728" y="446"/>
                    <a:pt x="723" y="441"/>
                  </a:cubicBezTo>
                  <a:cubicBezTo>
                    <a:pt x="723" y="438"/>
                    <a:pt x="723" y="431"/>
                    <a:pt x="723" y="428"/>
                  </a:cubicBezTo>
                  <a:cubicBezTo>
                    <a:pt x="721" y="430"/>
                    <a:pt x="718" y="433"/>
                    <a:pt x="716" y="434"/>
                  </a:cubicBezTo>
                  <a:close/>
                  <a:moveTo>
                    <a:pt x="1008" y="428"/>
                  </a:moveTo>
                  <a:cubicBezTo>
                    <a:pt x="1004" y="433"/>
                    <a:pt x="1012" y="444"/>
                    <a:pt x="1018" y="440"/>
                  </a:cubicBezTo>
                  <a:cubicBezTo>
                    <a:pt x="1021" y="434"/>
                    <a:pt x="1014" y="425"/>
                    <a:pt x="1008" y="428"/>
                  </a:cubicBezTo>
                  <a:close/>
                  <a:moveTo>
                    <a:pt x="1053" y="428"/>
                  </a:moveTo>
                  <a:cubicBezTo>
                    <a:pt x="1049" y="433"/>
                    <a:pt x="1059" y="441"/>
                    <a:pt x="1063" y="435"/>
                  </a:cubicBezTo>
                  <a:cubicBezTo>
                    <a:pt x="1067" y="429"/>
                    <a:pt x="1057" y="423"/>
                    <a:pt x="1053" y="428"/>
                  </a:cubicBezTo>
                  <a:close/>
                  <a:moveTo>
                    <a:pt x="315" y="457"/>
                  </a:moveTo>
                  <a:cubicBezTo>
                    <a:pt x="315" y="449"/>
                    <a:pt x="315" y="440"/>
                    <a:pt x="312" y="432"/>
                  </a:cubicBezTo>
                  <a:cubicBezTo>
                    <a:pt x="299" y="433"/>
                    <a:pt x="306" y="454"/>
                    <a:pt x="315" y="457"/>
                  </a:cubicBezTo>
                  <a:close/>
                  <a:moveTo>
                    <a:pt x="504" y="433"/>
                  </a:moveTo>
                  <a:cubicBezTo>
                    <a:pt x="507" y="438"/>
                    <a:pt x="510" y="443"/>
                    <a:pt x="513" y="449"/>
                  </a:cubicBezTo>
                  <a:cubicBezTo>
                    <a:pt x="516" y="444"/>
                    <a:pt x="518" y="440"/>
                    <a:pt x="521" y="436"/>
                  </a:cubicBezTo>
                  <a:cubicBezTo>
                    <a:pt x="515" y="435"/>
                    <a:pt x="510" y="434"/>
                    <a:pt x="504" y="433"/>
                  </a:cubicBezTo>
                  <a:close/>
                  <a:moveTo>
                    <a:pt x="1089" y="432"/>
                  </a:moveTo>
                  <a:cubicBezTo>
                    <a:pt x="1085" y="438"/>
                    <a:pt x="1094" y="443"/>
                    <a:pt x="1098" y="438"/>
                  </a:cubicBezTo>
                  <a:cubicBezTo>
                    <a:pt x="1102" y="433"/>
                    <a:pt x="1093" y="427"/>
                    <a:pt x="1089" y="432"/>
                  </a:cubicBezTo>
                  <a:close/>
                  <a:moveTo>
                    <a:pt x="1124" y="439"/>
                  </a:moveTo>
                  <a:cubicBezTo>
                    <a:pt x="1128" y="442"/>
                    <a:pt x="1134" y="445"/>
                    <a:pt x="1139" y="448"/>
                  </a:cubicBezTo>
                  <a:cubicBezTo>
                    <a:pt x="1139" y="443"/>
                    <a:pt x="1139" y="438"/>
                    <a:pt x="1137" y="433"/>
                  </a:cubicBezTo>
                  <a:cubicBezTo>
                    <a:pt x="1132" y="435"/>
                    <a:pt x="1125" y="432"/>
                    <a:pt x="1124" y="439"/>
                  </a:cubicBezTo>
                  <a:close/>
                  <a:moveTo>
                    <a:pt x="350" y="440"/>
                  </a:moveTo>
                  <a:cubicBezTo>
                    <a:pt x="346" y="446"/>
                    <a:pt x="356" y="452"/>
                    <a:pt x="360" y="447"/>
                  </a:cubicBezTo>
                  <a:cubicBezTo>
                    <a:pt x="365" y="441"/>
                    <a:pt x="354" y="435"/>
                    <a:pt x="350" y="440"/>
                  </a:cubicBezTo>
                  <a:close/>
                  <a:moveTo>
                    <a:pt x="525" y="453"/>
                  </a:moveTo>
                  <a:cubicBezTo>
                    <a:pt x="530" y="450"/>
                    <a:pt x="536" y="446"/>
                    <a:pt x="541" y="441"/>
                  </a:cubicBezTo>
                  <a:cubicBezTo>
                    <a:pt x="532" y="440"/>
                    <a:pt x="524" y="443"/>
                    <a:pt x="525" y="453"/>
                  </a:cubicBezTo>
                  <a:close/>
                  <a:moveTo>
                    <a:pt x="772" y="439"/>
                  </a:moveTo>
                  <a:cubicBezTo>
                    <a:pt x="774" y="446"/>
                    <a:pt x="776" y="453"/>
                    <a:pt x="778" y="460"/>
                  </a:cubicBezTo>
                  <a:cubicBezTo>
                    <a:pt x="776" y="464"/>
                    <a:pt x="768" y="468"/>
                    <a:pt x="771" y="473"/>
                  </a:cubicBezTo>
                  <a:cubicBezTo>
                    <a:pt x="777" y="480"/>
                    <a:pt x="772" y="486"/>
                    <a:pt x="766" y="491"/>
                  </a:cubicBezTo>
                  <a:cubicBezTo>
                    <a:pt x="766" y="497"/>
                    <a:pt x="769" y="506"/>
                    <a:pt x="760" y="507"/>
                  </a:cubicBezTo>
                  <a:cubicBezTo>
                    <a:pt x="757" y="500"/>
                    <a:pt x="755" y="492"/>
                    <a:pt x="750" y="486"/>
                  </a:cubicBezTo>
                  <a:cubicBezTo>
                    <a:pt x="747" y="495"/>
                    <a:pt x="742" y="507"/>
                    <a:pt x="751" y="515"/>
                  </a:cubicBezTo>
                  <a:cubicBezTo>
                    <a:pt x="756" y="515"/>
                    <a:pt x="761" y="514"/>
                    <a:pt x="766" y="513"/>
                  </a:cubicBezTo>
                  <a:cubicBezTo>
                    <a:pt x="771" y="507"/>
                    <a:pt x="778" y="501"/>
                    <a:pt x="777" y="492"/>
                  </a:cubicBezTo>
                  <a:cubicBezTo>
                    <a:pt x="777" y="483"/>
                    <a:pt x="783" y="476"/>
                    <a:pt x="788" y="469"/>
                  </a:cubicBezTo>
                  <a:cubicBezTo>
                    <a:pt x="784" y="463"/>
                    <a:pt x="782" y="457"/>
                    <a:pt x="780" y="450"/>
                  </a:cubicBezTo>
                  <a:cubicBezTo>
                    <a:pt x="785" y="453"/>
                    <a:pt x="790" y="456"/>
                    <a:pt x="794" y="458"/>
                  </a:cubicBezTo>
                  <a:cubicBezTo>
                    <a:pt x="794" y="457"/>
                    <a:pt x="794" y="453"/>
                    <a:pt x="793" y="451"/>
                  </a:cubicBezTo>
                  <a:cubicBezTo>
                    <a:pt x="786" y="447"/>
                    <a:pt x="779" y="443"/>
                    <a:pt x="772" y="439"/>
                  </a:cubicBezTo>
                  <a:close/>
                  <a:moveTo>
                    <a:pt x="900" y="443"/>
                  </a:moveTo>
                  <a:cubicBezTo>
                    <a:pt x="906" y="456"/>
                    <a:pt x="921" y="452"/>
                    <a:pt x="928" y="443"/>
                  </a:cubicBezTo>
                  <a:cubicBezTo>
                    <a:pt x="919" y="441"/>
                    <a:pt x="908" y="436"/>
                    <a:pt x="900" y="443"/>
                  </a:cubicBezTo>
                  <a:close/>
                  <a:moveTo>
                    <a:pt x="957" y="464"/>
                  </a:moveTo>
                  <a:cubicBezTo>
                    <a:pt x="970" y="464"/>
                    <a:pt x="971" y="449"/>
                    <a:pt x="974" y="440"/>
                  </a:cubicBezTo>
                  <a:cubicBezTo>
                    <a:pt x="962" y="441"/>
                    <a:pt x="961" y="455"/>
                    <a:pt x="957" y="464"/>
                  </a:cubicBezTo>
                  <a:close/>
                  <a:moveTo>
                    <a:pt x="390" y="444"/>
                  </a:moveTo>
                  <a:cubicBezTo>
                    <a:pt x="387" y="448"/>
                    <a:pt x="394" y="455"/>
                    <a:pt x="398" y="451"/>
                  </a:cubicBezTo>
                  <a:cubicBezTo>
                    <a:pt x="401" y="447"/>
                    <a:pt x="394" y="440"/>
                    <a:pt x="390" y="444"/>
                  </a:cubicBezTo>
                  <a:close/>
                  <a:moveTo>
                    <a:pt x="657" y="445"/>
                  </a:moveTo>
                  <a:cubicBezTo>
                    <a:pt x="659" y="451"/>
                    <a:pt x="660" y="458"/>
                    <a:pt x="664" y="464"/>
                  </a:cubicBezTo>
                  <a:cubicBezTo>
                    <a:pt x="669" y="469"/>
                    <a:pt x="680" y="474"/>
                    <a:pt x="682" y="464"/>
                  </a:cubicBezTo>
                  <a:cubicBezTo>
                    <a:pt x="676" y="455"/>
                    <a:pt x="667" y="450"/>
                    <a:pt x="657" y="445"/>
                  </a:cubicBezTo>
                  <a:close/>
                  <a:moveTo>
                    <a:pt x="938" y="454"/>
                  </a:moveTo>
                  <a:cubicBezTo>
                    <a:pt x="947" y="459"/>
                    <a:pt x="951" y="452"/>
                    <a:pt x="953" y="444"/>
                  </a:cubicBezTo>
                  <a:cubicBezTo>
                    <a:pt x="948" y="446"/>
                    <a:pt x="931" y="444"/>
                    <a:pt x="938" y="454"/>
                  </a:cubicBezTo>
                  <a:close/>
                  <a:moveTo>
                    <a:pt x="1065" y="458"/>
                  </a:moveTo>
                  <a:cubicBezTo>
                    <a:pt x="1070" y="458"/>
                    <a:pt x="1076" y="458"/>
                    <a:pt x="1081" y="458"/>
                  </a:cubicBezTo>
                  <a:cubicBezTo>
                    <a:pt x="1086" y="453"/>
                    <a:pt x="1081" y="447"/>
                    <a:pt x="1078" y="442"/>
                  </a:cubicBezTo>
                  <a:cubicBezTo>
                    <a:pt x="1075" y="448"/>
                    <a:pt x="1069" y="452"/>
                    <a:pt x="1065" y="458"/>
                  </a:cubicBezTo>
                  <a:close/>
                  <a:moveTo>
                    <a:pt x="1088" y="445"/>
                  </a:moveTo>
                  <a:cubicBezTo>
                    <a:pt x="1091" y="451"/>
                    <a:pt x="1095" y="455"/>
                    <a:pt x="1101" y="458"/>
                  </a:cubicBezTo>
                  <a:cubicBezTo>
                    <a:pt x="1102" y="448"/>
                    <a:pt x="1096" y="444"/>
                    <a:pt x="1088" y="445"/>
                  </a:cubicBezTo>
                  <a:close/>
                  <a:moveTo>
                    <a:pt x="317" y="465"/>
                  </a:moveTo>
                  <a:cubicBezTo>
                    <a:pt x="314" y="471"/>
                    <a:pt x="323" y="473"/>
                    <a:pt x="327" y="476"/>
                  </a:cubicBezTo>
                  <a:cubicBezTo>
                    <a:pt x="326" y="471"/>
                    <a:pt x="325" y="466"/>
                    <a:pt x="324" y="462"/>
                  </a:cubicBezTo>
                  <a:cubicBezTo>
                    <a:pt x="330" y="459"/>
                    <a:pt x="337" y="455"/>
                    <a:pt x="336" y="447"/>
                  </a:cubicBezTo>
                  <a:cubicBezTo>
                    <a:pt x="328" y="451"/>
                    <a:pt x="320" y="456"/>
                    <a:pt x="317" y="465"/>
                  </a:cubicBezTo>
                  <a:close/>
                  <a:moveTo>
                    <a:pt x="1116" y="465"/>
                  </a:moveTo>
                  <a:cubicBezTo>
                    <a:pt x="1123" y="462"/>
                    <a:pt x="1128" y="455"/>
                    <a:pt x="1132" y="448"/>
                  </a:cubicBezTo>
                  <a:cubicBezTo>
                    <a:pt x="1123" y="449"/>
                    <a:pt x="1115" y="456"/>
                    <a:pt x="1116" y="465"/>
                  </a:cubicBezTo>
                  <a:close/>
                  <a:moveTo>
                    <a:pt x="864" y="463"/>
                  </a:moveTo>
                  <a:cubicBezTo>
                    <a:pt x="873" y="463"/>
                    <a:pt x="882" y="461"/>
                    <a:pt x="890" y="457"/>
                  </a:cubicBezTo>
                  <a:cubicBezTo>
                    <a:pt x="889" y="454"/>
                    <a:pt x="887" y="452"/>
                    <a:pt x="886" y="450"/>
                  </a:cubicBezTo>
                  <a:cubicBezTo>
                    <a:pt x="878" y="453"/>
                    <a:pt x="868" y="454"/>
                    <a:pt x="864" y="463"/>
                  </a:cubicBezTo>
                  <a:close/>
                  <a:moveTo>
                    <a:pt x="300" y="457"/>
                  </a:moveTo>
                  <a:cubicBezTo>
                    <a:pt x="291" y="462"/>
                    <a:pt x="310" y="473"/>
                    <a:pt x="312" y="464"/>
                  </a:cubicBezTo>
                  <a:cubicBezTo>
                    <a:pt x="311" y="459"/>
                    <a:pt x="305" y="456"/>
                    <a:pt x="300" y="457"/>
                  </a:cubicBezTo>
                  <a:close/>
                  <a:moveTo>
                    <a:pt x="443" y="454"/>
                  </a:moveTo>
                  <a:cubicBezTo>
                    <a:pt x="445" y="460"/>
                    <a:pt x="446" y="466"/>
                    <a:pt x="449" y="470"/>
                  </a:cubicBezTo>
                  <a:cubicBezTo>
                    <a:pt x="455" y="473"/>
                    <a:pt x="462" y="470"/>
                    <a:pt x="468" y="469"/>
                  </a:cubicBezTo>
                  <a:cubicBezTo>
                    <a:pt x="462" y="461"/>
                    <a:pt x="453" y="456"/>
                    <a:pt x="443" y="454"/>
                  </a:cubicBezTo>
                  <a:close/>
                  <a:moveTo>
                    <a:pt x="548" y="458"/>
                  </a:moveTo>
                  <a:cubicBezTo>
                    <a:pt x="548" y="458"/>
                    <a:pt x="548" y="458"/>
                    <a:pt x="548" y="458"/>
                  </a:cubicBezTo>
                  <a:moveTo>
                    <a:pt x="900" y="456"/>
                  </a:moveTo>
                  <a:cubicBezTo>
                    <a:pt x="896" y="465"/>
                    <a:pt x="891" y="473"/>
                    <a:pt x="886" y="481"/>
                  </a:cubicBezTo>
                  <a:cubicBezTo>
                    <a:pt x="892" y="481"/>
                    <a:pt x="899" y="481"/>
                    <a:pt x="906" y="481"/>
                  </a:cubicBezTo>
                  <a:cubicBezTo>
                    <a:pt x="905" y="473"/>
                    <a:pt x="903" y="464"/>
                    <a:pt x="900" y="456"/>
                  </a:cubicBezTo>
                  <a:close/>
                  <a:moveTo>
                    <a:pt x="424" y="473"/>
                  </a:moveTo>
                  <a:cubicBezTo>
                    <a:pt x="426" y="471"/>
                    <a:pt x="428" y="467"/>
                    <a:pt x="429" y="465"/>
                  </a:cubicBezTo>
                  <a:cubicBezTo>
                    <a:pt x="424" y="453"/>
                    <a:pt x="412" y="472"/>
                    <a:pt x="424" y="473"/>
                  </a:cubicBezTo>
                  <a:close/>
                  <a:moveTo>
                    <a:pt x="913" y="463"/>
                  </a:moveTo>
                  <a:cubicBezTo>
                    <a:pt x="913" y="473"/>
                    <a:pt x="916" y="481"/>
                    <a:pt x="919" y="490"/>
                  </a:cubicBezTo>
                  <a:cubicBezTo>
                    <a:pt x="921" y="490"/>
                    <a:pt x="924" y="489"/>
                    <a:pt x="926" y="489"/>
                  </a:cubicBezTo>
                  <a:cubicBezTo>
                    <a:pt x="926" y="478"/>
                    <a:pt x="921" y="469"/>
                    <a:pt x="913" y="463"/>
                  </a:cubicBezTo>
                  <a:close/>
                  <a:moveTo>
                    <a:pt x="1096" y="465"/>
                  </a:moveTo>
                  <a:cubicBezTo>
                    <a:pt x="1098" y="468"/>
                    <a:pt x="1101" y="475"/>
                    <a:pt x="1103" y="478"/>
                  </a:cubicBezTo>
                  <a:cubicBezTo>
                    <a:pt x="1108" y="483"/>
                    <a:pt x="1114" y="474"/>
                    <a:pt x="1109" y="470"/>
                  </a:cubicBezTo>
                  <a:cubicBezTo>
                    <a:pt x="1107" y="465"/>
                    <a:pt x="1101" y="466"/>
                    <a:pt x="1096" y="465"/>
                  </a:cubicBezTo>
                  <a:close/>
                  <a:moveTo>
                    <a:pt x="1129" y="464"/>
                  </a:moveTo>
                  <a:cubicBezTo>
                    <a:pt x="1124" y="468"/>
                    <a:pt x="1118" y="471"/>
                    <a:pt x="1117" y="477"/>
                  </a:cubicBezTo>
                  <a:cubicBezTo>
                    <a:pt x="1124" y="476"/>
                    <a:pt x="1131" y="476"/>
                    <a:pt x="1138" y="475"/>
                  </a:cubicBezTo>
                  <a:cubicBezTo>
                    <a:pt x="1135" y="471"/>
                    <a:pt x="1132" y="467"/>
                    <a:pt x="1129" y="464"/>
                  </a:cubicBezTo>
                  <a:close/>
                  <a:moveTo>
                    <a:pt x="426" y="488"/>
                  </a:moveTo>
                  <a:cubicBezTo>
                    <a:pt x="433" y="489"/>
                    <a:pt x="440" y="490"/>
                    <a:pt x="446" y="494"/>
                  </a:cubicBezTo>
                  <a:cubicBezTo>
                    <a:pt x="447" y="507"/>
                    <a:pt x="453" y="521"/>
                    <a:pt x="443" y="532"/>
                  </a:cubicBezTo>
                  <a:cubicBezTo>
                    <a:pt x="438" y="538"/>
                    <a:pt x="433" y="545"/>
                    <a:pt x="426" y="550"/>
                  </a:cubicBezTo>
                  <a:cubicBezTo>
                    <a:pt x="412" y="554"/>
                    <a:pt x="397" y="559"/>
                    <a:pt x="383" y="564"/>
                  </a:cubicBezTo>
                  <a:cubicBezTo>
                    <a:pt x="395" y="565"/>
                    <a:pt x="408" y="567"/>
                    <a:pt x="417" y="575"/>
                  </a:cubicBezTo>
                  <a:cubicBezTo>
                    <a:pt x="424" y="568"/>
                    <a:pt x="430" y="560"/>
                    <a:pt x="439" y="555"/>
                  </a:cubicBezTo>
                  <a:cubicBezTo>
                    <a:pt x="449" y="551"/>
                    <a:pt x="460" y="554"/>
                    <a:pt x="469" y="557"/>
                  </a:cubicBezTo>
                  <a:cubicBezTo>
                    <a:pt x="471" y="554"/>
                    <a:pt x="474" y="550"/>
                    <a:pt x="476" y="547"/>
                  </a:cubicBezTo>
                  <a:cubicBezTo>
                    <a:pt x="482" y="548"/>
                    <a:pt x="488" y="549"/>
                    <a:pt x="495" y="550"/>
                  </a:cubicBezTo>
                  <a:cubicBezTo>
                    <a:pt x="485" y="529"/>
                    <a:pt x="488" y="503"/>
                    <a:pt x="470" y="486"/>
                  </a:cubicBezTo>
                  <a:cubicBezTo>
                    <a:pt x="466" y="477"/>
                    <a:pt x="455" y="482"/>
                    <a:pt x="447" y="481"/>
                  </a:cubicBezTo>
                  <a:cubicBezTo>
                    <a:pt x="444" y="477"/>
                    <a:pt x="441" y="473"/>
                    <a:pt x="438" y="469"/>
                  </a:cubicBezTo>
                  <a:cubicBezTo>
                    <a:pt x="434" y="475"/>
                    <a:pt x="430" y="481"/>
                    <a:pt x="426" y="488"/>
                  </a:cubicBezTo>
                  <a:close/>
                  <a:moveTo>
                    <a:pt x="1009" y="499"/>
                  </a:moveTo>
                  <a:cubicBezTo>
                    <a:pt x="1012" y="501"/>
                    <a:pt x="1015" y="502"/>
                    <a:pt x="1019" y="503"/>
                  </a:cubicBezTo>
                  <a:cubicBezTo>
                    <a:pt x="1027" y="493"/>
                    <a:pt x="1037" y="482"/>
                    <a:pt x="1034" y="468"/>
                  </a:cubicBezTo>
                  <a:cubicBezTo>
                    <a:pt x="1024" y="477"/>
                    <a:pt x="1018" y="489"/>
                    <a:pt x="1009" y="499"/>
                  </a:cubicBezTo>
                  <a:close/>
                  <a:moveTo>
                    <a:pt x="1073" y="469"/>
                  </a:moveTo>
                  <a:cubicBezTo>
                    <a:pt x="1072" y="470"/>
                    <a:pt x="1070" y="472"/>
                    <a:pt x="1068" y="474"/>
                  </a:cubicBezTo>
                  <a:cubicBezTo>
                    <a:pt x="1071" y="488"/>
                    <a:pt x="1088" y="466"/>
                    <a:pt x="1073" y="469"/>
                  </a:cubicBezTo>
                  <a:close/>
                  <a:moveTo>
                    <a:pt x="304" y="489"/>
                  </a:moveTo>
                  <a:cubicBezTo>
                    <a:pt x="310" y="489"/>
                    <a:pt x="315" y="478"/>
                    <a:pt x="308" y="475"/>
                  </a:cubicBezTo>
                  <a:cubicBezTo>
                    <a:pt x="301" y="474"/>
                    <a:pt x="297" y="486"/>
                    <a:pt x="304" y="489"/>
                  </a:cubicBezTo>
                  <a:close/>
                  <a:moveTo>
                    <a:pt x="345" y="476"/>
                  </a:moveTo>
                  <a:cubicBezTo>
                    <a:pt x="347" y="482"/>
                    <a:pt x="349" y="487"/>
                    <a:pt x="352" y="492"/>
                  </a:cubicBezTo>
                  <a:cubicBezTo>
                    <a:pt x="358" y="492"/>
                    <a:pt x="360" y="490"/>
                    <a:pt x="359" y="484"/>
                  </a:cubicBezTo>
                  <a:cubicBezTo>
                    <a:pt x="358" y="477"/>
                    <a:pt x="350" y="478"/>
                    <a:pt x="345" y="476"/>
                  </a:cubicBezTo>
                  <a:close/>
                  <a:moveTo>
                    <a:pt x="381" y="479"/>
                  </a:moveTo>
                  <a:cubicBezTo>
                    <a:pt x="377" y="481"/>
                    <a:pt x="378" y="485"/>
                    <a:pt x="379" y="489"/>
                  </a:cubicBezTo>
                  <a:cubicBezTo>
                    <a:pt x="381" y="498"/>
                    <a:pt x="397" y="498"/>
                    <a:pt x="397" y="488"/>
                  </a:cubicBezTo>
                  <a:cubicBezTo>
                    <a:pt x="393" y="483"/>
                    <a:pt x="387" y="480"/>
                    <a:pt x="381" y="479"/>
                  </a:cubicBezTo>
                  <a:close/>
                  <a:moveTo>
                    <a:pt x="560" y="504"/>
                  </a:moveTo>
                  <a:cubicBezTo>
                    <a:pt x="560" y="510"/>
                    <a:pt x="568" y="511"/>
                    <a:pt x="572" y="515"/>
                  </a:cubicBezTo>
                  <a:cubicBezTo>
                    <a:pt x="569" y="505"/>
                    <a:pt x="566" y="491"/>
                    <a:pt x="581" y="489"/>
                  </a:cubicBezTo>
                  <a:cubicBezTo>
                    <a:pt x="577" y="485"/>
                    <a:pt x="573" y="480"/>
                    <a:pt x="570" y="476"/>
                  </a:cubicBezTo>
                  <a:cubicBezTo>
                    <a:pt x="566" y="485"/>
                    <a:pt x="561" y="494"/>
                    <a:pt x="560" y="504"/>
                  </a:cubicBezTo>
                  <a:close/>
                  <a:moveTo>
                    <a:pt x="317" y="480"/>
                  </a:moveTo>
                  <a:cubicBezTo>
                    <a:pt x="317" y="486"/>
                    <a:pt x="318" y="496"/>
                    <a:pt x="327" y="494"/>
                  </a:cubicBezTo>
                  <a:cubicBezTo>
                    <a:pt x="329" y="487"/>
                    <a:pt x="322" y="483"/>
                    <a:pt x="317" y="480"/>
                  </a:cubicBezTo>
                  <a:close/>
                  <a:moveTo>
                    <a:pt x="786" y="490"/>
                  </a:moveTo>
                  <a:cubicBezTo>
                    <a:pt x="787" y="496"/>
                    <a:pt x="794" y="492"/>
                    <a:pt x="798" y="492"/>
                  </a:cubicBezTo>
                  <a:cubicBezTo>
                    <a:pt x="798" y="489"/>
                    <a:pt x="798" y="482"/>
                    <a:pt x="799" y="479"/>
                  </a:cubicBezTo>
                  <a:cubicBezTo>
                    <a:pt x="793" y="480"/>
                    <a:pt x="788" y="484"/>
                    <a:pt x="786" y="490"/>
                  </a:cubicBezTo>
                  <a:close/>
                  <a:moveTo>
                    <a:pt x="719" y="485"/>
                  </a:moveTo>
                  <a:cubicBezTo>
                    <a:pt x="710" y="492"/>
                    <a:pt x="721" y="499"/>
                    <a:pt x="728" y="500"/>
                  </a:cubicBezTo>
                  <a:cubicBezTo>
                    <a:pt x="726" y="494"/>
                    <a:pt x="723" y="489"/>
                    <a:pt x="719" y="485"/>
                  </a:cubicBezTo>
                  <a:close/>
                  <a:moveTo>
                    <a:pt x="1120" y="485"/>
                  </a:moveTo>
                  <a:cubicBezTo>
                    <a:pt x="1119" y="490"/>
                    <a:pt x="1126" y="497"/>
                    <a:pt x="1131" y="496"/>
                  </a:cubicBezTo>
                  <a:cubicBezTo>
                    <a:pt x="1133" y="490"/>
                    <a:pt x="1125" y="483"/>
                    <a:pt x="1120" y="485"/>
                  </a:cubicBezTo>
                  <a:close/>
                  <a:moveTo>
                    <a:pt x="255" y="488"/>
                  </a:moveTo>
                  <a:cubicBezTo>
                    <a:pt x="254" y="504"/>
                    <a:pt x="271" y="509"/>
                    <a:pt x="283" y="504"/>
                  </a:cubicBezTo>
                  <a:cubicBezTo>
                    <a:pt x="277" y="493"/>
                    <a:pt x="266" y="490"/>
                    <a:pt x="255" y="488"/>
                  </a:cubicBezTo>
                  <a:close/>
                  <a:moveTo>
                    <a:pt x="650" y="488"/>
                  </a:moveTo>
                  <a:cubicBezTo>
                    <a:pt x="653" y="498"/>
                    <a:pt x="653" y="513"/>
                    <a:pt x="667" y="511"/>
                  </a:cubicBezTo>
                  <a:cubicBezTo>
                    <a:pt x="662" y="504"/>
                    <a:pt x="661" y="489"/>
                    <a:pt x="650" y="488"/>
                  </a:cubicBezTo>
                  <a:close/>
                  <a:moveTo>
                    <a:pt x="693" y="500"/>
                  </a:moveTo>
                  <a:cubicBezTo>
                    <a:pt x="700" y="506"/>
                    <a:pt x="707" y="511"/>
                    <a:pt x="716" y="511"/>
                  </a:cubicBezTo>
                  <a:cubicBezTo>
                    <a:pt x="713" y="507"/>
                    <a:pt x="710" y="503"/>
                    <a:pt x="707" y="499"/>
                  </a:cubicBezTo>
                  <a:cubicBezTo>
                    <a:pt x="707" y="496"/>
                    <a:pt x="705" y="490"/>
                    <a:pt x="705" y="487"/>
                  </a:cubicBezTo>
                  <a:cubicBezTo>
                    <a:pt x="700" y="491"/>
                    <a:pt x="697" y="496"/>
                    <a:pt x="693" y="500"/>
                  </a:cubicBezTo>
                  <a:close/>
                  <a:moveTo>
                    <a:pt x="921" y="506"/>
                  </a:moveTo>
                  <a:cubicBezTo>
                    <a:pt x="925" y="507"/>
                    <a:pt x="930" y="507"/>
                    <a:pt x="935" y="507"/>
                  </a:cubicBezTo>
                  <a:cubicBezTo>
                    <a:pt x="939" y="503"/>
                    <a:pt x="941" y="498"/>
                    <a:pt x="944" y="492"/>
                  </a:cubicBezTo>
                  <a:cubicBezTo>
                    <a:pt x="935" y="492"/>
                    <a:pt x="921" y="494"/>
                    <a:pt x="921" y="506"/>
                  </a:cubicBezTo>
                  <a:close/>
                  <a:moveTo>
                    <a:pt x="320" y="503"/>
                  </a:moveTo>
                  <a:cubicBezTo>
                    <a:pt x="323" y="506"/>
                    <a:pt x="325" y="509"/>
                    <a:pt x="328" y="511"/>
                  </a:cubicBezTo>
                  <a:cubicBezTo>
                    <a:pt x="330" y="509"/>
                    <a:pt x="334" y="504"/>
                    <a:pt x="335" y="502"/>
                  </a:cubicBezTo>
                  <a:cubicBezTo>
                    <a:pt x="345" y="505"/>
                    <a:pt x="354" y="509"/>
                    <a:pt x="363" y="513"/>
                  </a:cubicBezTo>
                  <a:cubicBezTo>
                    <a:pt x="363" y="508"/>
                    <a:pt x="362" y="503"/>
                    <a:pt x="362" y="497"/>
                  </a:cubicBezTo>
                  <a:cubicBezTo>
                    <a:pt x="359" y="499"/>
                    <a:pt x="356" y="500"/>
                    <a:pt x="353" y="502"/>
                  </a:cubicBezTo>
                  <a:cubicBezTo>
                    <a:pt x="351" y="500"/>
                    <a:pt x="347" y="496"/>
                    <a:pt x="345" y="494"/>
                  </a:cubicBezTo>
                  <a:cubicBezTo>
                    <a:pt x="337" y="497"/>
                    <a:pt x="329" y="501"/>
                    <a:pt x="320" y="503"/>
                  </a:cubicBezTo>
                  <a:close/>
                  <a:moveTo>
                    <a:pt x="393" y="503"/>
                  </a:moveTo>
                  <a:cubicBezTo>
                    <a:pt x="393" y="507"/>
                    <a:pt x="393" y="514"/>
                    <a:pt x="393" y="518"/>
                  </a:cubicBezTo>
                  <a:cubicBezTo>
                    <a:pt x="385" y="514"/>
                    <a:pt x="379" y="507"/>
                    <a:pt x="372" y="501"/>
                  </a:cubicBezTo>
                  <a:cubicBezTo>
                    <a:pt x="373" y="510"/>
                    <a:pt x="375" y="518"/>
                    <a:pt x="377" y="527"/>
                  </a:cubicBezTo>
                  <a:cubicBezTo>
                    <a:pt x="380" y="527"/>
                    <a:pt x="385" y="527"/>
                    <a:pt x="388" y="527"/>
                  </a:cubicBezTo>
                  <a:cubicBezTo>
                    <a:pt x="391" y="524"/>
                    <a:pt x="395" y="521"/>
                    <a:pt x="399" y="518"/>
                  </a:cubicBezTo>
                  <a:cubicBezTo>
                    <a:pt x="400" y="513"/>
                    <a:pt x="401" y="508"/>
                    <a:pt x="402" y="502"/>
                  </a:cubicBezTo>
                  <a:cubicBezTo>
                    <a:pt x="399" y="503"/>
                    <a:pt x="396" y="503"/>
                    <a:pt x="393" y="503"/>
                  </a:cubicBezTo>
                  <a:close/>
                  <a:moveTo>
                    <a:pt x="407" y="505"/>
                  </a:moveTo>
                  <a:cubicBezTo>
                    <a:pt x="413" y="507"/>
                    <a:pt x="420" y="509"/>
                    <a:pt x="426" y="511"/>
                  </a:cubicBezTo>
                  <a:cubicBezTo>
                    <a:pt x="426" y="508"/>
                    <a:pt x="426" y="504"/>
                    <a:pt x="427" y="502"/>
                  </a:cubicBezTo>
                  <a:cubicBezTo>
                    <a:pt x="420" y="502"/>
                    <a:pt x="413" y="503"/>
                    <a:pt x="407" y="505"/>
                  </a:cubicBezTo>
                  <a:close/>
                  <a:moveTo>
                    <a:pt x="493" y="504"/>
                  </a:moveTo>
                  <a:cubicBezTo>
                    <a:pt x="495" y="513"/>
                    <a:pt x="496" y="522"/>
                    <a:pt x="498" y="531"/>
                  </a:cubicBezTo>
                  <a:cubicBezTo>
                    <a:pt x="502" y="529"/>
                    <a:pt x="508" y="526"/>
                    <a:pt x="511" y="524"/>
                  </a:cubicBezTo>
                  <a:cubicBezTo>
                    <a:pt x="508" y="516"/>
                    <a:pt x="506" y="508"/>
                    <a:pt x="503" y="500"/>
                  </a:cubicBezTo>
                  <a:cubicBezTo>
                    <a:pt x="499" y="501"/>
                    <a:pt x="496" y="502"/>
                    <a:pt x="493" y="504"/>
                  </a:cubicBezTo>
                  <a:close/>
                  <a:moveTo>
                    <a:pt x="226" y="504"/>
                  </a:moveTo>
                  <a:cubicBezTo>
                    <a:pt x="226" y="513"/>
                    <a:pt x="226" y="522"/>
                    <a:pt x="229" y="531"/>
                  </a:cubicBezTo>
                  <a:cubicBezTo>
                    <a:pt x="232" y="531"/>
                    <a:pt x="236" y="530"/>
                    <a:pt x="238" y="530"/>
                  </a:cubicBezTo>
                  <a:cubicBezTo>
                    <a:pt x="240" y="520"/>
                    <a:pt x="237" y="508"/>
                    <a:pt x="226" y="504"/>
                  </a:cubicBezTo>
                  <a:close/>
                  <a:moveTo>
                    <a:pt x="1057" y="528"/>
                  </a:moveTo>
                  <a:cubicBezTo>
                    <a:pt x="1064" y="526"/>
                    <a:pt x="1068" y="521"/>
                    <a:pt x="1073" y="517"/>
                  </a:cubicBezTo>
                  <a:cubicBezTo>
                    <a:pt x="1075" y="518"/>
                    <a:pt x="1080" y="519"/>
                    <a:pt x="1082" y="520"/>
                  </a:cubicBezTo>
                  <a:cubicBezTo>
                    <a:pt x="1083" y="516"/>
                    <a:pt x="1085" y="508"/>
                    <a:pt x="1087" y="504"/>
                  </a:cubicBezTo>
                  <a:cubicBezTo>
                    <a:pt x="1075" y="509"/>
                    <a:pt x="1060" y="514"/>
                    <a:pt x="1057" y="528"/>
                  </a:cubicBezTo>
                  <a:close/>
                  <a:moveTo>
                    <a:pt x="967" y="532"/>
                  </a:moveTo>
                  <a:cubicBezTo>
                    <a:pt x="974" y="526"/>
                    <a:pt x="979" y="518"/>
                    <a:pt x="983" y="509"/>
                  </a:cubicBezTo>
                  <a:cubicBezTo>
                    <a:pt x="974" y="513"/>
                    <a:pt x="962" y="520"/>
                    <a:pt x="967" y="532"/>
                  </a:cubicBezTo>
                  <a:close/>
                  <a:moveTo>
                    <a:pt x="1025" y="518"/>
                  </a:moveTo>
                  <a:cubicBezTo>
                    <a:pt x="1025" y="522"/>
                    <a:pt x="1029" y="525"/>
                    <a:pt x="1031" y="528"/>
                  </a:cubicBezTo>
                  <a:cubicBezTo>
                    <a:pt x="1035" y="522"/>
                    <a:pt x="1038" y="516"/>
                    <a:pt x="1038" y="508"/>
                  </a:cubicBezTo>
                  <a:cubicBezTo>
                    <a:pt x="1034" y="511"/>
                    <a:pt x="1029" y="513"/>
                    <a:pt x="1025" y="518"/>
                  </a:cubicBezTo>
                  <a:close/>
                  <a:moveTo>
                    <a:pt x="341" y="513"/>
                  </a:moveTo>
                  <a:cubicBezTo>
                    <a:pt x="340" y="523"/>
                    <a:pt x="347" y="528"/>
                    <a:pt x="357" y="527"/>
                  </a:cubicBezTo>
                  <a:cubicBezTo>
                    <a:pt x="353" y="521"/>
                    <a:pt x="348" y="516"/>
                    <a:pt x="341" y="513"/>
                  </a:cubicBezTo>
                  <a:close/>
                  <a:moveTo>
                    <a:pt x="433" y="512"/>
                  </a:moveTo>
                  <a:cubicBezTo>
                    <a:pt x="431" y="519"/>
                    <a:pt x="433" y="522"/>
                    <a:pt x="439" y="520"/>
                  </a:cubicBezTo>
                  <a:cubicBezTo>
                    <a:pt x="441" y="513"/>
                    <a:pt x="439" y="510"/>
                    <a:pt x="433" y="512"/>
                  </a:cubicBezTo>
                  <a:close/>
                  <a:moveTo>
                    <a:pt x="636" y="514"/>
                  </a:moveTo>
                  <a:cubicBezTo>
                    <a:pt x="630" y="518"/>
                    <a:pt x="638" y="527"/>
                    <a:pt x="644" y="523"/>
                  </a:cubicBezTo>
                  <a:cubicBezTo>
                    <a:pt x="650" y="519"/>
                    <a:pt x="642" y="510"/>
                    <a:pt x="636" y="514"/>
                  </a:cubicBezTo>
                  <a:close/>
                  <a:moveTo>
                    <a:pt x="721" y="516"/>
                  </a:moveTo>
                  <a:cubicBezTo>
                    <a:pt x="727" y="520"/>
                    <a:pt x="733" y="524"/>
                    <a:pt x="739" y="527"/>
                  </a:cubicBezTo>
                  <a:cubicBezTo>
                    <a:pt x="739" y="523"/>
                    <a:pt x="738" y="518"/>
                    <a:pt x="737" y="514"/>
                  </a:cubicBezTo>
                  <a:cubicBezTo>
                    <a:pt x="732" y="513"/>
                    <a:pt x="726" y="515"/>
                    <a:pt x="721" y="516"/>
                  </a:cubicBezTo>
                  <a:close/>
                  <a:moveTo>
                    <a:pt x="775" y="516"/>
                  </a:moveTo>
                  <a:cubicBezTo>
                    <a:pt x="774" y="524"/>
                    <a:pt x="775" y="533"/>
                    <a:pt x="775" y="542"/>
                  </a:cubicBezTo>
                  <a:cubicBezTo>
                    <a:pt x="776" y="542"/>
                    <a:pt x="779" y="542"/>
                    <a:pt x="781" y="542"/>
                  </a:cubicBezTo>
                  <a:cubicBezTo>
                    <a:pt x="782" y="539"/>
                    <a:pt x="785" y="535"/>
                    <a:pt x="786" y="532"/>
                  </a:cubicBezTo>
                  <a:cubicBezTo>
                    <a:pt x="785" y="526"/>
                    <a:pt x="783" y="520"/>
                    <a:pt x="781" y="514"/>
                  </a:cubicBezTo>
                  <a:cubicBezTo>
                    <a:pt x="780" y="514"/>
                    <a:pt x="776" y="515"/>
                    <a:pt x="775" y="516"/>
                  </a:cubicBezTo>
                  <a:close/>
                  <a:moveTo>
                    <a:pt x="889" y="527"/>
                  </a:moveTo>
                  <a:cubicBezTo>
                    <a:pt x="898" y="535"/>
                    <a:pt x="911" y="522"/>
                    <a:pt x="907" y="512"/>
                  </a:cubicBezTo>
                  <a:cubicBezTo>
                    <a:pt x="900" y="517"/>
                    <a:pt x="894" y="522"/>
                    <a:pt x="889" y="527"/>
                  </a:cubicBezTo>
                  <a:close/>
                  <a:moveTo>
                    <a:pt x="989" y="527"/>
                  </a:moveTo>
                  <a:cubicBezTo>
                    <a:pt x="992" y="528"/>
                    <a:pt x="995" y="529"/>
                    <a:pt x="998" y="531"/>
                  </a:cubicBezTo>
                  <a:cubicBezTo>
                    <a:pt x="1004" y="526"/>
                    <a:pt x="1008" y="520"/>
                    <a:pt x="1008" y="512"/>
                  </a:cubicBezTo>
                  <a:cubicBezTo>
                    <a:pt x="1000" y="515"/>
                    <a:pt x="989" y="517"/>
                    <a:pt x="989" y="527"/>
                  </a:cubicBezTo>
                  <a:close/>
                  <a:moveTo>
                    <a:pt x="408" y="514"/>
                  </a:moveTo>
                  <a:cubicBezTo>
                    <a:pt x="410" y="524"/>
                    <a:pt x="412" y="534"/>
                    <a:pt x="420" y="540"/>
                  </a:cubicBezTo>
                  <a:cubicBezTo>
                    <a:pt x="426" y="540"/>
                    <a:pt x="425" y="534"/>
                    <a:pt x="427" y="531"/>
                  </a:cubicBezTo>
                  <a:cubicBezTo>
                    <a:pt x="421" y="524"/>
                    <a:pt x="416" y="518"/>
                    <a:pt x="408" y="514"/>
                  </a:cubicBezTo>
                  <a:close/>
                  <a:moveTo>
                    <a:pt x="530" y="516"/>
                  </a:moveTo>
                  <a:cubicBezTo>
                    <a:pt x="530" y="522"/>
                    <a:pt x="530" y="528"/>
                    <a:pt x="530" y="534"/>
                  </a:cubicBezTo>
                  <a:cubicBezTo>
                    <a:pt x="534" y="534"/>
                    <a:pt x="538" y="533"/>
                    <a:pt x="541" y="533"/>
                  </a:cubicBezTo>
                  <a:cubicBezTo>
                    <a:pt x="544" y="525"/>
                    <a:pt x="537" y="518"/>
                    <a:pt x="530" y="516"/>
                  </a:cubicBezTo>
                  <a:close/>
                  <a:moveTo>
                    <a:pt x="614" y="524"/>
                  </a:moveTo>
                  <a:cubicBezTo>
                    <a:pt x="611" y="532"/>
                    <a:pt x="608" y="540"/>
                    <a:pt x="609" y="548"/>
                  </a:cubicBezTo>
                  <a:cubicBezTo>
                    <a:pt x="611" y="555"/>
                    <a:pt x="621" y="558"/>
                    <a:pt x="625" y="550"/>
                  </a:cubicBezTo>
                  <a:cubicBezTo>
                    <a:pt x="627" y="540"/>
                    <a:pt x="619" y="532"/>
                    <a:pt x="614" y="524"/>
                  </a:cubicBezTo>
                  <a:close/>
                  <a:moveTo>
                    <a:pt x="744" y="538"/>
                  </a:moveTo>
                  <a:cubicBezTo>
                    <a:pt x="749" y="538"/>
                    <a:pt x="754" y="539"/>
                    <a:pt x="759" y="539"/>
                  </a:cubicBezTo>
                  <a:cubicBezTo>
                    <a:pt x="761" y="534"/>
                    <a:pt x="761" y="529"/>
                    <a:pt x="762" y="524"/>
                  </a:cubicBezTo>
                  <a:cubicBezTo>
                    <a:pt x="755" y="526"/>
                    <a:pt x="743" y="527"/>
                    <a:pt x="744" y="538"/>
                  </a:cubicBezTo>
                  <a:close/>
                  <a:moveTo>
                    <a:pt x="260" y="526"/>
                  </a:moveTo>
                  <a:cubicBezTo>
                    <a:pt x="261" y="535"/>
                    <a:pt x="266" y="543"/>
                    <a:pt x="270" y="551"/>
                  </a:cubicBezTo>
                  <a:cubicBezTo>
                    <a:pt x="271" y="549"/>
                    <a:pt x="274" y="546"/>
                    <a:pt x="275" y="544"/>
                  </a:cubicBezTo>
                  <a:cubicBezTo>
                    <a:pt x="270" y="537"/>
                    <a:pt x="266" y="531"/>
                    <a:pt x="260" y="526"/>
                  </a:cubicBezTo>
                  <a:close/>
                  <a:moveTo>
                    <a:pt x="306" y="529"/>
                  </a:moveTo>
                  <a:cubicBezTo>
                    <a:pt x="310" y="539"/>
                    <a:pt x="314" y="550"/>
                    <a:pt x="325" y="555"/>
                  </a:cubicBezTo>
                  <a:cubicBezTo>
                    <a:pt x="336" y="541"/>
                    <a:pt x="317" y="532"/>
                    <a:pt x="306" y="529"/>
                  </a:cubicBezTo>
                  <a:close/>
                  <a:moveTo>
                    <a:pt x="707" y="531"/>
                  </a:moveTo>
                  <a:cubicBezTo>
                    <a:pt x="703" y="534"/>
                    <a:pt x="704" y="538"/>
                    <a:pt x="708" y="541"/>
                  </a:cubicBezTo>
                  <a:cubicBezTo>
                    <a:pt x="716" y="552"/>
                    <a:pt x="728" y="537"/>
                    <a:pt x="733" y="530"/>
                  </a:cubicBezTo>
                  <a:cubicBezTo>
                    <a:pt x="724" y="530"/>
                    <a:pt x="715" y="529"/>
                    <a:pt x="707" y="531"/>
                  </a:cubicBezTo>
                  <a:close/>
                  <a:moveTo>
                    <a:pt x="860" y="532"/>
                  </a:moveTo>
                  <a:cubicBezTo>
                    <a:pt x="857" y="544"/>
                    <a:pt x="855" y="556"/>
                    <a:pt x="849" y="567"/>
                  </a:cubicBezTo>
                  <a:cubicBezTo>
                    <a:pt x="854" y="567"/>
                    <a:pt x="859" y="567"/>
                    <a:pt x="865" y="567"/>
                  </a:cubicBezTo>
                  <a:cubicBezTo>
                    <a:pt x="867" y="557"/>
                    <a:pt x="869" y="546"/>
                    <a:pt x="869" y="535"/>
                  </a:cubicBezTo>
                  <a:cubicBezTo>
                    <a:pt x="869" y="529"/>
                    <a:pt x="863" y="528"/>
                    <a:pt x="860" y="532"/>
                  </a:cubicBezTo>
                  <a:close/>
                  <a:moveTo>
                    <a:pt x="387" y="552"/>
                  </a:moveTo>
                  <a:cubicBezTo>
                    <a:pt x="392" y="550"/>
                    <a:pt x="398" y="549"/>
                    <a:pt x="402" y="547"/>
                  </a:cubicBezTo>
                  <a:cubicBezTo>
                    <a:pt x="404" y="542"/>
                    <a:pt x="401" y="537"/>
                    <a:pt x="400" y="531"/>
                  </a:cubicBezTo>
                  <a:cubicBezTo>
                    <a:pt x="393" y="536"/>
                    <a:pt x="388" y="543"/>
                    <a:pt x="387" y="552"/>
                  </a:cubicBezTo>
                  <a:close/>
                  <a:moveTo>
                    <a:pt x="1153" y="563"/>
                  </a:moveTo>
                  <a:cubicBezTo>
                    <a:pt x="1156" y="555"/>
                    <a:pt x="1160" y="545"/>
                    <a:pt x="1156" y="536"/>
                  </a:cubicBezTo>
                  <a:cubicBezTo>
                    <a:pt x="1145" y="540"/>
                    <a:pt x="1141" y="558"/>
                    <a:pt x="1153" y="563"/>
                  </a:cubicBezTo>
                  <a:close/>
                  <a:moveTo>
                    <a:pt x="504" y="568"/>
                  </a:moveTo>
                  <a:cubicBezTo>
                    <a:pt x="508" y="565"/>
                    <a:pt x="512" y="562"/>
                    <a:pt x="515" y="559"/>
                  </a:cubicBezTo>
                  <a:cubicBezTo>
                    <a:pt x="518" y="552"/>
                    <a:pt x="514" y="546"/>
                    <a:pt x="511" y="540"/>
                  </a:cubicBezTo>
                  <a:cubicBezTo>
                    <a:pt x="502" y="546"/>
                    <a:pt x="499" y="558"/>
                    <a:pt x="504" y="568"/>
                  </a:cubicBezTo>
                  <a:close/>
                  <a:moveTo>
                    <a:pt x="585" y="548"/>
                  </a:moveTo>
                  <a:cubicBezTo>
                    <a:pt x="579" y="554"/>
                    <a:pt x="573" y="563"/>
                    <a:pt x="578" y="573"/>
                  </a:cubicBezTo>
                  <a:cubicBezTo>
                    <a:pt x="582" y="569"/>
                    <a:pt x="587" y="567"/>
                    <a:pt x="589" y="562"/>
                  </a:cubicBezTo>
                  <a:cubicBezTo>
                    <a:pt x="591" y="557"/>
                    <a:pt x="587" y="552"/>
                    <a:pt x="585" y="548"/>
                  </a:cubicBezTo>
                  <a:close/>
                  <a:moveTo>
                    <a:pt x="353" y="567"/>
                  </a:moveTo>
                  <a:cubicBezTo>
                    <a:pt x="363" y="580"/>
                    <a:pt x="379" y="562"/>
                    <a:pt x="375" y="549"/>
                  </a:cubicBezTo>
                  <a:cubicBezTo>
                    <a:pt x="367" y="555"/>
                    <a:pt x="354" y="557"/>
                    <a:pt x="353" y="567"/>
                  </a:cubicBezTo>
                  <a:close/>
                  <a:moveTo>
                    <a:pt x="681" y="554"/>
                  </a:moveTo>
                  <a:cubicBezTo>
                    <a:pt x="681" y="557"/>
                    <a:pt x="681" y="562"/>
                    <a:pt x="681" y="564"/>
                  </a:cubicBezTo>
                  <a:cubicBezTo>
                    <a:pt x="686" y="561"/>
                    <a:pt x="691" y="558"/>
                    <a:pt x="696" y="554"/>
                  </a:cubicBezTo>
                  <a:cubicBezTo>
                    <a:pt x="691" y="554"/>
                    <a:pt x="686" y="554"/>
                    <a:pt x="681" y="554"/>
                  </a:cubicBezTo>
                  <a:close/>
                  <a:moveTo>
                    <a:pt x="706" y="553"/>
                  </a:moveTo>
                  <a:cubicBezTo>
                    <a:pt x="708" y="563"/>
                    <a:pt x="704" y="572"/>
                    <a:pt x="703" y="582"/>
                  </a:cubicBezTo>
                  <a:cubicBezTo>
                    <a:pt x="710" y="580"/>
                    <a:pt x="717" y="579"/>
                    <a:pt x="723" y="577"/>
                  </a:cubicBezTo>
                  <a:cubicBezTo>
                    <a:pt x="719" y="567"/>
                    <a:pt x="716" y="557"/>
                    <a:pt x="706" y="553"/>
                  </a:cubicBezTo>
                  <a:close/>
                  <a:moveTo>
                    <a:pt x="921" y="584"/>
                  </a:moveTo>
                  <a:cubicBezTo>
                    <a:pt x="925" y="578"/>
                    <a:pt x="928" y="572"/>
                    <a:pt x="932" y="566"/>
                  </a:cubicBezTo>
                  <a:cubicBezTo>
                    <a:pt x="935" y="567"/>
                    <a:pt x="940" y="567"/>
                    <a:pt x="943" y="567"/>
                  </a:cubicBezTo>
                  <a:cubicBezTo>
                    <a:pt x="941" y="563"/>
                    <a:pt x="944" y="553"/>
                    <a:pt x="937" y="552"/>
                  </a:cubicBezTo>
                  <a:cubicBezTo>
                    <a:pt x="929" y="561"/>
                    <a:pt x="910" y="571"/>
                    <a:pt x="921" y="584"/>
                  </a:cubicBezTo>
                  <a:close/>
                  <a:moveTo>
                    <a:pt x="222" y="563"/>
                  </a:moveTo>
                  <a:cubicBezTo>
                    <a:pt x="222" y="569"/>
                    <a:pt x="222" y="575"/>
                    <a:pt x="222" y="581"/>
                  </a:cubicBezTo>
                  <a:cubicBezTo>
                    <a:pt x="233" y="582"/>
                    <a:pt x="250" y="579"/>
                    <a:pt x="247" y="564"/>
                  </a:cubicBezTo>
                  <a:cubicBezTo>
                    <a:pt x="245" y="552"/>
                    <a:pt x="229" y="558"/>
                    <a:pt x="222" y="563"/>
                  </a:cubicBezTo>
                  <a:close/>
                  <a:moveTo>
                    <a:pt x="724" y="557"/>
                  </a:moveTo>
                  <a:cubicBezTo>
                    <a:pt x="731" y="566"/>
                    <a:pt x="739" y="575"/>
                    <a:pt x="747" y="583"/>
                  </a:cubicBezTo>
                  <a:cubicBezTo>
                    <a:pt x="748" y="581"/>
                    <a:pt x="750" y="578"/>
                    <a:pt x="751" y="576"/>
                  </a:cubicBezTo>
                  <a:cubicBezTo>
                    <a:pt x="744" y="568"/>
                    <a:pt x="737" y="556"/>
                    <a:pt x="724" y="557"/>
                  </a:cubicBezTo>
                  <a:close/>
                  <a:moveTo>
                    <a:pt x="974" y="578"/>
                  </a:moveTo>
                  <a:cubicBezTo>
                    <a:pt x="987" y="584"/>
                    <a:pt x="1008" y="567"/>
                    <a:pt x="994" y="554"/>
                  </a:cubicBezTo>
                  <a:cubicBezTo>
                    <a:pt x="987" y="561"/>
                    <a:pt x="970" y="565"/>
                    <a:pt x="974" y="578"/>
                  </a:cubicBezTo>
                  <a:close/>
                  <a:moveTo>
                    <a:pt x="454" y="564"/>
                  </a:moveTo>
                  <a:cubicBezTo>
                    <a:pt x="451" y="570"/>
                    <a:pt x="461" y="577"/>
                    <a:pt x="466" y="572"/>
                  </a:cubicBezTo>
                  <a:cubicBezTo>
                    <a:pt x="467" y="567"/>
                    <a:pt x="458" y="560"/>
                    <a:pt x="454" y="564"/>
                  </a:cubicBezTo>
                  <a:close/>
                  <a:moveTo>
                    <a:pt x="1030" y="563"/>
                  </a:moveTo>
                  <a:cubicBezTo>
                    <a:pt x="1029" y="573"/>
                    <a:pt x="1026" y="595"/>
                    <a:pt x="1044" y="591"/>
                  </a:cubicBezTo>
                  <a:cubicBezTo>
                    <a:pt x="1044" y="580"/>
                    <a:pt x="1039" y="569"/>
                    <a:pt x="1030" y="563"/>
                  </a:cubicBezTo>
                  <a:close/>
                  <a:moveTo>
                    <a:pt x="1062" y="587"/>
                  </a:moveTo>
                  <a:cubicBezTo>
                    <a:pt x="1070" y="580"/>
                    <a:pt x="1075" y="571"/>
                    <a:pt x="1079" y="561"/>
                  </a:cubicBezTo>
                  <a:cubicBezTo>
                    <a:pt x="1068" y="564"/>
                    <a:pt x="1047" y="576"/>
                    <a:pt x="1062" y="587"/>
                  </a:cubicBezTo>
                  <a:close/>
                  <a:moveTo>
                    <a:pt x="481" y="567"/>
                  </a:moveTo>
                  <a:cubicBezTo>
                    <a:pt x="482" y="572"/>
                    <a:pt x="482" y="578"/>
                    <a:pt x="482" y="583"/>
                  </a:cubicBezTo>
                  <a:cubicBezTo>
                    <a:pt x="484" y="583"/>
                    <a:pt x="489" y="582"/>
                    <a:pt x="491" y="582"/>
                  </a:cubicBezTo>
                  <a:cubicBezTo>
                    <a:pt x="493" y="575"/>
                    <a:pt x="487" y="570"/>
                    <a:pt x="481" y="567"/>
                  </a:cubicBezTo>
                  <a:close/>
                  <a:moveTo>
                    <a:pt x="886" y="571"/>
                  </a:moveTo>
                  <a:cubicBezTo>
                    <a:pt x="882" y="573"/>
                    <a:pt x="879" y="577"/>
                    <a:pt x="878" y="582"/>
                  </a:cubicBezTo>
                  <a:cubicBezTo>
                    <a:pt x="881" y="589"/>
                    <a:pt x="894" y="590"/>
                    <a:pt x="891" y="580"/>
                  </a:cubicBezTo>
                  <a:cubicBezTo>
                    <a:pt x="890" y="577"/>
                    <a:pt x="892" y="566"/>
                    <a:pt x="886" y="571"/>
                  </a:cubicBezTo>
                  <a:close/>
                  <a:moveTo>
                    <a:pt x="1092" y="568"/>
                  </a:moveTo>
                  <a:cubicBezTo>
                    <a:pt x="1090" y="575"/>
                    <a:pt x="1092" y="577"/>
                    <a:pt x="1099" y="575"/>
                  </a:cubicBezTo>
                  <a:cubicBezTo>
                    <a:pt x="1100" y="569"/>
                    <a:pt x="1098" y="566"/>
                    <a:pt x="1092" y="568"/>
                  </a:cubicBezTo>
                  <a:close/>
                  <a:moveTo>
                    <a:pt x="281" y="573"/>
                  </a:moveTo>
                  <a:cubicBezTo>
                    <a:pt x="275" y="574"/>
                    <a:pt x="271" y="584"/>
                    <a:pt x="278" y="585"/>
                  </a:cubicBezTo>
                  <a:cubicBezTo>
                    <a:pt x="286" y="586"/>
                    <a:pt x="291" y="570"/>
                    <a:pt x="281" y="573"/>
                  </a:cubicBezTo>
                  <a:close/>
                  <a:moveTo>
                    <a:pt x="384" y="580"/>
                  </a:moveTo>
                  <a:cubicBezTo>
                    <a:pt x="394" y="584"/>
                    <a:pt x="405" y="591"/>
                    <a:pt x="416" y="589"/>
                  </a:cubicBezTo>
                  <a:cubicBezTo>
                    <a:pt x="410" y="583"/>
                    <a:pt x="404" y="577"/>
                    <a:pt x="396" y="575"/>
                  </a:cubicBezTo>
                  <a:cubicBezTo>
                    <a:pt x="391" y="575"/>
                    <a:pt x="383" y="572"/>
                    <a:pt x="384" y="580"/>
                  </a:cubicBezTo>
                  <a:close/>
                  <a:moveTo>
                    <a:pt x="429" y="576"/>
                  </a:moveTo>
                  <a:cubicBezTo>
                    <a:pt x="422" y="583"/>
                    <a:pt x="421" y="594"/>
                    <a:pt x="422" y="603"/>
                  </a:cubicBezTo>
                  <a:cubicBezTo>
                    <a:pt x="429" y="600"/>
                    <a:pt x="435" y="596"/>
                    <a:pt x="442" y="592"/>
                  </a:cubicBezTo>
                  <a:cubicBezTo>
                    <a:pt x="438" y="587"/>
                    <a:pt x="438" y="576"/>
                    <a:pt x="429" y="576"/>
                  </a:cubicBezTo>
                  <a:close/>
                  <a:moveTo>
                    <a:pt x="449" y="578"/>
                  </a:moveTo>
                  <a:cubicBezTo>
                    <a:pt x="449" y="584"/>
                    <a:pt x="452" y="590"/>
                    <a:pt x="450" y="596"/>
                  </a:cubicBezTo>
                  <a:cubicBezTo>
                    <a:pt x="446" y="602"/>
                    <a:pt x="439" y="605"/>
                    <a:pt x="433" y="610"/>
                  </a:cubicBezTo>
                  <a:cubicBezTo>
                    <a:pt x="440" y="619"/>
                    <a:pt x="438" y="631"/>
                    <a:pt x="438" y="641"/>
                  </a:cubicBezTo>
                  <a:cubicBezTo>
                    <a:pt x="430" y="648"/>
                    <a:pt x="420" y="652"/>
                    <a:pt x="411" y="657"/>
                  </a:cubicBezTo>
                  <a:cubicBezTo>
                    <a:pt x="414" y="661"/>
                    <a:pt x="418" y="665"/>
                    <a:pt x="422" y="668"/>
                  </a:cubicBezTo>
                  <a:cubicBezTo>
                    <a:pt x="432" y="657"/>
                    <a:pt x="445" y="650"/>
                    <a:pt x="458" y="643"/>
                  </a:cubicBezTo>
                  <a:cubicBezTo>
                    <a:pt x="459" y="637"/>
                    <a:pt x="460" y="632"/>
                    <a:pt x="459" y="627"/>
                  </a:cubicBezTo>
                  <a:cubicBezTo>
                    <a:pt x="473" y="614"/>
                    <a:pt x="496" y="609"/>
                    <a:pt x="513" y="619"/>
                  </a:cubicBezTo>
                  <a:cubicBezTo>
                    <a:pt x="524" y="620"/>
                    <a:pt x="513" y="609"/>
                    <a:pt x="512" y="605"/>
                  </a:cubicBezTo>
                  <a:cubicBezTo>
                    <a:pt x="494" y="604"/>
                    <a:pt x="477" y="599"/>
                    <a:pt x="466" y="584"/>
                  </a:cubicBezTo>
                  <a:cubicBezTo>
                    <a:pt x="461" y="582"/>
                    <a:pt x="455" y="580"/>
                    <a:pt x="449" y="578"/>
                  </a:cubicBezTo>
                  <a:close/>
                  <a:moveTo>
                    <a:pt x="753" y="598"/>
                  </a:moveTo>
                  <a:cubicBezTo>
                    <a:pt x="759" y="598"/>
                    <a:pt x="765" y="598"/>
                    <a:pt x="771" y="598"/>
                  </a:cubicBezTo>
                  <a:cubicBezTo>
                    <a:pt x="773" y="591"/>
                    <a:pt x="774" y="584"/>
                    <a:pt x="774" y="577"/>
                  </a:cubicBezTo>
                  <a:cubicBezTo>
                    <a:pt x="764" y="578"/>
                    <a:pt x="751" y="587"/>
                    <a:pt x="753" y="598"/>
                  </a:cubicBezTo>
                  <a:close/>
                  <a:moveTo>
                    <a:pt x="792" y="578"/>
                  </a:moveTo>
                  <a:cubicBezTo>
                    <a:pt x="795" y="583"/>
                    <a:pt x="799" y="587"/>
                    <a:pt x="802" y="592"/>
                  </a:cubicBezTo>
                  <a:cubicBezTo>
                    <a:pt x="802" y="588"/>
                    <a:pt x="802" y="583"/>
                    <a:pt x="802" y="579"/>
                  </a:cubicBezTo>
                  <a:cubicBezTo>
                    <a:pt x="799" y="579"/>
                    <a:pt x="794" y="578"/>
                    <a:pt x="792" y="578"/>
                  </a:cubicBezTo>
                  <a:close/>
                  <a:moveTo>
                    <a:pt x="362" y="583"/>
                  </a:moveTo>
                  <a:cubicBezTo>
                    <a:pt x="362" y="587"/>
                    <a:pt x="366" y="589"/>
                    <a:pt x="369" y="593"/>
                  </a:cubicBezTo>
                  <a:cubicBezTo>
                    <a:pt x="370" y="598"/>
                    <a:pt x="367" y="608"/>
                    <a:pt x="375" y="608"/>
                  </a:cubicBezTo>
                  <a:cubicBezTo>
                    <a:pt x="380" y="604"/>
                    <a:pt x="385" y="599"/>
                    <a:pt x="389" y="594"/>
                  </a:cubicBezTo>
                  <a:cubicBezTo>
                    <a:pt x="380" y="590"/>
                    <a:pt x="373" y="580"/>
                    <a:pt x="362" y="583"/>
                  </a:cubicBezTo>
                  <a:close/>
                  <a:moveTo>
                    <a:pt x="837" y="602"/>
                  </a:moveTo>
                  <a:cubicBezTo>
                    <a:pt x="843" y="602"/>
                    <a:pt x="849" y="602"/>
                    <a:pt x="854" y="601"/>
                  </a:cubicBezTo>
                  <a:cubicBezTo>
                    <a:pt x="861" y="597"/>
                    <a:pt x="860" y="584"/>
                    <a:pt x="852" y="582"/>
                  </a:cubicBezTo>
                  <a:cubicBezTo>
                    <a:pt x="844" y="586"/>
                    <a:pt x="841" y="594"/>
                    <a:pt x="837" y="602"/>
                  </a:cubicBezTo>
                  <a:close/>
                  <a:moveTo>
                    <a:pt x="902" y="577"/>
                  </a:moveTo>
                  <a:cubicBezTo>
                    <a:pt x="901" y="583"/>
                    <a:pt x="899" y="589"/>
                    <a:pt x="897" y="596"/>
                  </a:cubicBezTo>
                  <a:cubicBezTo>
                    <a:pt x="913" y="601"/>
                    <a:pt x="921" y="615"/>
                    <a:pt x="929" y="627"/>
                  </a:cubicBezTo>
                  <a:cubicBezTo>
                    <a:pt x="937" y="621"/>
                    <a:pt x="943" y="613"/>
                    <a:pt x="949" y="605"/>
                  </a:cubicBezTo>
                  <a:cubicBezTo>
                    <a:pt x="942" y="606"/>
                    <a:pt x="934" y="609"/>
                    <a:pt x="927" y="609"/>
                  </a:cubicBezTo>
                  <a:cubicBezTo>
                    <a:pt x="925" y="602"/>
                    <a:pt x="928" y="595"/>
                    <a:pt x="930" y="588"/>
                  </a:cubicBezTo>
                  <a:cubicBezTo>
                    <a:pt x="921" y="592"/>
                    <a:pt x="913" y="592"/>
                    <a:pt x="909" y="582"/>
                  </a:cubicBezTo>
                  <a:cubicBezTo>
                    <a:pt x="907" y="581"/>
                    <a:pt x="904" y="578"/>
                    <a:pt x="902" y="577"/>
                  </a:cubicBezTo>
                  <a:close/>
                  <a:moveTo>
                    <a:pt x="240" y="587"/>
                  </a:moveTo>
                  <a:cubicBezTo>
                    <a:pt x="249" y="599"/>
                    <a:pt x="259" y="612"/>
                    <a:pt x="263" y="628"/>
                  </a:cubicBezTo>
                  <a:cubicBezTo>
                    <a:pt x="262" y="640"/>
                    <a:pt x="245" y="632"/>
                    <a:pt x="239" y="629"/>
                  </a:cubicBezTo>
                  <a:cubicBezTo>
                    <a:pt x="235" y="616"/>
                    <a:pt x="237" y="602"/>
                    <a:pt x="238" y="589"/>
                  </a:cubicBezTo>
                  <a:cubicBezTo>
                    <a:pt x="235" y="589"/>
                    <a:pt x="228" y="590"/>
                    <a:pt x="225" y="590"/>
                  </a:cubicBezTo>
                  <a:cubicBezTo>
                    <a:pt x="227" y="608"/>
                    <a:pt x="232" y="625"/>
                    <a:pt x="231" y="642"/>
                  </a:cubicBezTo>
                  <a:cubicBezTo>
                    <a:pt x="236" y="643"/>
                    <a:pt x="241" y="641"/>
                    <a:pt x="245" y="637"/>
                  </a:cubicBezTo>
                  <a:cubicBezTo>
                    <a:pt x="249" y="640"/>
                    <a:pt x="252" y="643"/>
                    <a:pt x="255" y="646"/>
                  </a:cubicBezTo>
                  <a:cubicBezTo>
                    <a:pt x="261" y="638"/>
                    <a:pt x="270" y="635"/>
                    <a:pt x="280" y="634"/>
                  </a:cubicBezTo>
                  <a:cubicBezTo>
                    <a:pt x="288" y="638"/>
                    <a:pt x="295" y="643"/>
                    <a:pt x="303" y="647"/>
                  </a:cubicBezTo>
                  <a:cubicBezTo>
                    <a:pt x="309" y="640"/>
                    <a:pt x="316" y="634"/>
                    <a:pt x="323" y="628"/>
                  </a:cubicBezTo>
                  <a:cubicBezTo>
                    <a:pt x="310" y="627"/>
                    <a:pt x="298" y="627"/>
                    <a:pt x="285" y="626"/>
                  </a:cubicBezTo>
                  <a:cubicBezTo>
                    <a:pt x="278" y="622"/>
                    <a:pt x="271" y="617"/>
                    <a:pt x="264" y="612"/>
                  </a:cubicBezTo>
                  <a:cubicBezTo>
                    <a:pt x="258" y="604"/>
                    <a:pt x="256" y="594"/>
                    <a:pt x="252" y="585"/>
                  </a:cubicBezTo>
                  <a:cubicBezTo>
                    <a:pt x="249" y="585"/>
                    <a:pt x="243" y="586"/>
                    <a:pt x="240" y="587"/>
                  </a:cubicBezTo>
                  <a:close/>
                  <a:moveTo>
                    <a:pt x="333" y="609"/>
                  </a:moveTo>
                  <a:cubicBezTo>
                    <a:pt x="335" y="609"/>
                    <a:pt x="340" y="610"/>
                    <a:pt x="342" y="610"/>
                  </a:cubicBezTo>
                  <a:cubicBezTo>
                    <a:pt x="347" y="602"/>
                    <a:pt x="354" y="594"/>
                    <a:pt x="350" y="584"/>
                  </a:cubicBezTo>
                  <a:cubicBezTo>
                    <a:pt x="343" y="591"/>
                    <a:pt x="337" y="600"/>
                    <a:pt x="333" y="609"/>
                  </a:cubicBezTo>
                  <a:close/>
                  <a:moveTo>
                    <a:pt x="702" y="592"/>
                  </a:moveTo>
                  <a:cubicBezTo>
                    <a:pt x="701" y="593"/>
                    <a:pt x="700" y="596"/>
                    <a:pt x="700" y="598"/>
                  </a:cubicBezTo>
                  <a:cubicBezTo>
                    <a:pt x="703" y="597"/>
                    <a:pt x="709" y="597"/>
                    <a:pt x="712" y="596"/>
                  </a:cubicBezTo>
                  <a:cubicBezTo>
                    <a:pt x="711" y="603"/>
                    <a:pt x="708" y="608"/>
                    <a:pt x="704" y="613"/>
                  </a:cubicBezTo>
                  <a:cubicBezTo>
                    <a:pt x="703" y="624"/>
                    <a:pt x="703" y="635"/>
                    <a:pt x="703" y="647"/>
                  </a:cubicBezTo>
                  <a:cubicBezTo>
                    <a:pt x="704" y="646"/>
                    <a:pt x="707" y="645"/>
                    <a:pt x="709" y="645"/>
                  </a:cubicBezTo>
                  <a:cubicBezTo>
                    <a:pt x="707" y="633"/>
                    <a:pt x="711" y="621"/>
                    <a:pt x="723" y="617"/>
                  </a:cubicBezTo>
                  <a:cubicBezTo>
                    <a:pt x="720" y="615"/>
                    <a:pt x="717" y="612"/>
                    <a:pt x="714" y="609"/>
                  </a:cubicBezTo>
                  <a:cubicBezTo>
                    <a:pt x="718" y="602"/>
                    <a:pt x="722" y="594"/>
                    <a:pt x="723" y="586"/>
                  </a:cubicBezTo>
                  <a:cubicBezTo>
                    <a:pt x="716" y="588"/>
                    <a:pt x="709" y="590"/>
                    <a:pt x="702" y="592"/>
                  </a:cubicBezTo>
                  <a:close/>
                  <a:moveTo>
                    <a:pt x="813" y="609"/>
                  </a:moveTo>
                  <a:cubicBezTo>
                    <a:pt x="816" y="609"/>
                    <a:pt x="820" y="610"/>
                    <a:pt x="822" y="610"/>
                  </a:cubicBezTo>
                  <a:cubicBezTo>
                    <a:pt x="825" y="601"/>
                    <a:pt x="826" y="593"/>
                    <a:pt x="826" y="584"/>
                  </a:cubicBezTo>
                  <a:cubicBezTo>
                    <a:pt x="819" y="591"/>
                    <a:pt x="814" y="599"/>
                    <a:pt x="813" y="609"/>
                  </a:cubicBezTo>
                  <a:close/>
                  <a:moveTo>
                    <a:pt x="208" y="589"/>
                  </a:moveTo>
                  <a:cubicBezTo>
                    <a:pt x="208" y="602"/>
                    <a:pt x="203" y="627"/>
                    <a:pt x="223" y="628"/>
                  </a:cubicBezTo>
                  <a:cubicBezTo>
                    <a:pt x="220" y="616"/>
                    <a:pt x="218" y="604"/>
                    <a:pt x="217" y="591"/>
                  </a:cubicBezTo>
                  <a:cubicBezTo>
                    <a:pt x="215" y="591"/>
                    <a:pt x="210" y="589"/>
                    <a:pt x="208" y="589"/>
                  </a:cubicBezTo>
                  <a:close/>
                  <a:moveTo>
                    <a:pt x="265" y="594"/>
                  </a:moveTo>
                  <a:cubicBezTo>
                    <a:pt x="263" y="600"/>
                    <a:pt x="265" y="602"/>
                    <a:pt x="270" y="601"/>
                  </a:cubicBezTo>
                  <a:cubicBezTo>
                    <a:pt x="272" y="595"/>
                    <a:pt x="270" y="593"/>
                    <a:pt x="265" y="594"/>
                  </a:cubicBezTo>
                  <a:close/>
                  <a:moveTo>
                    <a:pt x="870" y="591"/>
                  </a:moveTo>
                  <a:cubicBezTo>
                    <a:pt x="869" y="595"/>
                    <a:pt x="867" y="602"/>
                    <a:pt x="866" y="605"/>
                  </a:cubicBezTo>
                  <a:cubicBezTo>
                    <a:pt x="875" y="616"/>
                    <a:pt x="881" y="629"/>
                    <a:pt x="879" y="644"/>
                  </a:cubicBezTo>
                  <a:cubicBezTo>
                    <a:pt x="868" y="659"/>
                    <a:pt x="847" y="676"/>
                    <a:pt x="828" y="667"/>
                  </a:cubicBezTo>
                  <a:cubicBezTo>
                    <a:pt x="829" y="671"/>
                    <a:pt x="830" y="679"/>
                    <a:pt x="831" y="683"/>
                  </a:cubicBezTo>
                  <a:cubicBezTo>
                    <a:pt x="842" y="686"/>
                    <a:pt x="853" y="689"/>
                    <a:pt x="864" y="692"/>
                  </a:cubicBezTo>
                  <a:cubicBezTo>
                    <a:pt x="866" y="672"/>
                    <a:pt x="875" y="651"/>
                    <a:pt x="894" y="641"/>
                  </a:cubicBezTo>
                  <a:cubicBezTo>
                    <a:pt x="896" y="626"/>
                    <a:pt x="898" y="611"/>
                    <a:pt x="890" y="598"/>
                  </a:cubicBezTo>
                  <a:cubicBezTo>
                    <a:pt x="883" y="597"/>
                    <a:pt x="876" y="594"/>
                    <a:pt x="870" y="591"/>
                  </a:cubicBezTo>
                  <a:close/>
                  <a:moveTo>
                    <a:pt x="568" y="638"/>
                  </a:moveTo>
                  <a:cubicBezTo>
                    <a:pt x="587" y="629"/>
                    <a:pt x="576" y="608"/>
                    <a:pt x="569" y="595"/>
                  </a:cubicBezTo>
                  <a:cubicBezTo>
                    <a:pt x="560" y="608"/>
                    <a:pt x="566" y="624"/>
                    <a:pt x="568" y="638"/>
                  </a:cubicBezTo>
                  <a:close/>
                  <a:moveTo>
                    <a:pt x="1000" y="616"/>
                  </a:moveTo>
                  <a:cubicBezTo>
                    <a:pt x="1003" y="618"/>
                    <a:pt x="1005" y="624"/>
                    <a:pt x="1009" y="622"/>
                  </a:cubicBezTo>
                  <a:cubicBezTo>
                    <a:pt x="1011" y="613"/>
                    <a:pt x="1011" y="604"/>
                    <a:pt x="1011" y="595"/>
                  </a:cubicBezTo>
                  <a:cubicBezTo>
                    <a:pt x="1006" y="601"/>
                    <a:pt x="1003" y="609"/>
                    <a:pt x="1000" y="616"/>
                  </a:cubicBezTo>
                  <a:close/>
                  <a:moveTo>
                    <a:pt x="380" y="616"/>
                  </a:moveTo>
                  <a:cubicBezTo>
                    <a:pt x="385" y="620"/>
                    <a:pt x="390" y="625"/>
                    <a:pt x="395" y="629"/>
                  </a:cubicBezTo>
                  <a:cubicBezTo>
                    <a:pt x="395" y="621"/>
                    <a:pt x="395" y="612"/>
                    <a:pt x="395" y="604"/>
                  </a:cubicBezTo>
                  <a:cubicBezTo>
                    <a:pt x="390" y="608"/>
                    <a:pt x="385" y="612"/>
                    <a:pt x="380" y="616"/>
                  </a:cubicBezTo>
                  <a:close/>
                  <a:moveTo>
                    <a:pt x="757" y="608"/>
                  </a:moveTo>
                  <a:cubicBezTo>
                    <a:pt x="759" y="625"/>
                    <a:pt x="748" y="643"/>
                    <a:pt x="730" y="644"/>
                  </a:cubicBezTo>
                  <a:cubicBezTo>
                    <a:pt x="733" y="650"/>
                    <a:pt x="739" y="656"/>
                    <a:pt x="740" y="664"/>
                  </a:cubicBezTo>
                  <a:cubicBezTo>
                    <a:pt x="743" y="675"/>
                    <a:pt x="736" y="685"/>
                    <a:pt x="730" y="694"/>
                  </a:cubicBezTo>
                  <a:cubicBezTo>
                    <a:pt x="720" y="693"/>
                    <a:pt x="708" y="693"/>
                    <a:pt x="700" y="686"/>
                  </a:cubicBezTo>
                  <a:cubicBezTo>
                    <a:pt x="703" y="711"/>
                    <a:pt x="676" y="725"/>
                    <a:pt x="655" y="718"/>
                  </a:cubicBezTo>
                  <a:cubicBezTo>
                    <a:pt x="653" y="721"/>
                    <a:pt x="651" y="725"/>
                    <a:pt x="649" y="729"/>
                  </a:cubicBezTo>
                  <a:cubicBezTo>
                    <a:pt x="640" y="731"/>
                    <a:pt x="632" y="733"/>
                    <a:pt x="623" y="734"/>
                  </a:cubicBezTo>
                  <a:cubicBezTo>
                    <a:pt x="618" y="727"/>
                    <a:pt x="613" y="719"/>
                    <a:pt x="613" y="710"/>
                  </a:cubicBezTo>
                  <a:cubicBezTo>
                    <a:pt x="609" y="709"/>
                    <a:pt x="605" y="709"/>
                    <a:pt x="601" y="709"/>
                  </a:cubicBezTo>
                  <a:cubicBezTo>
                    <a:pt x="596" y="704"/>
                    <a:pt x="591" y="699"/>
                    <a:pt x="586" y="695"/>
                  </a:cubicBezTo>
                  <a:cubicBezTo>
                    <a:pt x="585" y="702"/>
                    <a:pt x="588" y="712"/>
                    <a:pt x="581" y="717"/>
                  </a:cubicBezTo>
                  <a:cubicBezTo>
                    <a:pt x="574" y="724"/>
                    <a:pt x="563" y="725"/>
                    <a:pt x="553" y="726"/>
                  </a:cubicBezTo>
                  <a:cubicBezTo>
                    <a:pt x="555" y="733"/>
                    <a:pt x="555" y="741"/>
                    <a:pt x="555" y="748"/>
                  </a:cubicBezTo>
                  <a:cubicBezTo>
                    <a:pt x="565" y="747"/>
                    <a:pt x="575" y="749"/>
                    <a:pt x="584" y="754"/>
                  </a:cubicBezTo>
                  <a:cubicBezTo>
                    <a:pt x="593" y="755"/>
                    <a:pt x="590" y="744"/>
                    <a:pt x="592" y="739"/>
                  </a:cubicBezTo>
                  <a:cubicBezTo>
                    <a:pt x="596" y="742"/>
                    <a:pt x="600" y="745"/>
                    <a:pt x="605" y="747"/>
                  </a:cubicBezTo>
                  <a:cubicBezTo>
                    <a:pt x="617" y="749"/>
                    <a:pt x="631" y="746"/>
                    <a:pt x="640" y="756"/>
                  </a:cubicBezTo>
                  <a:cubicBezTo>
                    <a:pt x="654" y="769"/>
                    <a:pt x="663" y="786"/>
                    <a:pt x="676" y="801"/>
                  </a:cubicBezTo>
                  <a:cubicBezTo>
                    <a:pt x="667" y="822"/>
                    <a:pt x="691" y="838"/>
                    <a:pt x="687" y="860"/>
                  </a:cubicBezTo>
                  <a:cubicBezTo>
                    <a:pt x="684" y="888"/>
                    <a:pt x="700" y="918"/>
                    <a:pt x="687" y="946"/>
                  </a:cubicBezTo>
                  <a:cubicBezTo>
                    <a:pt x="695" y="949"/>
                    <a:pt x="705" y="954"/>
                    <a:pt x="713" y="948"/>
                  </a:cubicBezTo>
                  <a:cubicBezTo>
                    <a:pt x="720" y="942"/>
                    <a:pt x="729" y="947"/>
                    <a:pt x="737" y="947"/>
                  </a:cubicBezTo>
                  <a:cubicBezTo>
                    <a:pt x="737" y="937"/>
                    <a:pt x="734" y="927"/>
                    <a:pt x="736" y="916"/>
                  </a:cubicBezTo>
                  <a:cubicBezTo>
                    <a:pt x="740" y="893"/>
                    <a:pt x="734" y="869"/>
                    <a:pt x="743" y="847"/>
                  </a:cubicBezTo>
                  <a:cubicBezTo>
                    <a:pt x="751" y="828"/>
                    <a:pt x="754" y="808"/>
                    <a:pt x="763" y="790"/>
                  </a:cubicBezTo>
                  <a:cubicBezTo>
                    <a:pt x="767" y="782"/>
                    <a:pt x="768" y="774"/>
                    <a:pt x="770" y="766"/>
                  </a:cubicBezTo>
                  <a:cubicBezTo>
                    <a:pt x="771" y="756"/>
                    <a:pt x="782" y="750"/>
                    <a:pt x="789" y="744"/>
                  </a:cubicBezTo>
                  <a:cubicBezTo>
                    <a:pt x="787" y="737"/>
                    <a:pt x="785" y="729"/>
                    <a:pt x="787" y="722"/>
                  </a:cubicBezTo>
                  <a:cubicBezTo>
                    <a:pt x="792" y="712"/>
                    <a:pt x="800" y="704"/>
                    <a:pt x="806" y="694"/>
                  </a:cubicBezTo>
                  <a:cubicBezTo>
                    <a:pt x="798" y="697"/>
                    <a:pt x="790" y="700"/>
                    <a:pt x="781" y="703"/>
                  </a:cubicBezTo>
                  <a:cubicBezTo>
                    <a:pt x="771" y="696"/>
                    <a:pt x="777" y="683"/>
                    <a:pt x="778" y="674"/>
                  </a:cubicBezTo>
                  <a:cubicBezTo>
                    <a:pt x="773" y="677"/>
                    <a:pt x="768" y="679"/>
                    <a:pt x="763" y="682"/>
                  </a:cubicBezTo>
                  <a:cubicBezTo>
                    <a:pt x="757" y="678"/>
                    <a:pt x="752" y="673"/>
                    <a:pt x="746" y="668"/>
                  </a:cubicBezTo>
                  <a:cubicBezTo>
                    <a:pt x="747" y="660"/>
                    <a:pt x="744" y="649"/>
                    <a:pt x="750" y="642"/>
                  </a:cubicBezTo>
                  <a:cubicBezTo>
                    <a:pt x="759" y="629"/>
                    <a:pt x="770" y="618"/>
                    <a:pt x="780" y="605"/>
                  </a:cubicBezTo>
                  <a:cubicBezTo>
                    <a:pt x="773" y="606"/>
                    <a:pt x="765" y="607"/>
                    <a:pt x="757" y="608"/>
                  </a:cubicBezTo>
                  <a:close/>
                  <a:moveTo>
                    <a:pt x="797" y="601"/>
                  </a:moveTo>
                  <a:cubicBezTo>
                    <a:pt x="798" y="622"/>
                    <a:pt x="810" y="643"/>
                    <a:pt x="801" y="663"/>
                  </a:cubicBezTo>
                  <a:cubicBezTo>
                    <a:pt x="809" y="664"/>
                    <a:pt x="818" y="665"/>
                    <a:pt x="827" y="666"/>
                  </a:cubicBezTo>
                  <a:cubicBezTo>
                    <a:pt x="823" y="658"/>
                    <a:pt x="819" y="649"/>
                    <a:pt x="821" y="640"/>
                  </a:cubicBezTo>
                  <a:cubicBezTo>
                    <a:pt x="824" y="628"/>
                    <a:pt x="835" y="621"/>
                    <a:pt x="845" y="614"/>
                  </a:cubicBezTo>
                  <a:cubicBezTo>
                    <a:pt x="834" y="603"/>
                    <a:pt x="828" y="623"/>
                    <a:pt x="816" y="620"/>
                  </a:cubicBezTo>
                  <a:cubicBezTo>
                    <a:pt x="805" y="622"/>
                    <a:pt x="805" y="608"/>
                    <a:pt x="803" y="601"/>
                  </a:cubicBezTo>
                  <a:lnTo>
                    <a:pt x="797" y="601"/>
                  </a:lnTo>
                  <a:close/>
                  <a:moveTo>
                    <a:pt x="357" y="604"/>
                  </a:moveTo>
                  <a:cubicBezTo>
                    <a:pt x="354" y="612"/>
                    <a:pt x="349" y="620"/>
                    <a:pt x="340" y="621"/>
                  </a:cubicBezTo>
                  <a:cubicBezTo>
                    <a:pt x="346" y="627"/>
                    <a:pt x="348" y="635"/>
                    <a:pt x="348" y="644"/>
                  </a:cubicBezTo>
                  <a:cubicBezTo>
                    <a:pt x="361" y="636"/>
                    <a:pt x="369" y="615"/>
                    <a:pt x="357" y="604"/>
                  </a:cubicBezTo>
                  <a:close/>
                  <a:moveTo>
                    <a:pt x="678" y="607"/>
                  </a:moveTo>
                  <a:cubicBezTo>
                    <a:pt x="675" y="624"/>
                    <a:pt x="676" y="642"/>
                    <a:pt x="670" y="658"/>
                  </a:cubicBezTo>
                  <a:cubicBezTo>
                    <a:pt x="676" y="657"/>
                    <a:pt x="686" y="660"/>
                    <a:pt x="689" y="652"/>
                  </a:cubicBezTo>
                  <a:cubicBezTo>
                    <a:pt x="691" y="640"/>
                    <a:pt x="690" y="628"/>
                    <a:pt x="690" y="616"/>
                  </a:cubicBezTo>
                  <a:cubicBezTo>
                    <a:pt x="691" y="609"/>
                    <a:pt x="682" y="609"/>
                    <a:pt x="678" y="607"/>
                  </a:cubicBezTo>
                  <a:close/>
                  <a:moveTo>
                    <a:pt x="244" y="614"/>
                  </a:moveTo>
                  <a:cubicBezTo>
                    <a:pt x="240" y="618"/>
                    <a:pt x="246" y="626"/>
                    <a:pt x="252" y="623"/>
                  </a:cubicBezTo>
                  <a:cubicBezTo>
                    <a:pt x="256" y="619"/>
                    <a:pt x="249" y="610"/>
                    <a:pt x="244" y="614"/>
                  </a:cubicBezTo>
                  <a:close/>
                  <a:moveTo>
                    <a:pt x="739" y="613"/>
                  </a:moveTo>
                  <a:cubicBezTo>
                    <a:pt x="736" y="618"/>
                    <a:pt x="732" y="624"/>
                    <a:pt x="729" y="630"/>
                  </a:cubicBezTo>
                  <a:cubicBezTo>
                    <a:pt x="740" y="638"/>
                    <a:pt x="754" y="612"/>
                    <a:pt x="739" y="613"/>
                  </a:cubicBezTo>
                  <a:close/>
                  <a:moveTo>
                    <a:pt x="941" y="632"/>
                  </a:moveTo>
                  <a:cubicBezTo>
                    <a:pt x="942" y="636"/>
                    <a:pt x="944" y="640"/>
                    <a:pt x="945" y="644"/>
                  </a:cubicBezTo>
                  <a:cubicBezTo>
                    <a:pt x="963" y="645"/>
                    <a:pt x="959" y="624"/>
                    <a:pt x="958" y="612"/>
                  </a:cubicBezTo>
                  <a:cubicBezTo>
                    <a:pt x="952" y="619"/>
                    <a:pt x="946" y="625"/>
                    <a:pt x="941" y="632"/>
                  </a:cubicBezTo>
                  <a:close/>
                  <a:moveTo>
                    <a:pt x="524" y="634"/>
                  </a:moveTo>
                  <a:cubicBezTo>
                    <a:pt x="531" y="635"/>
                    <a:pt x="539" y="635"/>
                    <a:pt x="546" y="635"/>
                  </a:cubicBezTo>
                  <a:cubicBezTo>
                    <a:pt x="546" y="628"/>
                    <a:pt x="546" y="621"/>
                    <a:pt x="546" y="615"/>
                  </a:cubicBezTo>
                  <a:cubicBezTo>
                    <a:pt x="536" y="618"/>
                    <a:pt x="527" y="624"/>
                    <a:pt x="524" y="634"/>
                  </a:cubicBezTo>
                  <a:close/>
                  <a:moveTo>
                    <a:pt x="978" y="616"/>
                  </a:moveTo>
                  <a:cubicBezTo>
                    <a:pt x="975" y="621"/>
                    <a:pt x="983" y="628"/>
                    <a:pt x="987" y="623"/>
                  </a:cubicBezTo>
                  <a:cubicBezTo>
                    <a:pt x="991" y="618"/>
                    <a:pt x="982" y="611"/>
                    <a:pt x="978" y="616"/>
                  </a:cubicBezTo>
                  <a:close/>
                  <a:moveTo>
                    <a:pt x="835" y="653"/>
                  </a:moveTo>
                  <a:cubicBezTo>
                    <a:pt x="844" y="659"/>
                    <a:pt x="856" y="650"/>
                    <a:pt x="862" y="642"/>
                  </a:cubicBezTo>
                  <a:cubicBezTo>
                    <a:pt x="869" y="636"/>
                    <a:pt x="863" y="627"/>
                    <a:pt x="860" y="620"/>
                  </a:cubicBezTo>
                  <a:cubicBezTo>
                    <a:pt x="850" y="628"/>
                    <a:pt x="830" y="636"/>
                    <a:pt x="835" y="653"/>
                  </a:cubicBezTo>
                  <a:close/>
                  <a:moveTo>
                    <a:pt x="758" y="656"/>
                  </a:moveTo>
                  <a:cubicBezTo>
                    <a:pt x="761" y="661"/>
                    <a:pt x="765" y="666"/>
                    <a:pt x="769" y="670"/>
                  </a:cubicBezTo>
                  <a:cubicBezTo>
                    <a:pt x="771" y="663"/>
                    <a:pt x="772" y="654"/>
                    <a:pt x="776" y="648"/>
                  </a:cubicBezTo>
                  <a:cubicBezTo>
                    <a:pt x="780" y="642"/>
                    <a:pt x="787" y="646"/>
                    <a:pt x="792" y="647"/>
                  </a:cubicBezTo>
                  <a:cubicBezTo>
                    <a:pt x="790" y="639"/>
                    <a:pt x="787" y="631"/>
                    <a:pt x="785" y="623"/>
                  </a:cubicBezTo>
                  <a:cubicBezTo>
                    <a:pt x="775" y="633"/>
                    <a:pt x="766" y="645"/>
                    <a:pt x="758" y="656"/>
                  </a:cubicBezTo>
                  <a:close/>
                  <a:moveTo>
                    <a:pt x="472" y="633"/>
                  </a:moveTo>
                  <a:cubicBezTo>
                    <a:pt x="473" y="641"/>
                    <a:pt x="479" y="646"/>
                    <a:pt x="484" y="651"/>
                  </a:cubicBezTo>
                  <a:cubicBezTo>
                    <a:pt x="495" y="646"/>
                    <a:pt x="505" y="639"/>
                    <a:pt x="508" y="626"/>
                  </a:cubicBezTo>
                  <a:cubicBezTo>
                    <a:pt x="495" y="627"/>
                    <a:pt x="483" y="628"/>
                    <a:pt x="472" y="633"/>
                  </a:cubicBezTo>
                  <a:close/>
                  <a:moveTo>
                    <a:pt x="927" y="663"/>
                  </a:moveTo>
                  <a:cubicBezTo>
                    <a:pt x="931" y="648"/>
                    <a:pt x="918" y="636"/>
                    <a:pt x="910" y="625"/>
                  </a:cubicBezTo>
                  <a:cubicBezTo>
                    <a:pt x="903" y="639"/>
                    <a:pt x="907" y="665"/>
                    <a:pt x="927" y="663"/>
                  </a:cubicBezTo>
                  <a:close/>
                  <a:moveTo>
                    <a:pt x="332" y="632"/>
                  </a:moveTo>
                  <a:cubicBezTo>
                    <a:pt x="328" y="636"/>
                    <a:pt x="334" y="645"/>
                    <a:pt x="339" y="642"/>
                  </a:cubicBezTo>
                  <a:cubicBezTo>
                    <a:pt x="343" y="638"/>
                    <a:pt x="337" y="629"/>
                    <a:pt x="332" y="632"/>
                  </a:cubicBezTo>
                  <a:close/>
                  <a:moveTo>
                    <a:pt x="214" y="653"/>
                  </a:moveTo>
                  <a:cubicBezTo>
                    <a:pt x="217" y="656"/>
                    <a:pt x="220" y="659"/>
                    <a:pt x="222" y="661"/>
                  </a:cubicBezTo>
                  <a:cubicBezTo>
                    <a:pt x="225" y="662"/>
                    <a:pt x="229" y="662"/>
                    <a:pt x="232" y="662"/>
                  </a:cubicBezTo>
                  <a:cubicBezTo>
                    <a:pt x="230" y="654"/>
                    <a:pt x="228" y="645"/>
                    <a:pt x="220" y="641"/>
                  </a:cubicBezTo>
                  <a:cubicBezTo>
                    <a:pt x="214" y="643"/>
                    <a:pt x="215" y="649"/>
                    <a:pt x="214" y="653"/>
                  </a:cubicBezTo>
                  <a:close/>
                  <a:moveTo>
                    <a:pt x="374" y="640"/>
                  </a:moveTo>
                  <a:cubicBezTo>
                    <a:pt x="370" y="645"/>
                    <a:pt x="377" y="656"/>
                    <a:pt x="382" y="650"/>
                  </a:cubicBezTo>
                  <a:cubicBezTo>
                    <a:pt x="388" y="644"/>
                    <a:pt x="380" y="633"/>
                    <a:pt x="374" y="640"/>
                  </a:cubicBezTo>
                  <a:close/>
                  <a:moveTo>
                    <a:pt x="269" y="646"/>
                  </a:moveTo>
                  <a:cubicBezTo>
                    <a:pt x="264" y="646"/>
                    <a:pt x="260" y="654"/>
                    <a:pt x="264" y="658"/>
                  </a:cubicBezTo>
                  <a:cubicBezTo>
                    <a:pt x="270" y="661"/>
                    <a:pt x="278" y="647"/>
                    <a:pt x="269" y="646"/>
                  </a:cubicBezTo>
                  <a:close/>
                  <a:moveTo>
                    <a:pt x="309" y="659"/>
                  </a:moveTo>
                  <a:cubicBezTo>
                    <a:pt x="319" y="661"/>
                    <a:pt x="324" y="652"/>
                    <a:pt x="325" y="643"/>
                  </a:cubicBezTo>
                  <a:cubicBezTo>
                    <a:pt x="316" y="645"/>
                    <a:pt x="312" y="652"/>
                    <a:pt x="309" y="659"/>
                  </a:cubicBezTo>
                  <a:close/>
                  <a:moveTo>
                    <a:pt x="359" y="646"/>
                  </a:moveTo>
                  <a:cubicBezTo>
                    <a:pt x="357" y="651"/>
                    <a:pt x="355" y="656"/>
                    <a:pt x="354" y="661"/>
                  </a:cubicBezTo>
                  <a:cubicBezTo>
                    <a:pt x="351" y="662"/>
                    <a:pt x="346" y="663"/>
                    <a:pt x="343" y="663"/>
                  </a:cubicBezTo>
                  <a:cubicBezTo>
                    <a:pt x="352" y="668"/>
                    <a:pt x="363" y="663"/>
                    <a:pt x="372" y="661"/>
                  </a:cubicBezTo>
                  <a:cubicBezTo>
                    <a:pt x="370" y="655"/>
                    <a:pt x="368" y="650"/>
                    <a:pt x="365" y="645"/>
                  </a:cubicBezTo>
                  <a:cubicBezTo>
                    <a:pt x="364" y="645"/>
                    <a:pt x="360" y="645"/>
                    <a:pt x="359" y="646"/>
                  </a:cubicBezTo>
                  <a:close/>
                  <a:moveTo>
                    <a:pt x="242" y="648"/>
                  </a:moveTo>
                  <a:cubicBezTo>
                    <a:pt x="243" y="657"/>
                    <a:pt x="244" y="665"/>
                    <a:pt x="246" y="674"/>
                  </a:cubicBezTo>
                  <a:cubicBezTo>
                    <a:pt x="248" y="674"/>
                    <a:pt x="252" y="673"/>
                    <a:pt x="254" y="673"/>
                  </a:cubicBezTo>
                  <a:cubicBezTo>
                    <a:pt x="253" y="664"/>
                    <a:pt x="250" y="654"/>
                    <a:pt x="242" y="648"/>
                  </a:cubicBezTo>
                  <a:close/>
                  <a:moveTo>
                    <a:pt x="290" y="652"/>
                  </a:moveTo>
                  <a:cubicBezTo>
                    <a:pt x="290" y="658"/>
                    <a:pt x="290" y="664"/>
                    <a:pt x="290" y="670"/>
                  </a:cubicBezTo>
                  <a:cubicBezTo>
                    <a:pt x="296" y="672"/>
                    <a:pt x="302" y="674"/>
                    <a:pt x="308" y="675"/>
                  </a:cubicBezTo>
                  <a:cubicBezTo>
                    <a:pt x="307" y="664"/>
                    <a:pt x="301" y="655"/>
                    <a:pt x="290" y="652"/>
                  </a:cubicBezTo>
                  <a:close/>
                  <a:moveTo>
                    <a:pt x="717" y="657"/>
                  </a:moveTo>
                  <a:cubicBezTo>
                    <a:pt x="713" y="662"/>
                    <a:pt x="708" y="668"/>
                    <a:pt x="710" y="674"/>
                  </a:cubicBezTo>
                  <a:cubicBezTo>
                    <a:pt x="713" y="678"/>
                    <a:pt x="717" y="680"/>
                    <a:pt x="721" y="683"/>
                  </a:cubicBezTo>
                  <a:cubicBezTo>
                    <a:pt x="727" y="676"/>
                    <a:pt x="729" y="658"/>
                    <a:pt x="717" y="657"/>
                  </a:cubicBezTo>
                  <a:close/>
                  <a:moveTo>
                    <a:pt x="263" y="668"/>
                  </a:moveTo>
                  <a:cubicBezTo>
                    <a:pt x="262" y="672"/>
                    <a:pt x="262" y="676"/>
                    <a:pt x="261" y="680"/>
                  </a:cubicBezTo>
                  <a:cubicBezTo>
                    <a:pt x="266" y="678"/>
                    <a:pt x="270" y="675"/>
                    <a:pt x="273" y="672"/>
                  </a:cubicBezTo>
                  <a:cubicBezTo>
                    <a:pt x="282" y="682"/>
                    <a:pt x="270" y="692"/>
                    <a:pt x="274" y="703"/>
                  </a:cubicBezTo>
                  <a:cubicBezTo>
                    <a:pt x="284" y="705"/>
                    <a:pt x="281" y="688"/>
                    <a:pt x="288" y="684"/>
                  </a:cubicBezTo>
                  <a:cubicBezTo>
                    <a:pt x="287" y="691"/>
                    <a:pt x="286" y="698"/>
                    <a:pt x="286" y="705"/>
                  </a:cubicBezTo>
                  <a:cubicBezTo>
                    <a:pt x="297" y="701"/>
                    <a:pt x="291" y="689"/>
                    <a:pt x="290" y="680"/>
                  </a:cubicBezTo>
                  <a:cubicBezTo>
                    <a:pt x="287" y="678"/>
                    <a:pt x="285" y="675"/>
                    <a:pt x="282" y="673"/>
                  </a:cubicBezTo>
                  <a:cubicBezTo>
                    <a:pt x="282" y="668"/>
                    <a:pt x="282" y="664"/>
                    <a:pt x="282" y="659"/>
                  </a:cubicBezTo>
                  <a:cubicBezTo>
                    <a:pt x="276" y="663"/>
                    <a:pt x="270" y="667"/>
                    <a:pt x="263" y="668"/>
                  </a:cubicBezTo>
                  <a:close/>
                  <a:moveTo>
                    <a:pt x="432" y="684"/>
                  </a:moveTo>
                  <a:cubicBezTo>
                    <a:pt x="444" y="687"/>
                    <a:pt x="452" y="674"/>
                    <a:pt x="461" y="668"/>
                  </a:cubicBezTo>
                  <a:cubicBezTo>
                    <a:pt x="461" y="666"/>
                    <a:pt x="462" y="663"/>
                    <a:pt x="462" y="661"/>
                  </a:cubicBezTo>
                  <a:cubicBezTo>
                    <a:pt x="449" y="661"/>
                    <a:pt x="434" y="671"/>
                    <a:pt x="432" y="684"/>
                  </a:cubicBezTo>
                  <a:close/>
                  <a:moveTo>
                    <a:pt x="505" y="661"/>
                  </a:moveTo>
                  <a:cubicBezTo>
                    <a:pt x="508" y="677"/>
                    <a:pt x="527" y="682"/>
                    <a:pt x="535" y="694"/>
                  </a:cubicBezTo>
                  <a:cubicBezTo>
                    <a:pt x="537" y="691"/>
                    <a:pt x="541" y="687"/>
                    <a:pt x="537" y="683"/>
                  </a:cubicBezTo>
                  <a:cubicBezTo>
                    <a:pt x="530" y="671"/>
                    <a:pt x="518" y="665"/>
                    <a:pt x="505" y="661"/>
                  </a:cubicBezTo>
                  <a:close/>
                  <a:moveTo>
                    <a:pt x="400" y="663"/>
                  </a:moveTo>
                  <a:cubicBezTo>
                    <a:pt x="397" y="672"/>
                    <a:pt x="397" y="682"/>
                    <a:pt x="400" y="692"/>
                  </a:cubicBezTo>
                  <a:cubicBezTo>
                    <a:pt x="404" y="688"/>
                    <a:pt x="408" y="684"/>
                    <a:pt x="411" y="680"/>
                  </a:cubicBezTo>
                  <a:cubicBezTo>
                    <a:pt x="413" y="672"/>
                    <a:pt x="406" y="666"/>
                    <a:pt x="400" y="663"/>
                  </a:cubicBezTo>
                  <a:close/>
                  <a:moveTo>
                    <a:pt x="474" y="662"/>
                  </a:moveTo>
                  <a:cubicBezTo>
                    <a:pt x="486" y="673"/>
                    <a:pt x="478" y="686"/>
                    <a:pt x="477" y="699"/>
                  </a:cubicBezTo>
                  <a:cubicBezTo>
                    <a:pt x="487" y="696"/>
                    <a:pt x="496" y="692"/>
                    <a:pt x="505" y="688"/>
                  </a:cubicBezTo>
                  <a:cubicBezTo>
                    <a:pt x="499" y="682"/>
                    <a:pt x="494" y="674"/>
                    <a:pt x="490" y="666"/>
                  </a:cubicBezTo>
                  <a:cubicBezTo>
                    <a:pt x="485" y="664"/>
                    <a:pt x="480" y="663"/>
                    <a:pt x="474" y="662"/>
                  </a:cubicBezTo>
                  <a:close/>
                  <a:moveTo>
                    <a:pt x="359" y="674"/>
                  </a:moveTo>
                  <a:cubicBezTo>
                    <a:pt x="368" y="682"/>
                    <a:pt x="384" y="682"/>
                    <a:pt x="391" y="671"/>
                  </a:cubicBezTo>
                  <a:cubicBezTo>
                    <a:pt x="380" y="670"/>
                    <a:pt x="370" y="672"/>
                    <a:pt x="359" y="674"/>
                  </a:cubicBezTo>
                  <a:close/>
                  <a:moveTo>
                    <a:pt x="334" y="674"/>
                  </a:moveTo>
                  <a:cubicBezTo>
                    <a:pt x="338" y="682"/>
                    <a:pt x="337" y="694"/>
                    <a:pt x="348" y="698"/>
                  </a:cubicBezTo>
                  <a:cubicBezTo>
                    <a:pt x="346" y="693"/>
                    <a:pt x="345" y="689"/>
                    <a:pt x="343" y="684"/>
                  </a:cubicBezTo>
                  <a:cubicBezTo>
                    <a:pt x="344" y="682"/>
                    <a:pt x="346" y="678"/>
                    <a:pt x="347" y="676"/>
                  </a:cubicBezTo>
                  <a:cubicBezTo>
                    <a:pt x="343" y="675"/>
                    <a:pt x="338" y="675"/>
                    <a:pt x="334" y="674"/>
                  </a:cubicBezTo>
                  <a:close/>
                  <a:moveTo>
                    <a:pt x="881" y="678"/>
                  </a:moveTo>
                  <a:cubicBezTo>
                    <a:pt x="876" y="690"/>
                    <a:pt x="875" y="704"/>
                    <a:pt x="885" y="713"/>
                  </a:cubicBezTo>
                  <a:cubicBezTo>
                    <a:pt x="889" y="701"/>
                    <a:pt x="887" y="688"/>
                    <a:pt x="887" y="676"/>
                  </a:cubicBezTo>
                  <a:cubicBezTo>
                    <a:pt x="885" y="676"/>
                    <a:pt x="882" y="677"/>
                    <a:pt x="881" y="678"/>
                  </a:cubicBezTo>
                  <a:close/>
                  <a:moveTo>
                    <a:pt x="596" y="681"/>
                  </a:moveTo>
                  <a:cubicBezTo>
                    <a:pt x="600" y="687"/>
                    <a:pt x="605" y="693"/>
                    <a:pt x="611" y="696"/>
                  </a:cubicBezTo>
                  <a:cubicBezTo>
                    <a:pt x="609" y="689"/>
                    <a:pt x="606" y="676"/>
                    <a:pt x="596" y="681"/>
                  </a:cubicBezTo>
                  <a:close/>
                  <a:moveTo>
                    <a:pt x="661" y="707"/>
                  </a:moveTo>
                  <a:cubicBezTo>
                    <a:pt x="670" y="705"/>
                    <a:pt x="680" y="704"/>
                    <a:pt x="685" y="696"/>
                  </a:cubicBezTo>
                  <a:cubicBezTo>
                    <a:pt x="684" y="690"/>
                    <a:pt x="682" y="684"/>
                    <a:pt x="681" y="677"/>
                  </a:cubicBezTo>
                  <a:cubicBezTo>
                    <a:pt x="667" y="680"/>
                    <a:pt x="659" y="694"/>
                    <a:pt x="661" y="707"/>
                  </a:cubicBezTo>
                  <a:close/>
                  <a:moveTo>
                    <a:pt x="458" y="708"/>
                  </a:moveTo>
                  <a:cubicBezTo>
                    <a:pt x="460" y="707"/>
                    <a:pt x="465" y="707"/>
                    <a:pt x="467" y="706"/>
                  </a:cubicBezTo>
                  <a:cubicBezTo>
                    <a:pt x="465" y="699"/>
                    <a:pt x="463" y="691"/>
                    <a:pt x="461" y="684"/>
                  </a:cubicBezTo>
                  <a:cubicBezTo>
                    <a:pt x="455" y="691"/>
                    <a:pt x="459" y="700"/>
                    <a:pt x="458" y="708"/>
                  </a:cubicBezTo>
                  <a:close/>
                  <a:moveTo>
                    <a:pt x="566" y="684"/>
                  </a:moveTo>
                  <a:cubicBezTo>
                    <a:pt x="555" y="689"/>
                    <a:pt x="543" y="700"/>
                    <a:pt x="546" y="714"/>
                  </a:cubicBezTo>
                  <a:cubicBezTo>
                    <a:pt x="555" y="712"/>
                    <a:pt x="573" y="714"/>
                    <a:pt x="571" y="700"/>
                  </a:cubicBezTo>
                  <a:cubicBezTo>
                    <a:pt x="570" y="695"/>
                    <a:pt x="572" y="685"/>
                    <a:pt x="566" y="684"/>
                  </a:cubicBezTo>
                  <a:close/>
                  <a:moveTo>
                    <a:pt x="311" y="695"/>
                  </a:moveTo>
                  <a:cubicBezTo>
                    <a:pt x="313" y="701"/>
                    <a:pt x="317" y="704"/>
                    <a:pt x="322" y="708"/>
                  </a:cubicBezTo>
                  <a:cubicBezTo>
                    <a:pt x="321" y="702"/>
                    <a:pt x="321" y="696"/>
                    <a:pt x="320" y="689"/>
                  </a:cubicBezTo>
                  <a:cubicBezTo>
                    <a:pt x="317" y="691"/>
                    <a:pt x="313" y="691"/>
                    <a:pt x="311" y="695"/>
                  </a:cubicBezTo>
                  <a:close/>
                  <a:moveTo>
                    <a:pt x="639" y="685"/>
                  </a:moveTo>
                  <a:cubicBezTo>
                    <a:pt x="633" y="695"/>
                    <a:pt x="627" y="706"/>
                    <a:pt x="628" y="719"/>
                  </a:cubicBezTo>
                  <a:cubicBezTo>
                    <a:pt x="631" y="719"/>
                    <a:pt x="636" y="718"/>
                    <a:pt x="639" y="718"/>
                  </a:cubicBezTo>
                  <a:cubicBezTo>
                    <a:pt x="641" y="707"/>
                    <a:pt x="643" y="695"/>
                    <a:pt x="639" y="685"/>
                  </a:cubicBezTo>
                  <a:close/>
                  <a:moveTo>
                    <a:pt x="235" y="700"/>
                  </a:moveTo>
                  <a:cubicBezTo>
                    <a:pt x="237" y="705"/>
                    <a:pt x="241" y="709"/>
                    <a:pt x="246" y="711"/>
                  </a:cubicBezTo>
                  <a:cubicBezTo>
                    <a:pt x="245" y="707"/>
                    <a:pt x="249" y="701"/>
                    <a:pt x="244" y="698"/>
                  </a:cubicBezTo>
                  <a:cubicBezTo>
                    <a:pt x="242" y="698"/>
                    <a:pt x="237" y="699"/>
                    <a:pt x="235" y="700"/>
                  </a:cubicBezTo>
                  <a:close/>
                  <a:moveTo>
                    <a:pt x="437" y="721"/>
                  </a:moveTo>
                  <a:cubicBezTo>
                    <a:pt x="444" y="715"/>
                    <a:pt x="450" y="706"/>
                    <a:pt x="451" y="697"/>
                  </a:cubicBezTo>
                  <a:cubicBezTo>
                    <a:pt x="439" y="698"/>
                    <a:pt x="436" y="711"/>
                    <a:pt x="437" y="721"/>
                  </a:cubicBezTo>
                  <a:close/>
                  <a:moveTo>
                    <a:pt x="359" y="723"/>
                  </a:moveTo>
                  <a:cubicBezTo>
                    <a:pt x="362" y="720"/>
                    <a:pt x="365" y="716"/>
                    <a:pt x="368" y="712"/>
                  </a:cubicBezTo>
                  <a:cubicBezTo>
                    <a:pt x="365" y="708"/>
                    <a:pt x="362" y="704"/>
                    <a:pt x="359" y="700"/>
                  </a:cubicBezTo>
                  <a:cubicBezTo>
                    <a:pt x="353" y="707"/>
                    <a:pt x="356" y="716"/>
                    <a:pt x="359" y="723"/>
                  </a:cubicBezTo>
                  <a:close/>
                  <a:moveTo>
                    <a:pt x="417" y="700"/>
                  </a:moveTo>
                  <a:cubicBezTo>
                    <a:pt x="409" y="703"/>
                    <a:pt x="416" y="714"/>
                    <a:pt x="423" y="709"/>
                  </a:cubicBezTo>
                  <a:cubicBezTo>
                    <a:pt x="431" y="705"/>
                    <a:pt x="424" y="694"/>
                    <a:pt x="417" y="700"/>
                  </a:cubicBezTo>
                  <a:close/>
                  <a:moveTo>
                    <a:pt x="845" y="703"/>
                  </a:moveTo>
                  <a:cubicBezTo>
                    <a:pt x="847" y="707"/>
                    <a:pt x="849" y="710"/>
                    <a:pt x="851" y="713"/>
                  </a:cubicBezTo>
                  <a:cubicBezTo>
                    <a:pt x="853" y="713"/>
                    <a:pt x="857" y="713"/>
                    <a:pt x="859" y="713"/>
                  </a:cubicBezTo>
                  <a:cubicBezTo>
                    <a:pt x="859" y="705"/>
                    <a:pt x="853" y="701"/>
                    <a:pt x="845" y="703"/>
                  </a:cubicBezTo>
                  <a:close/>
                  <a:moveTo>
                    <a:pt x="255" y="722"/>
                  </a:moveTo>
                  <a:cubicBezTo>
                    <a:pt x="264" y="722"/>
                    <a:pt x="268" y="711"/>
                    <a:pt x="268" y="704"/>
                  </a:cubicBezTo>
                  <a:cubicBezTo>
                    <a:pt x="263" y="709"/>
                    <a:pt x="252" y="713"/>
                    <a:pt x="255" y="722"/>
                  </a:cubicBezTo>
                  <a:close/>
                  <a:moveTo>
                    <a:pt x="338" y="705"/>
                  </a:moveTo>
                  <a:cubicBezTo>
                    <a:pt x="333" y="711"/>
                    <a:pt x="342" y="718"/>
                    <a:pt x="346" y="712"/>
                  </a:cubicBezTo>
                  <a:cubicBezTo>
                    <a:pt x="351" y="706"/>
                    <a:pt x="342" y="698"/>
                    <a:pt x="338" y="705"/>
                  </a:cubicBezTo>
                  <a:close/>
                  <a:moveTo>
                    <a:pt x="801" y="727"/>
                  </a:moveTo>
                  <a:cubicBezTo>
                    <a:pt x="796" y="738"/>
                    <a:pt x="813" y="751"/>
                    <a:pt x="820" y="739"/>
                  </a:cubicBezTo>
                  <a:cubicBezTo>
                    <a:pt x="826" y="728"/>
                    <a:pt x="819" y="715"/>
                    <a:pt x="819" y="704"/>
                  </a:cubicBezTo>
                  <a:cubicBezTo>
                    <a:pt x="812" y="711"/>
                    <a:pt x="805" y="718"/>
                    <a:pt x="801" y="727"/>
                  </a:cubicBezTo>
                  <a:close/>
                  <a:moveTo>
                    <a:pt x="1266" y="738"/>
                  </a:moveTo>
                  <a:cubicBezTo>
                    <a:pt x="1269" y="734"/>
                    <a:pt x="1271" y="731"/>
                    <a:pt x="1274" y="728"/>
                  </a:cubicBezTo>
                  <a:cubicBezTo>
                    <a:pt x="1282" y="734"/>
                    <a:pt x="1289" y="741"/>
                    <a:pt x="1296" y="749"/>
                  </a:cubicBezTo>
                  <a:cubicBezTo>
                    <a:pt x="1287" y="755"/>
                    <a:pt x="1278" y="762"/>
                    <a:pt x="1270" y="768"/>
                  </a:cubicBezTo>
                  <a:cubicBezTo>
                    <a:pt x="1268" y="765"/>
                    <a:pt x="1265" y="759"/>
                    <a:pt x="1263" y="756"/>
                  </a:cubicBezTo>
                  <a:cubicBezTo>
                    <a:pt x="1262" y="771"/>
                    <a:pt x="1257" y="787"/>
                    <a:pt x="1259" y="802"/>
                  </a:cubicBezTo>
                  <a:cubicBezTo>
                    <a:pt x="1267" y="786"/>
                    <a:pt x="1283" y="779"/>
                    <a:pt x="1296" y="769"/>
                  </a:cubicBezTo>
                  <a:cubicBezTo>
                    <a:pt x="1303" y="763"/>
                    <a:pt x="1313" y="767"/>
                    <a:pt x="1321" y="767"/>
                  </a:cubicBezTo>
                  <a:cubicBezTo>
                    <a:pt x="1322" y="772"/>
                    <a:pt x="1324" y="778"/>
                    <a:pt x="1325" y="783"/>
                  </a:cubicBezTo>
                  <a:cubicBezTo>
                    <a:pt x="1330" y="767"/>
                    <a:pt x="1331" y="751"/>
                    <a:pt x="1331" y="734"/>
                  </a:cubicBezTo>
                  <a:cubicBezTo>
                    <a:pt x="1328" y="738"/>
                    <a:pt x="1326" y="743"/>
                    <a:pt x="1324" y="748"/>
                  </a:cubicBezTo>
                  <a:cubicBezTo>
                    <a:pt x="1318" y="747"/>
                    <a:pt x="1311" y="747"/>
                    <a:pt x="1305" y="746"/>
                  </a:cubicBezTo>
                  <a:cubicBezTo>
                    <a:pt x="1294" y="738"/>
                    <a:pt x="1285" y="726"/>
                    <a:pt x="1274" y="716"/>
                  </a:cubicBezTo>
                  <a:cubicBezTo>
                    <a:pt x="1274" y="713"/>
                    <a:pt x="1273" y="707"/>
                    <a:pt x="1273" y="703"/>
                  </a:cubicBezTo>
                  <a:cubicBezTo>
                    <a:pt x="1264" y="713"/>
                    <a:pt x="1267" y="726"/>
                    <a:pt x="1266" y="738"/>
                  </a:cubicBezTo>
                  <a:close/>
                  <a:moveTo>
                    <a:pt x="112" y="703"/>
                  </a:moveTo>
                  <a:cubicBezTo>
                    <a:pt x="111" y="707"/>
                    <a:pt x="110" y="714"/>
                    <a:pt x="109" y="717"/>
                  </a:cubicBezTo>
                  <a:cubicBezTo>
                    <a:pt x="93" y="718"/>
                    <a:pt x="76" y="721"/>
                    <a:pt x="60" y="722"/>
                  </a:cubicBezTo>
                  <a:cubicBezTo>
                    <a:pt x="56" y="719"/>
                    <a:pt x="53" y="715"/>
                    <a:pt x="49" y="711"/>
                  </a:cubicBezTo>
                  <a:cubicBezTo>
                    <a:pt x="52" y="722"/>
                    <a:pt x="48" y="736"/>
                    <a:pt x="56" y="745"/>
                  </a:cubicBezTo>
                  <a:cubicBezTo>
                    <a:pt x="57" y="742"/>
                    <a:pt x="58" y="735"/>
                    <a:pt x="59" y="732"/>
                  </a:cubicBezTo>
                  <a:cubicBezTo>
                    <a:pt x="74" y="728"/>
                    <a:pt x="89" y="727"/>
                    <a:pt x="104" y="725"/>
                  </a:cubicBezTo>
                  <a:cubicBezTo>
                    <a:pt x="89" y="749"/>
                    <a:pt x="72" y="772"/>
                    <a:pt x="58" y="797"/>
                  </a:cubicBezTo>
                  <a:cubicBezTo>
                    <a:pt x="59" y="798"/>
                    <a:pt x="62" y="799"/>
                    <a:pt x="63" y="800"/>
                  </a:cubicBezTo>
                  <a:cubicBezTo>
                    <a:pt x="77" y="799"/>
                    <a:pt x="91" y="797"/>
                    <a:pt x="105" y="796"/>
                  </a:cubicBezTo>
                  <a:cubicBezTo>
                    <a:pt x="98" y="791"/>
                    <a:pt x="89" y="790"/>
                    <a:pt x="80" y="789"/>
                  </a:cubicBezTo>
                  <a:cubicBezTo>
                    <a:pt x="94" y="771"/>
                    <a:pt x="105" y="751"/>
                    <a:pt x="118" y="732"/>
                  </a:cubicBezTo>
                  <a:cubicBezTo>
                    <a:pt x="117" y="723"/>
                    <a:pt x="118" y="712"/>
                    <a:pt x="112" y="703"/>
                  </a:cubicBezTo>
                  <a:close/>
                  <a:moveTo>
                    <a:pt x="215" y="716"/>
                  </a:moveTo>
                  <a:cubicBezTo>
                    <a:pt x="216" y="723"/>
                    <a:pt x="228" y="723"/>
                    <a:pt x="229" y="716"/>
                  </a:cubicBezTo>
                  <a:cubicBezTo>
                    <a:pt x="227" y="711"/>
                    <a:pt x="216" y="710"/>
                    <a:pt x="215" y="716"/>
                  </a:cubicBezTo>
                  <a:close/>
                  <a:moveTo>
                    <a:pt x="273" y="714"/>
                  </a:moveTo>
                  <a:cubicBezTo>
                    <a:pt x="269" y="718"/>
                    <a:pt x="274" y="726"/>
                    <a:pt x="280" y="726"/>
                  </a:cubicBezTo>
                  <a:cubicBezTo>
                    <a:pt x="288" y="723"/>
                    <a:pt x="280" y="708"/>
                    <a:pt x="273" y="714"/>
                  </a:cubicBezTo>
                  <a:close/>
                  <a:moveTo>
                    <a:pt x="232" y="733"/>
                  </a:moveTo>
                  <a:cubicBezTo>
                    <a:pt x="237" y="732"/>
                    <a:pt x="243" y="731"/>
                    <a:pt x="248" y="728"/>
                  </a:cubicBezTo>
                  <a:cubicBezTo>
                    <a:pt x="248" y="713"/>
                    <a:pt x="236" y="727"/>
                    <a:pt x="232" y="733"/>
                  </a:cubicBezTo>
                  <a:close/>
                  <a:moveTo>
                    <a:pt x="257" y="734"/>
                  </a:moveTo>
                  <a:cubicBezTo>
                    <a:pt x="252" y="733"/>
                    <a:pt x="248" y="743"/>
                    <a:pt x="255" y="743"/>
                  </a:cubicBezTo>
                  <a:cubicBezTo>
                    <a:pt x="260" y="743"/>
                    <a:pt x="264" y="733"/>
                    <a:pt x="257" y="734"/>
                  </a:cubicBezTo>
                  <a:close/>
                  <a:moveTo>
                    <a:pt x="268" y="740"/>
                  </a:moveTo>
                  <a:cubicBezTo>
                    <a:pt x="274" y="742"/>
                    <a:pt x="276" y="740"/>
                    <a:pt x="275" y="734"/>
                  </a:cubicBezTo>
                  <a:cubicBezTo>
                    <a:pt x="269" y="732"/>
                    <a:pt x="267" y="735"/>
                    <a:pt x="268" y="740"/>
                  </a:cubicBezTo>
                  <a:close/>
                  <a:moveTo>
                    <a:pt x="531" y="732"/>
                  </a:moveTo>
                  <a:cubicBezTo>
                    <a:pt x="529" y="743"/>
                    <a:pt x="524" y="752"/>
                    <a:pt x="519" y="761"/>
                  </a:cubicBezTo>
                  <a:cubicBezTo>
                    <a:pt x="531" y="761"/>
                    <a:pt x="537" y="749"/>
                    <a:pt x="543" y="740"/>
                  </a:cubicBezTo>
                  <a:cubicBezTo>
                    <a:pt x="539" y="737"/>
                    <a:pt x="535" y="735"/>
                    <a:pt x="531" y="732"/>
                  </a:cubicBezTo>
                  <a:close/>
                  <a:moveTo>
                    <a:pt x="439" y="751"/>
                  </a:moveTo>
                  <a:cubicBezTo>
                    <a:pt x="435" y="763"/>
                    <a:pt x="425" y="773"/>
                    <a:pt x="422" y="786"/>
                  </a:cubicBezTo>
                  <a:cubicBezTo>
                    <a:pt x="423" y="786"/>
                    <a:pt x="426" y="787"/>
                    <a:pt x="428" y="787"/>
                  </a:cubicBezTo>
                  <a:cubicBezTo>
                    <a:pt x="436" y="781"/>
                    <a:pt x="443" y="771"/>
                    <a:pt x="447" y="761"/>
                  </a:cubicBezTo>
                  <a:cubicBezTo>
                    <a:pt x="450" y="755"/>
                    <a:pt x="442" y="754"/>
                    <a:pt x="439" y="751"/>
                  </a:cubicBezTo>
                  <a:close/>
                  <a:moveTo>
                    <a:pt x="461" y="772"/>
                  </a:moveTo>
                  <a:cubicBezTo>
                    <a:pt x="471" y="773"/>
                    <a:pt x="476" y="766"/>
                    <a:pt x="475" y="756"/>
                  </a:cubicBezTo>
                  <a:cubicBezTo>
                    <a:pt x="466" y="756"/>
                    <a:pt x="463" y="764"/>
                    <a:pt x="461" y="772"/>
                  </a:cubicBezTo>
                  <a:close/>
                  <a:moveTo>
                    <a:pt x="349" y="778"/>
                  </a:moveTo>
                  <a:cubicBezTo>
                    <a:pt x="351" y="778"/>
                    <a:pt x="355" y="777"/>
                    <a:pt x="357" y="777"/>
                  </a:cubicBezTo>
                  <a:cubicBezTo>
                    <a:pt x="358" y="773"/>
                    <a:pt x="359" y="768"/>
                    <a:pt x="359" y="764"/>
                  </a:cubicBezTo>
                  <a:cubicBezTo>
                    <a:pt x="351" y="764"/>
                    <a:pt x="350" y="771"/>
                    <a:pt x="349" y="778"/>
                  </a:cubicBezTo>
                  <a:close/>
                  <a:moveTo>
                    <a:pt x="533" y="772"/>
                  </a:moveTo>
                  <a:cubicBezTo>
                    <a:pt x="535" y="777"/>
                    <a:pt x="535" y="777"/>
                    <a:pt x="535" y="777"/>
                  </a:cubicBezTo>
                  <a:cubicBezTo>
                    <a:pt x="531" y="777"/>
                    <a:pt x="526" y="777"/>
                    <a:pt x="521" y="777"/>
                  </a:cubicBezTo>
                  <a:cubicBezTo>
                    <a:pt x="522" y="770"/>
                    <a:pt x="522" y="770"/>
                    <a:pt x="522" y="770"/>
                  </a:cubicBezTo>
                  <a:cubicBezTo>
                    <a:pt x="514" y="773"/>
                    <a:pt x="519" y="781"/>
                    <a:pt x="519" y="787"/>
                  </a:cubicBezTo>
                  <a:cubicBezTo>
                    <a:pt x="523" y="785"/>
                    <a:pt x="526" y="783"/>
                    <a:pt x="530" y="781"/>
                  </a:cubicBezTo>
                  <a:cubicBezTo>
                    <a:pt x="531" y="782"/>
                    <a:pt x="534" y="785"/>
                    <a:pt x="536" y="787"/>
                  </a:cubicBezTo>
                  <a:cubicBezTo>
                    <a:pt x="542" y="780"/>
                    <a:pt x="547" y="772"/>
                    <a:pt x="552" y="764"/>
                  </a:cubicBezTo>
                  <a:cubicBezTo>
                    <a:pt x="546" y="766"/>
                    <a:pt x="539" y="769"/>
                    <a:pt x="533" y="772"/>
                  </a:cubicBezTo>
                  <a:close/>
                  <a:moveTo>
                    <a:pt x="119" y="773"/>
                  </a:moveTo>
                  <a:cubicBezTo>
                    <a:pt x="122" y="784"/>
                    <a:pt x="111" y="794"/>
                    <a:pt x="102" y="783"/>
                  </a:cubicBezTo>
                  <a:cubicBezTo>
                    <a:pt x="104" y="787"/>
                    <a:pt x="105" y="791"/>
                    <a:pt x="107" y="795"/>
                  </a:cubicBezTo>
                  <a:cubicBezTo>
                    <a:pt x="110" y="795"/>
                    <a:pt x="117" y="794"/>
                    <a:pt x="120" y="794"/>
                  </a:cubicBezTo>
                  <a:cubicBezTo>
                    <a:pt x="121" y="797"/>
                    <a:pt x="123" y="804"/>
                    <a:pt x="124" y="808"/>
                  </a:cubicBezTo>
                  <a:cubicBezTo>
                    <a:pt x="128" y="797"/>
                    <a:pt x="125" y="785"/>
                    <a:pt x="125" y="774"/>
                  </a:cubicBezTo>
                  <a:cubicBezTo>
                    <a:pt x="123" y="773"/>
                    <a:pt x="121" y="773"/>
                    <a:pt x="119" y="773"/>
                  </a:cubicBezTo>
                  <a:close/>
                  <a:moveTo>
                    <a:pt x="628" y="783"/>
                  </a:moveTo>
                  <a:cubicBezTo>
                    <a:pt x="628" y="790"/>
                    <a:pt x="635" y="806"/>
                    <a:pt x="643" y="799"/>
                  </a:cubicBezTo>
                  <a:cubicBezTo>
                    <a:pt x="639" y="793"/>
                    <a:pt x="634" y="788"/>
                    <a:pt x="628" y="783"/>
                  </a:cubicBezTo>
                  <a:close/>
                  <a:moveTo>
                    <a:pt x="481" y="821"/>
                  </a:moveTo>
                  <a:cubicBezTo>
                    <a:pt x="486" y="818"/>
                    <a:pt x="491" y="815"/>
                    <a:pt x="495" y="811"/>
                  </a:cubicBezTo>
                  <a:cubicBezTo>
                    <a:pt x="493" y="810"/>
                    <a:pt x="490" y="807"/>
                    <a:pt x="488" y="805"/>
                  </a:cubicBezTo>
                  <a:cubicBezTo>
                    <a:pt x="490" y="798"/>
                    <a:pt x="492" y="791"/>
                    <a:pt x="494" y="784"/>
                  </a:cubicBezTo>
                  <a:cubicBezTo>
                    <a:pt x="476" y="788"/>
                    <a:pt x="482" y="808"/>
                    <a:pt x="481" y="821"/>
                  </a:cubicBezTo>
                  <a:close/>
                  <a:moveTo>
                    <a:pt x="549" y="797"/>
                  </a:moveTo>
                  <a:cubicBezTo>
                    <a:pt x="547" y="803"/>
                    <a:pt x="549" y="805"/>
                    <a:pt x="556" y="803"/>
                  </a:cubicBezTo>
                  <a:cubicBezTo>
                    <a:pt x="558" y="797"/>
                    <a:pt x="556" y="795"/>
                    <a:pt x="549" y="797"/>
                  </a:cubicBezTo>
                  <a:close/>
                  <a:moveTo>
                    <a:pt x="1254" y="810"/>
                  </a:moveTo>
                  <a:cubicBezTo>
                    <a:pt x="1248" y="838"/>
                    <a:pt x="1240" y="865"/>
                    <a:pt x="1229" y="891"/>
                  </a:cubicBezTo>
                  <a:cubicBezTo>
                    <a:pt x="1236" y="894"/>
                    <a:pt x="1242" y="897"/>
                    <a:pt x="1249" y="899"/>
                  </a:cubicBezTo>
                  <a:cubicBezTo>
                    <a:pt x="1247" y="894"/>
                    <a:pt x="1243" y="889"/>
                    <a:pt x="1239" y="884"/>
                  </a:cubicBezTo>
                  <a:cubicBezTo>
                    <a:pt x="1241" y="876"/>
                    <a:pt x="1244" y="868"/>
                    <a:pt x="1246" y="861"/>
                  </a:cubicBezTo>
                  <a:cubicBezTo>
                    <a:pt x="1263" y="867"/>
                    <a:pt x="1281" y="871"/>
                    <a:pt x="1297" y="878"/>
                  </a:cubicBezTo>
                  <a:cubicBezTo>
                    <a:pt x="1297" y="882"/>
                    <a:pt x="1297" y="891"/>
                    <a:pt x="1297" y="895"/>
                  </a:cubicBezTo>
                  <a:cubicBezTo>
                    <a:pt x="1305" y="880"/>
                    <a:pt x="1309" y="862"/>
                    <a:pt x="1313" y="845"/>
                  </a:cubicBezTo>
                  <a:cubicBezTo>
                    <a:pt x="1310" y="850"/>
                    <a:pt x="1306" y="854"/>
                    <a:pt x="1303" y="859"/>
                  </a:cubicBezTo>
                  <a:cubicBezTo>
                    <a:pt x="1285" y="856"/>
                    <a:pt x="1268" y="848"/>
                    <a:pt x="1251" y="844"/>
                  </a:cubicBezTo>
                  <a:cubicBezTo>
                    <a:pt x="1253" y="836"/>
                    <a:pt x="1256" y="828"/>
                    <a:pt x="1259" y="820"/>
                  </a:cubicBezTo>
                  <a:cubicBezTo>
                    <a:pt x="1263" y="819"/>
                    <a:pt x="1271" y="818"/>
                    <a:pt x="1275" y="817"/>
                  </a:cubicBezTo>
                  <a:cubicBezTo>
                    <a:pt x="1268" y="814"/>
                    <a:pt x="1261" y="812"/>
                    <a:pt x="1254" y="810"/>
                  </a:cubicBezTo>
                  <a:close/>
                  <a:moveTo>
                    <a:pt x="552" y="836"/>
                  </a:moveTo>
                  <a:cubicBezTo>
                    <a:pt x="560" y="829"/>
                    <a:pt x="566" y="821"/>
                    <a:pt x="571" y="812"/>
                  </a:cubicBezTo>
                  <a:cubicBezTo>
                    <a:pt x="558" y="810"/>
                    <a:pt x="553" y="825"/>
                    <a:pt x="552" y="836"/>
                  </a:cubicBezTo>
                  <a:close/>
                  <a:moveTo>
                    <a:pt x="64" y="824"/>
                  </a:moveTo>
                  <a:cubicBezTo>
                    <a:pt x="68" y="837"/>
                    <a:pt x="70" y="850"/>
                    <a:pt x="77" y="861"/>
                  </a:cubicBezTo>
                  <a:cubicBezTo>
                    <a:pt x="77" y="857"/>
                    <a:pt x="77" y="849"/>
                    <a:pt x="77" y="844"/>
                  </a:cubicBezTo>
                  <a:cubicBezTo>
                    <a:pt x="83" y="845"/>
                    <a:pt x="90" y="845"/>
                    <a:pt x="97" y="847"/>
                  </a:cubicBezTo>
                  <a:cubicBezTo>
                    <a:pt x="97" y="850"/>
                    <a:pt x="98" y="855"/>
                    <a:pt x="98" y="858"/>
                  </a:cubicBezTo>
                  <a:cubicBezTo>
                    <a:pt x="101" y="860"/>
                    <a:pt x="105" y="862"/>
                    <a:pt x="107" y="863"/>
                  </a:cubicBezTo>
                  <a:cubicBezTo>
                    <a:pt x="106" y="859"/>
                    <a:pt x="105" y="851"/>
                    <a:pt x="104" y="847"/>
                  </a:cubicBezTo>
                  <a:cubicBezTo>
                    <a:pt x="112" y="848"/>
                    <a:pt x="121" y="849"/>
                    <a:pt x="129" y="850"/>
                  </a:cubicBezTo>
                  <a:cubicBezTo>
                    <a:pt x="124" y="856"/>
                    <a:pt x="118" y="861"/>
                    <a:pt x="113" y="867"/>
                  </a:cubicBezTo>
                  <a:cubicBezTo>
                    <a:pt x="109" y="864"/>
                    <a:pt x="106" y="865"/>
                    <a:pt x="102" y="866"/>
                  </a:cubicBezTo>
                  <a:cubicBezTo>
                    <a:pt x="107" y="876"/>
                    <a:pt x="96" y="880"/>
                    <a:pt x="91" y="887"/>
                  </a:cubicBezTo>
                  <a:cubicBezTo>
                    <a:pt x="87" y="882"/>
                    <a:pt x="84" y="878"/>
                    <a:pt x="80" y="874"/>
                  </a:cubicBezTo>
                  <a:cubicBezTo>
                    <a:pt x="83" y="889"/>
                    <a:pt x="88" y="904"/>
                    <a:pt x="93" y="918"/>
                  </a:cubicBezTo>
                  <a:cubicBezTo>
                    <a:pt x="96" y="912"/>
                    <a:pt x="97" y="903"/>
                    <a:pt x="103" y="899"/>
                  </a:cubicBezTo>
                  <a:cubicBezTo>
                    <a:pt x="117" y="886"/>
                    <a:pt x="131" y="872"/>
                    <a:pt x="146" y="859"/>
                  </a:cubicBezTo>
                  <a:cubicBezTo>
                    <a:pt x="144" y="854"/>
                    <a:pt x="143" y="848"/>
                    <a:pt x="140" y="843"/>
                  </a:cubicBezTo>
                  <a:cubicBezTo>
                    <a:pt x="121" y="841"/>
                    <a:pt x="103" y="839"/>
                    <a:pt x="84" y="837"/>
                  </a:cubicBezTo>
                  <a:cubicBezTo>
                    <a:pt x="75" y="836"/>
                    <a:pt x="70" y="829"/>
                    <a:pt x="64" y="824"/>
                  </a:cubicBezTo>
                  <a:close/>
                  <a:moveTo>
                    <a:pt x="517" y="856"/>
                  </a:moveTo>
                  <a:cubicBezTo>
                    <a:pt x="522" y="853"/>
                    <a:pt x="527" y="850"/>
                    <a:pt x="529" y="844"/>
                  </a:cubicBezTo>
                  <a:cubicBezTo>
                    <a:pt x="529" y="837"/>
                    <a:pt x="525" y="830"/>
                    <a:pt x="523" y="823"/>
                  </a:cubicBezTo>
                  <a:cubicBezTo>
                    <a:pt x="509" y="829"/>
                    <a:pt x="515" y="845"/>
                    <a:pt x="517" y="856"/>
                  </a:cubicBezTo>
                  <a:close/>
                  <a:moveTo>
                    <a:pt x="553" y="858"/>
                  </a:moveTo>
                  <a:cubicBezTo>
                    <a:pt x="550" y="863"/>
                    <a:pt x="547" y="869"/>
                    <a:pt x="544" y="875"/>
                  </a:cubicBezTo>
                  <a:cubicBezTo>
                    <a:pt x="554" y="872"/>
                    <a:pt x="564" y="867"/>
                    <a:pt x="571" y="859"/>
                  </a:cubicBezTo>
                  <a:cubicBezTo>
                    <a:pt x="566" y="855"/>
                    <a:pt x="559" y="855"/>
                    <a:pt x="553" y="858"/>
                  </a:cubicBezTo>
                  <a:close/>
                  <a:moveTo>
                    <a:pt x="155" y="899"/>
                  </a:moveTo>
                  <a:cubicBezTo>
                    <a:pt x="155" y="902"/>
                    <a:pt x="155" y="909"/>
                    <a:pt x="154" y="912"/>
                  </a:cubicBezTo>
                  <a:cubicBezTo>
                    <a:pt x="140" y="922"/>
                    <a:pt x="124" y="928"/>
                    <a:pt x="109" y="936"/>
                  </a:cubicBezTo>
                  <a:cubicBezTo>
                    <a:pt x="105" y="933"/>
                    <a:pt x="101" y="930"/>
                    <a:pt x="97" y="928"/>
                  </a:cubicBezTo>
                  <a:cubicBezTo>
                    <a:pt x="101" y="939"/>
                    <a:pt x="107" y="950"/>
                    <a:pt x="114" y="960"/>
                  </a:cubicBezTo>
                  <a:cubicBezTo>
                    <a:pt x="114" y="955"/>
                    <a:pt x="113" y="949"/>
                    <a:pt x="113" y="944"/>
                  </a:cubicBezTo>
                  <a:cubicBezTo>
                    <a:pt x="126" y="937"/>
                    <a:pt x="139" y="930"/>
                    <a:pt x="152" y="924"/>
                  </a:cubicBezTo>
                  <a:cubicBezTo>
                    <a:pt x="148" y="948"/>
                    <a:pt x="141" y="972"/>
                    <a:pt x="136" y="996"/>
                  </a:cubicBezTo>
                  <a:cubicBezTo>
                    <a:pt x="135" y="1000"/>
                    <a:pt x="132" y="1007"/>
                    <a:pt x="139" y="1008"/>
                  </a:cubicBezTo>
                  <a:cubicBezTo>
                    <a:pt x="155" y="1001"/>
                    <a:pt x="170" y="992"/>
                    <a:pt x="185" y="985"/>
                  </a:cubicBezTo>
                  <a:cubicBezTo>
                    <a:pt x="191" y="979"/>
                    <a:pt x="195" y="988"/>
                    <a:pt x="199" y="991"/>
                  </a:cubicBezTo>
                  <a:cubicBezTo>
                    <a:pt x="200" y="991"/>
                    <a:pt x="201" y="990"/>
                    <a:pt x="202" y="990"/>
                  </a:cubicBezTo>
                  <a:cubicBezTo>
                    <a:pt x="196" y="980"/>
                    <a:pt x="193" y="968"/>
                    <a:pt x="185" y="960"/>
                  </a:cubicBezTo>
                  <a:cubicBezTo>
                    <a:pt x="184" y="965"/>
                    <a:pt x="189" y="975"/>
                    <a:pt x="182" y="978"/>
                  </a:cubicBezTo>
                  <a:cubicBezTo>
                    <a:pt x="173" y="983"/>
                    <a:pt x="163" y="988"/>
                    <a:pt x="153" y="992"/>
                  </a:cubicBezTo>
                  <a:cubicBezTo>
                    <a:pt x="157" y="972"/>
                    <a:pt x="163" y="953"/>
                    <a:pt x="167" y="932"/>
                  </a:cubicBezTo>
                  <a:cubicBezTo>
                    <a:pt x="170" y="920"/>
                    <a:pt x="160" y="909"/>
                    <a:pt x="155" y="899"/>
                  </a:cubicBezTo>
                  <a:close/>
                  <a:moveTo>
                    <a:pt x="1206" y="945"/>
                  </a:moveTo>
                  <a:cubicBezTo>
                    <a:pt x="1210" y="942"/>
                    <a:pt x="1215" y="939"/>
                    <a:pt x="1219" y="937"/>
                  </a:cubicBezTo>
                  <a:cubicBezTo>
                    <a:pt x="1236" y="944"/>
                    <a:pt x="1251" y="951"/>
                    <a:pt x="1266" y="959"/>
                  </a:cubicBezTo>
                  <a:cubicBezTo>
                    <a:pt x="1265" y="963"/>
                    <a:pt x="1263" y="966"/>
                    <a:pt x="1262" y="970"/>
                  </a:cubicBezTo>
                  <a:cubicBezTo>
                    <a:pt x="1263" y="970"/>
                    <a:pt x="1267" y="969"/>
                    <a:pt x="1268" y="969"/>
                  </a:cubicBezTo>
                  <a:cubicBezTo>
                    <a:pt x="1273" y="956"/>
                    <a:pt x="1279" y="944"/>
                    <a:pt x="1284" y="931"/>
                  </a:cubicBezTo>
                  <a:cubicBezTo>
                    <a:pt x="1280" y="934"/>
                    <a:pt x="1276" y="937"/>
                    <a:pt x="1272" y="940"/>
                  </a:cubicBezTo>
                  <a:cubicBezTo>
                    <a:pt x="1256" y="935"/>
                    <a:pt x="1241" y="926"/>
                    <a:pt x="1226" y="920"/>
                  </a:cubicBezTo>
                  <a:cubicBezTo>
                    <a:pt x="1226" y="914"/>
                    <a:pt x="1226" y="909"/>
                    <a:pt x="1226" y="903"/>
                  </a:cubicBezTo>
                  <a:cubicBezTo>
                    <a:pt x="1218" y="917"/>
                    <a:pt x="1213" y="931"/>
                    <a:pt x="1206" y="945"/>
                  </a:cubicBezTo>
                  <a:close/>
                  <a:moveTo>
                    <a:pt x="746" y="939"/>
                  </a:moveTo>
                  <a:cubicBezTo>
                    <a:pt x="742" y="944"/>
                    <a:pt x="750" y="953"/>
                    <a:pt x="756" y="948"/>
                  </a:cubicBezTo>
                  <a:cubicBezTo>
                    <a:pt x="761" y="942"/>
                    <a:pt x="751" y="934"/>
                    <a:pt x="746" y="939"/>
                  </a:cubicBezTo>
                  <a:close/>
                  <a:moveTo>
                    <a:pt x="1180" y="1016"/>
                  </a:moveTo>
                  <a:cubicBezTo>
                    <a:pt x="1201" y="1027"/>
                    <a:pt x="1215" y="996"/>
                    <a:pt x="1236" y="1001"/>
                  </a:cubicBezTo>
                  <a:cubicBezTo>
                    <a:pt x="1245" y="1019"/>
                    <a:pt x="1223" y="1033"/>
                    <a:pt x="1207" y="1031"/>
                  </a:cubicBezTo>
                  <a:cubicBezTo>
                    <a:pt x="1212" y="1035"/>
                    <a:pt x="1218" y="1039"/>
                    <a:pt x="1224" y="1042"/>
                  </a:cubicBezTo>
                  <a:cubicBezTo>
                    <a:pt x="1232" y="1029"/>
                    <a:pt x="1244" y="1018"/>
                    <a:pt x="1247" y="1002"/>
                  </a:cubicBezTo>
                  <a:cubicBezTo>
                    <a:pt x="1249" y="994"/>
                    <a:pt x="1244" y="984"/>
                    <a:pt x="1236" y="982"/>
                  </a:cubicBezTo>
                  <a:cubicBezTo>
                    <a:pt x="1216" y="978"/>
                    <a:pt x="1203" y="1004"/>
                    <a:pt x="1183" y="1001"/>
                  </a:cubicBezTo>
                  <a:cubicBezTo>
                    <a:pt x="1179" y="983"/>
                    <a:pt x="1199" y="975"/>
                    <a:pt x="1213" y="973"/>
                  </a:cubicBezTo>
                  <a:cubicBezTo>
                    <a:pt x="1208" y="970"/>
                    <a:pt x="1202" y="967"/>
                    <a:pt x="1197" y="965"/>
                  </a:cubicBezTo>
                  <a:cubicBezTo>
                    <a:pt x="1185" y="979"/>
                    <a:pt x="1165" y="999"/>
                    <a:pt x="1180" y="1016"/>
                  </a:cubicBezTo>
                  <a:close/>
                  <a:moveTo>
                    <a:pt x="170" y="1036"/>
                  </a:moveTo>
                  <a:cubicBezTo>
                    <a:pt x="167" y="1061"/>
                    <a:pt x="187" y="1081"/>
                    <a:pt x="202" y="1099"/>
                  </a:cubicBezTo>
                  <a:cubicBezTo>
                    <a:pt x="209" y="1097"/>
                    <a:pt x="215" y="1094"/>
                    <a:pt x="222" y="1091"/>
                  </a:cubicBezTo>
                  <a:cubicBezTo>
                    <a:pt x="203" y="1090"/>
                    <a:pt x="184" y="1079"/>
                    <a:pt x="181" y="1060"/>
                  </a:cubicBezTo>
                  <a:cubicBezTo>
                    <a:pt x="176" y="1038"/>
                    <a:pt x="203" y="1016"/>
                    <a:pt x="223" y="1029"/>
                  </a:cubicBezTo>
                  <a:cubicBezTo>
                    <a:pt x="239" y="1038"/>
                    <a:pt x="244" y="1058"/>
                    <a:pt x="238" y="1075"/>
                  </a:cubicBezTo>
                  <a:cubicBezTo>
                    <a:pt x="243" y="1071"/>
                    <a:pt x="248" y="1067"/>
                    <a:pt x="253" y="1064"/>
                  </a:cubicBezTo>
                  <a:cubicBezTo>
                    <a:pt x="244" y="1043"/>
                    <a:pt x="231" y="1021"/>
                    <a:pt x="208" y="1013"/>
                  </a:cubicBezTo>
                  <a:cubicBezTo>
                    <a:pt x="192" y="1006"/>
                    <a:pt x="171" y="1017"/>
                    <a:pt x="170" y="1036"/>
                  </a:cubicBezTo>
                  <a:close/>
                  <a:moveTo>
                    <a:pt x="1133" y="1053"/>
                  </a:moveTo>
                  <a:cubicBezTo>
                    <a:pt x="1119" y="1066"/>
                    <a:pt x="1107" y="1082"/>
                    <a:pt x="1096" y="1099"/>
                  </a:cubicBezTo>
                  <a:cubicBezTo>
                    <a:pt x="1101" y="1096"/>
                    <a:pt x="1106" y="1093"/>
                    <a:pt x="1112" y="1092"/>
                  </a:cubicBezTo>
                  <a:cubicBezTo>
                    <a:pt x="1126" y="1102"/>
                    <a:pt x="1139" y="1114"/>
                    <a:pt x="1151" y="1126"/>
                  </a:cubicBezTo>
                  <a:cubicBezTo>
                    <a:pt x="1148" y="1131"/>
                    <a:pt x="1146" y="1136"/>
                    <a:pt x="1144" y="1140"/>
                  </a:cubicBezTo>
                  <a:cubicBezTo>
                    <a:pt x="1156" y="1128"/>
                    <a:pt x="1169" y="1116"/>
                    <a:pt x="1177" y="1101"/>
                  </a:cubicBezTo>
                  <a:cubicBezTo>
                    <a:pt x="1172" y="1104"/>
                    <a:pt x="1168" y="1108"/>
                    <a:pt x="1163" y="1111"/>
                  </a:cubicBezTo>
                  <a:cubicBezTo>
                    <a:pt x="1157" y="1107"/>
                    <a:pt x="1150" y="1101"/>
                    <a:pt x="1144" y="1096"/>
                  </a:cubicBezTo>
                  <a:cubicBezTo>
                    <a:pt x="1136" y="1089"/>
                    <a:pt x="1128" y="1082"/>
                    <a:pt x="1119" y="1075"/>
                  </a:cubicBezTo>
                  <a:cubicBezTo>
                    <a:pt x="1126" y="1066"/>
                    <a:pt x="1139" y="1052"/>
                    <a:pt x="1151" y="1061"/>
                  </a:cubicBezTo>
                  <a:cubicBezTo>
                    <a:pt x="1160" y="1067"/>
                    <a:pt x="1152" y="1079"/>
                    <a:pt x="1153" y="1087"/>
                  </a:cubicBezTo>
                  <a:cubicBezTo>
                    <a:pt x="1164" y="1089"/>
                    <a:pt x="1177" y="1087"/>
                    <a:pt x="1188" y="1085"/>
                  </a:cubicBezTo>
                  <a:cubicBezTo>
                    <a:pt x="1199" y="1080"/>
                    <a:pt x="1207" y="1071"/>
                    <a:pt x="1213" y="1061"/>
                  </a:cubicBezTo>
                  <a:cubicBezTo>
                    <a:pt x="1199" y="1072"/>
                    <a:pt x="1182" y="1071"/>
                    <a:pt x="1165" y="1072"/>
                  </a:cubicBezTo>
                  <a:cubicBezTo>
                    <a:pt x="1166" y="1063"/>
                    <a:pt x="1171" y="1049"/>
                    <a:pt x="1160" y="1045"/>
                  </a:cubicBezTo>
                  <a:cubicBezTo>
                    <a:pt x="1150" y="1039"/>
                    <a:pt x="1140" y="1047"/>
                    <a:pt x="1133" y="1053"/>
                  </a:cubicBezTo>
                  <a:close/>
                  <a:moveTo>
                    <a:pt x="260" y="1068"/>
                  </a:moveTo>
                  <a:cubicBezTo>
                    <a:pt x="262" y="1074"/>
                    <a:pt x="263" y="1079"/>
                    <a:pt x="264" y="1084"/>
                  </a:cubicBezTo>
                  <a:cubicBezTo>
                    <a:pt x="254" y="1097"/>
                    <a:pt x="242" y="1109"/>
                    <a:pt x="229" y="1121"/>
                  </a:cubicBezTo>
                  <a:cubicBezTo>
                    <a:pt x="225" y="1119"/>
                    <a:pt x="220" y="1117"/>
                    <a:pt x="215" y="1116"/>
                  </a:cubicBezTo>
                  <a:cubicBezTo>
                    <a:pt x="227" y="1127"/>
                    <a:pt x="237" y="1139"/>
                    <a:pt x="250" y="1147"/>
                  </a:cubicBezTo>
                  <a:cubicBezTo>
                    <a:pt x="248" y="1142"/>
                    <a:pt x="244" y="1138"/>
                    <a:pt x="245" y="1132"/>
                  </a:cubicBezTo>
                  <a:cubicBezTo>
                    <a:pt x="249" y="1126"/>
                    <a:pt x="254" y="1121"/>
                    <a:pt x="260" y="1115"/>
                  </a:cubicBezTo>
                  <a:cubicBezTo>
                    <a:pt x="270" y="1126"/>
                    <a:pt x="281" y="1135"/>
                    <a:pt x="291" y="1145"/>
                  </a:cubicBezTo>
                  <a:cubicBezTo>
                    <a:pt x="286" y="1152"/>
                    <a:pt x="280" y="1157"/>
                    <a:pt x="273" y="1163"/>
                  </a:cubicBezTo>
                  <a:cubicBezTo>
                    <a:pt x="269" y="1160"/>
                    <a:pt x="265" y="1159"/>
                    <a:pt x="260" y="1157"/>
                  </a:cubicBezTo>
                  <a:cubicBezTo>
                    <a:pt x="271" y="1169"/>
                    <a:pt x="282" y="1180"/>
                    <a:pt x="295" y="1190"/>
                  </a:cubicBezTo>
                  <a:cubicBezTo>
                    <a:pt x="293" y="1185"/>
                    <a:pt x="291" y="1180"/>
                    <a:pt x="289" y="1176"/>
                  </a:cubicBezTo>
                  <a:cubicBezTo>
                    <a:pt x="299" y="1161"/>
                    <a:pt x="312" y="1150"/>
                    <a:pt x="324" y="1137"/>
                  </a:cubicBezTo>
                  <a:cubicBezTo>
                    <a:pt x="328" y="1139"/>
                    <a:pt x="333" y="1141"/>
                    <a:pt x="338" y="1143"/>
                  </a:cubicBezTo>
                  <a:cubicBezTo>
                    <a:pt x="329" y="1131"/>
                    <a:pt x="317" y="1120"/>
                    <a:pt x="304" y="1111"/>
                  </a:cubicBezTo>
                  <a:cubicBezTo>
                    <a:pt x="306" y="1116"/>
                    <a:pt x="308" y="1120"/>
                    <a:pt x="310" y="1125"/>
                  </a:cubicBezTo>
                  <a:cubicBezTo>
                    <a:pt x="305" y="1130"/>
                    <a:pt x="301" y="1135"/>
                    <a:pt x="296" y="1141"/>
                  </a:cubicBezTo>
                  <a:cubicBezTo>
                    <a:pt x="285" y="1131"/>
                    <a:pt x="274" y="1121"/>
                    <a:pt x="263" y="1111"/>
                  </a:cubicBezTo>
                  <a:cubicBezTo>
                    <a:pt x="269" y="1106"/>
                    <a:pt x="274" y="1101"/>
                    <a:pt x="279" y="1095"/>
                  </a:cubicBezTo>
                  <a:cubicBezTo>
                    <a:pt x="284" y="1097"/>
                    <a:pt x="288" y="1099"/>
                    <a:pt x="293" y="1100"/>
                  </a:cubicBezTo>
                  <a:cubicBezTo>
                    <a:pt x="283" y="1089"/>
                    <a:pt x="271" y="1079"/>
                    <a:pt x="260" y="1068"/>
                  </a:cubicBezTo>
                  <a:close/>
                  <a:moveTo>
                    <a:pt x="1028" y="1155"/>
                  </a:moveTo>
                  <a:cubicBezTo>
                    <a:pt x="1032" y="1153"/>
                    <a:pt x="1037" y="1152"/>
                    <a:pt x="1042" y="1150"/>
                  </a:cubicBezTo>
                  <a:cubicBezTo>
                    <a:pt x="1055" y="1162"/>
                    <a:pt x="1066" y="1176"/>
                    <a:pt x="1077" y="1191"/>
                  </a:cubicBezTo>
                  <a:cubicBezTo>
                    <a:pt x="1073" y="1195"/>
                    <a:pt x="1070" y="1200"/>
                    <a:pt x="1067" y="1205"/>
                  </a:cubicBezTo>
                  <a:cubicBezTo>
                    <a:pt x="1089" y="1190"/>
                    <a:pt x="1110" y="1172"/>
                    <a:pt x="1130" y="1154"/>
                  </a:cubicBezTo>
                  <a:cubicBezTo>
                    <a:pt x="1126" y="1149"/>
                    <a:pt x="1122" y="1145"/>
                    <a:pt x="1118" y="1140"/>
                  </a:cubicBezTo>
                  <a:cubicBezTo>
                    <a:pt x="1118" y="1145"/>
                    <a:pt x="1118" y="1151"/>
                    <a:pt x="1118" y="1156"/>
                  </a:cubicBezTo>
                  <a:cubicBezTo>
                    <a:pt x="1110" y="1165"/>
                    <a:pt x="1100" y="1172"/>
                    <a:pt x="1091" y="1179"/>
                  </a:cubicBezTo>
                  <a:cubicBezTo>
                    <a:pt x="1086" y="1173"/>
                    <a:pt x="1080" y="1167"/>
                    <a:pt x="1075" y="1160"/>
                  </a:cubicBezTo>
                  <a:cubicBezTo>
                    <a:pt x="1082" y="1155"/>
                    <a:pt x="1090" y="1149"/>
                    <a:pt x="1097" y="1143"/>
                  </a:cubicBezTo>
                  <a:cubicBezTo>
                    <a:pt x="1101" y="1144"/>
                    <a:pt x="1104" y="1145"/>
                    <a:pt x="1108" y="1146"/>
                  </a:cubicBezTo>
                  <a:cubicBezTo>
                    <a:pt x="1104" y="1139"/>
                    <a:pt x="1100" y="1132"/>
                    <a:pt x="1094" y="1126"/>
                  </a:cubicBezTo>
                  <a:cubicBezTo>
                    <a:pt x="1095" y="1141"/>
                    <a:pt x="1081" y="1147"/>
                    <a:pt x="1072" y="1156"/>
                  </a:cubicBezTo>
                  <a:cubicBezTo>
                    <a:pt x="1067" y="1150"/>
                    <a:pt x="1061" y="1144"/>
                    <a:pt x="1056" y="1139"/>
                  </a:cubicBezTo>
                  <a:cubicBezTo>
                    <a:pt x="1068" y="1129"/>
                    <a:pt x="1079" y="1112"/>
                    <a:pt x="1096" y="1119"/>
                  </a:cubicBezTo>
                  <a:cubicBezTo>
                    <a:pt x="1092" y="1115"/>
                    <a:pt x="1089" y="1110"/>
                    <a:pt x="1084" y="1108"/>
                  </a:cubicBezTo>
                  <a:cubicBezTo>
                    <a:pt x="1065" y="1123"/>
                    <a:pt x="1045" y="1138"/>
                    <a:pt x="1028" y="1155"/>
                  </a:cubicBezTo>
                  <a:close/>
                  <a:moveTo>
                    <a:pt x="992" y="1178"/>
                  </a:moveTo>
                  <a:cubicBezTo>
                    <a:pt x="997" y="1177"/>
                    <a:pt x="1003" y="1176"/>
                    <a:pt x="1008" y="1174"/>
                  </a:cubicBezTo>
                  <a:cubicBezTo>
                    <a:pt x="1009" y="1190"/>
                    <a:pt x="1010" y="1205"/>
                    <a:pt x="1011" y="1221"/>
                  </a:cubicBezTo>
                  <a:cubicBezTo>
                    <a:pt x="997" y="1214"/>
                    <a:pt x="983" y="1206"/>
                    <a:pt x="970" y="1197"/>
                  </a:cubicBezTo>
                  <a:cubicBezTo>
                    <a:pt x="973" y="1193"/>
                    <a:pt x="977" y="1188"/>
                    <a:pt x="981" y="1184"/>
                  </a:cubicBezTo>
                  <a:cubicBezTo>
                    <a:pt x="966" y="1191"/>
                    <a:pt x="947" y="1196"/>
                    <a:pt x="939" y="1211"/>
                  </a:cubicBezTo>
                  <a:cubicBezTo>
                    <a:pt x="941" y="1210"/>
                    <a:pt x="946" y="1207"/>
                    <a:pt x="948" y="1206"/>
                  </a:cubicBezTo>
                  <a:cubicBezTo>
                    <a:pt x="971" y="1216"/>
                    <a:pt x="991" y="1230"/>
                    <a:pt x="1012" y="1241"/>
                  </a:cubicBezTo>
                  <a:cubicBezTo>
                    <a:pt x="1014" y="1241"/>
                    <a:pt x="1017" y="1239"/>
                    <a:pt x="1018" y="1238"/>
                  </a:cubicBezTo>
                  <a:cubicBezTo>
                    <a:pt x="1022" y="1211"/>
                    <a:pt x="1009" y="1182"/>
                    <a:pt x="1024" y="1157"/>
                  </a:cubicBezTo>
                  <a:cubicBezTo>
                    <a:pt x="1013" y="1163"/>
                    <a:pt x="1001" y="1169"/>
                    <a:pt x="992" y="1178"/>
                  </a:cubicBezTo>
                  <a:close/>
                  <a:moveTo>
                    <a:pt x="323" y="1193"/>
                  </a:moveTo>
                  <a:cubicBezTo>
                    <a:pt x="317" y="1197"/>
                    <a:pt x="309" y="1194"/>
                    <a:pt x="303" y="1195"/>
                  </a:cubicBezTo>
                  <a:cubicBezTo>
                    <a:pt x="312" y="1204"/>
                    <a:pt x="323" y="1211"/>
                    <a:pt x="336" y="1216"/>
                  </a:cubicBezTo>
                  <a:cubicBezTo>
                    <a:pt x="332" y="1211"/>
                    <a:pt x="328" y="1207"/>
                    <a:pt x="324" y="1203"/>
                  </a:cubicBezTo>
                  <a:cubicBezTo>
                    <a:pt x="329" y="1199"/>
                    <a:pt x="334" y="1195"/>
                    <a:pt x="340" y="1192"/>
                  </a:cubicBezTo>
                  <a:cubicBezTo>
                    <a:pt x="348" y="1196"/>
                    <a:pt x="356" y="1201"/>
                    <a:pt x="363" y="1206"/>
                  </a:cubicBezTo>
                  <a:cubicBezTo>
                    <a:pt x="364" y="1213"/>
                    <a:pt x="362" y="1220"/>
                    <a:pt x="362" y="1227"/>
                  </a:cubicBezTo>
                  <a:cubicBezTo>
                    <a:pt x="357" y="1225"/>
                    <a:pt x="351" y="1223"/>
                    <a:pt x="346" y="1221"/>
                  </a:cubicBezTo>
                  <a:cubicBezTo>
                    <a:pt x="356" y="1234"/>
                    <a:pt x="372" y="1241"/>
                    <a:pt x="385" y="1249"/>
                  </a:cubicBezTo>
                  <a:cubicBezTo>
                    <a:pt x="383" y="1245"/>
                    <a:pt x="380" y="1240"/>
                    <a:pt x="378" y="1236"/>
                  </a:cubicBezTo>
                  <a:cubicBezTo>
                    <a:pt x="380" y="1214"/>
                    <a:pt x="384" y="1191"/>
                    <a:pt x="386" y="1169"/>
                  </a:cubicBezTo>
                  <a:cubicBezTo>
                    <a:pt x="381" y="1166"/>
                    <a:pt x="377" y="1163"/>
                    <a:pt x="372" y="1160"/>
                  </a:cubicBezTo>
                  <a:cubicBezTo>
                    <a:pt x="356" y="1172"/>
                    <a:pt x="340" y="1182"/>
                    <a:pt x="323" y="1193"/>
                  </a:cubicBezTo>
                  <a:close/>
                  <a:moveTo>
                    <a:pt x="420" y="1194"/>
                  </a:moveTo>
                  <a:cubicBezTo>
                    <a:pt x="422" y="1199"/>
                    <a:pt x="429" y="1205"/>
                    <a:pt x="425" y="1211"/>
                  </a:cubicBezTo>
                  <a:cubicBezTo>
                    <a:pt x="419" y="1225"/>
                    <a:pt x="415" y="1239"/>
                    <a:pt x="407" y="1251"/>
                  </a:cubicBezTo>
                  <a:cubicBezTo>
                    <a:pt x="404" y="1252"/>
                    <a:pt x="397" y="1253"/>
                    <a:pt x="393" y="1254"/>
                  </a:cubicBezTo>
                  <a:cubicBezTo>
                    <a:pt x="404" y="1259"/>
                    <a:pt x="415" y="1266"/>
                    <a:pt x="427" y="1267"/>
                  </a:cubicBezTo>
                  <a:cubicBezTo>
                    <a:pt x="423" y="1263"/>
                    <a:pt x="419" y="1259"/>
                    <a:pt x="416" y="1256"/>
                  </a:cubicBezTo>
                  <a:cubicBezTo>
                    <a:pt x="420" y="1242"/>
                    <a:pt x="426" y="1229"/>
                    <a:pt x="432" y="1216"/>
                  </a:cubicBezTo>
                  <a:cubicBezTo>
                    <a:pt x="450" y="1239"/>
                    <a:pt x="456" y="1270"/>
                    <a:pt x="476" y="1291"/>
                  </a:cubicBezTo>
                  <a:cubicBezTo>
                    <a:pt x="484" y="1272"/>
                    <a:pt x="492" y="1254"/>
                    <a:pt x="499" y="1235"/>
                  </a:cubicBezTo>
                  <a:cubicBezTo>
                    <a:pt x="503" y="1235"/>
                    <a:pt x="511" y="1236"/>
                    <a:pt x="515" y="1236"/>
                  </a:cubicBezTo>
                  <a:cubicBezTo>
                    <a:pt x="505" y="1229"/>
                    <a:pt x="492" y="1224"/>
                    <a:pt x="480" y="1220"/>
                  </a:cubicBezTo>
                  <a:cubicBezTo>
                    <a:pt x="483" y="1224"/>
                    <a:pt x="488" y="1228"/>
                    <a:pt x="491" y="1232"/>
                  </a:cubicBezTo>
                  <a:cubicBezTo>
                    <a:pt x="488" y="1244"/>
                    <a:pt x="483" y="1255"/>
                    <a:pt x="477" y="1266"/>
                  </a:cubicBezTo>
                  <a:cubicBezTo>
                    <a:pt x="466" y="1246"/>
                    <a:pt x="457" y="1225"/>
                    <a:pt x="446" y="1206"/>
                  </a:cubicBezTo>
                  <a:cubicBezTo>
                    <a:pt x="438" y="1200"/>
                    <a:pt x="429" y="1197"/>
                    <a:pt x="420" y="1194"/>
                  </a:cubicBezTo>
                  <a:close/>
                  <a:moveTo>
                    <a:pt x="888" y="1226"/>
                  </a:moveTo>
                  <a:cubicBezTo>
                    <a:pt x="893" y="1227"/>
                    <a:pt x="898" y="1228"/>
                    <a:pt x="903" y="1229"/>
                  </a:cubicBezTo>
                  <a:cubicBezTo>
                    <a:pt x="911" y="1244"/>
                    <a:pt x="916" y="1260"/>
                    <a:pt x="923" y="1276"/>
                  </a:cubicBezTo>
                  <a:cubicBezTo>
                    <a:pt x="919" y="1279"/>
                    <a:pt x="916" y="1283"/>
                    <a:pt x="912" y="1287"/>
                  </a:cubicBezTo>
                  <a:cubicBezTo>
                    <a:pt x="927" y="1281"/>
                    <a:pt x="943" y="1278"/>
                    <a:pt x="955" y="1267"/>
                  </a:cubicBezTo>
                  <a:cubicBezTo>
                    <a:pt x="950" y="1267"/>
                    <a:pt x="945" y="1268"/>
                    <a:pt x="940" y="1269"/>
                  </a:cubicBezTo>
                  <a:cubicBezTo>
                    <a:pt x="932" y="1253"/>
                    <a:pt x="927" y="1237"/>
                    <a:pt x="920" y="1220"/>
                  </a:cubicBezTo>
                  <a:cubicBezTo>
                    <a:pt x="924" y="1217"/>
                    <a:pt x="928" y="1213"/>
                    <a:pt x="932" y="1209"/>
                  </a:cubicBezTo>
                  <a:cubicBezTo>
                    <a:pt x="917" y="1213"/>
                    <a:pt x="903" y="1220"/>
                    <a:pt x="888" y="1226"/>
                  </a:cubicBezTo>
                  <a:close/>
                  <a:moveTo>
                    <a:pt x="846" y="1242"/>
                  </a:moveTo>
                  <a:cubicBezTo>
                    <a:pt x="850" y="1242"/>
                    <a:pt x="857" y="1242"/>
                    <a:pt x="861" y="1241"/>
                  </a:cubicBezTo>
                  <a:cubicBezTo>
                    <a:pt x="865" y="1254"/>
                    <a:pt x="868" y="1267"/>
                    <a:pt x="871" y="1279"/>
                  </a:cubicBezTo>
                  <a:cubicBezTo>
                    <a:pt x="852" y="1270"/>
                    <a:pt x="834" y="1261"/>
                    <a:pt x="816" y="1252"/>
                  </a:cubicBezTo>
                  <a:cubicBezTo>
                    <a:pt x="804" y="1246"/>
                    <a:pt x="791" y="1253"/>
                    <a:pt x="780" y="1256"/>
                  </a:cubicBezTo>
                  <a:cubicBezTo>
                    <a:pt x="784" y="1257"/>
                    <a:pt x="789" y="1258"/>
                    <a:pt x="794" y="1260"/>
                  </a:cubicBezTo>
                  <a:cubicBezTo>
                    <a:pt x="798" y="1276"/>
                    <a:pt x="803" y="1292"/>
                    <a:pt x="806" y="1308"/>
                  </a:cubicBezTo>
                  <a:cubicBezTo>
                    <a:pt x="803" y="1312"/>
                    <a:pt x="799" y="1316"/>
                    <a:pt x="795" y="1320"/>
                  </a:cubicBezTo>
                  <a:cubicBezTo>
                    <a:pt x="807" y="1317"/>
                    <a:pt x="819" y="1315"/>
                    <a:pt x="830" y="1310"/>
                  </a:cubicBezTo>
                  <a:cubicBezTo>
                    <a:pt x="827" y="1310"/>
                    <a:pt x="819" y="1309"/>
                    <a:pt x="815" y="1308"/>
                  </a:cubicBezTo>
                  <a:cubicBezTo>
                    <a:pt x="811" y="1293"/>
                    <a:pt x="807" y="1279"/>
                    <a:pt x="804" y="1264"/>
                  </a:cubicBezTo>
                  <a:cubicBezTo>
                    <a:pt x="831" y="1275"/>
                    <a:pt x="855" y="1293"/>
                    <a:pt x="884" y="1300"/>
                  </a:cubicBezTo>
                  <a:cubicBezTo>
                    <a:pt x="880" y="1280"/>
                    <a:pt x="874" y="1260"/>
                    <a:pt x="869" y="1240"/>
                  </a:cubicBezTo>
                  <a:cubicBezTo>
                    <a:pt x="874" y="1237"/>
                    <a:pt x="878" y="1234"/>
                    <a:pt x="882" y="1231"/>
                  </a:cubicBezTo>
                  <a:cubicBezTo>
                    <a:pt x="870" y="1233"/>
                    <a:pt x="856" y="1234"/>
                    <a:pt x="846" y="1242"/>
                  </a:cubicBezTo>
                  <a:close/>
                  <a:moveTo>
                    <a:pt x="519" y="1256"/>
                  </a:moveTo>
                  <a:cubicBezTo>
                    <a:pt x="508" y="1268"/>
                    <a:pt x="512" y="1289"/>
                    <a:pt x="525" y="1299"/>
                  </a:cubicBezTo>
                  <a:cubicBezTo>
                    <a:pt x="543" y="1312"/>
                    <a:pt x="566" y="1317"/>
                    <a:pt x="588" y="1313"/>
                  </a:cubicBezTo>
                  <a:cubicBezTo>
                    <a:pt x="591" y="1303"/>
                    <a:pt x="592" y="1292"/>
                    <a:pt x="604" y="1289"/>
                  </a:cubicBezTo>
                  <a:cubicBezTo>
                    <a:pt x="589" y="1287"/>
                    <a:pt x="574" y="1281"/>
                    <a:pt x="558" y="1280"/>
                  </a:cubicBezTo>
                  <a:cubicBezTo>
                    <a:pt x="563" y="1285"/>
                    <a:pt x="570" y="1287"/>
                    <a:pt x="576" y="1291"/>
                  </a:cubicBezTo>
                  <a:cubicBezTo>
                    <a:pt x="573" y="1297"/>
                    <a:pt x="574" y="1305"/>
                    <a:pt x="568" y="1309"/>
                  </a:cubicBezTo>
                  <a:cubicBezTo>
                    <a:pt x="554" y="1309"/>
                    <a:pt x="538" y="1302"/>
                    <a:pt x="533" y="1287"/>
                  </a:cubicBezTo>
                  <a:cubicBezTo>
                    <a:pt x="525" y="1269"/>
                    <a:pt x="543" y="1245"/>
                    <a:pt x="564" y="1249"/>
                  </a:cubicBezTo>
                  <a:cubicBezTo>
                    <a:pt x="580" y="1249"/>
                    <a:pt x="590" y="1262"/>
                    <a:pt x="596" y="1276"/>
                  </a:cubicBezTo>
                  <a:cubicBezTo>
                    <a:pt x="598" y="1269"/>
                    <a:pt x="600" y="1262"/>
                    <a:pt x="602" y="1255"/>
                  </a:cubicBezTo>
                  <a:cubicBezTo>
                    <a:pt x="586" y="1253"/>
                    <a:pt x="572" y="1243"/>
                    <a:pt x="556" y="1243"/>
                  </a:cubicBezTo>
                  <a:cubicBezTo>
                    <a:pt x="543" y="1242"/>
                    <a:pt x="528" y="1245"/>
                    <a:pt x="519" y="1256"/>
                  </a:cubicBezTo>
                  <a:close/>
                  <a:moveTo>
                    <a:pt x="739" y="1261"/>
                  </a:moveTo>
                  <a:cubicBezTo>
                    <a:pt x="742" y="1261"/>
                    <a:pt x="750" y="1263"/>
                    <a:pt x="753" y="1264"/>
                  </a:cubicBezTo>
                  <a:cubicBezTo>
                    <a:pt x="755" y="1278"/>
                    <a:pt x="758" y="1293"/>
                    <a:pt x="754" y="1308"/>
                  </a:cubicBezTo>
                  <a:cubicBezTo>
                    <a:pt x="745" y="1321"/>
                    <a:pt x="723" y="1322"/>
                    <a:pt x="711" y="1313"/>
                  </a:cubicBezTo>
                  <a:cubicBezTo>
                    <a:pt x="704" y="1299"/>
                    <a:pt x="707" y="1283"/>
                    <a:pt x="706" y="1268"/>
                  </a:cubicBezTo>
                  <a:cubicBezTo>
                    <a:pt x="709" y="1265"/>
                    <a:pt x="713" y="1262"/>
                    <a:pt x="717" y="1259"/>
                  </a:cubicBezTo>
                  <a:cubicBezTo>
                    <a:pt x="703" y="1259"/>
                    <a:pt x="690" y="1261"/>
                    <a:pt x="677" y="1262"/>
                  </a:cubicBezTo>
                  <a:cubicBezTo>
                    <a:pt x="677" y="1262"/>
                    <a:pt x="677" y="1264"/>
                    <a:pt x="677" y="1265"/>
                  </a:cubicBezTo>
                  <a:cubicBezTo>
                    <a:pt x="684" y="1265"/>
                    <a:pt x="688" y="1269"/>
                    <a:pt x="688" y="1276"/>
                  </a:cubicBezTo>
                  <a:cubicBezTo>
                    <a:pt x="691" y="1291"/>
                    <a:pt x="684" y="1313"/>
                    <a:pt x="701" y="1321"/>
                  </a:cubicBezTo>
                  <a:cubicBezTo>
                    <a:pt x="717" y="1329"/>
                    <a:pt x="738" y="1328"/>
                    <a:pt x="754" y="1318"/>
                  </a:cubicBezTo>
                  <a:cubicBezTo>
                    <a:pt x="772" y="1305"/>
                    <a:pt x="761" y="1281"/>
                    <a:pt x="763" y="1263"/>
                  </a:cubicBezTo>
                  <a:cubicBezTo>
                    <a:pt x="766" y="1263"/>
                    <a:pt x="771" y="1261"/>
                    <a:pt x="774" y="1261"/>
                  </a:cubicBezTo>
                  <a:cubicBezTo>
                    <a:pt x="774" y="1259"/>
                    <a:pt x="774" y="1256"/>
                    <a:pt x="774" y="1255"/>
                  </a:cubicBezTo>
                  <a:cubicBezTo>
                    <a:pt x="762" y="1258"/>
                    <a:pt x="750" y="1255"/>
                    <a:pt x="739" y="12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274" name="Freeform 424"/>
            <p:cNvSpPr/>
            <p:nvPr/>
          </p:nvSpPr>
          <p:spPr bwMode="auto">
            <a:xfrm>
              <a:off x="5392738" y="1296988"/>
              <a:ext cx="115888" cy="163513"/>
            </a:xfrm>
            <a:custGeom>
              <a:avLst/>
              <a:gdLst>
                <a:gd name="T0" fmla="*/ 0 w 34"/>
                <a:gd name="T1" fmla="*/ 22 h 48"/>
                <a:gd name="T2" fmla="*/ 33 w 34"/>
                <a:gd name="T3" fmla="*/ 0 h 48"/>
                <a:gd name="T4" fmla="*/ 6 w 34"/>
                <a:gd name="T5" fmla="*/ 48 h 48"/>
                <a:gd name="T6" fmla="*/ 28 w 34"/>
                <a:gd name="T7" fmla="*/ 18 h 48"/>
                <a:gd name="T8" fmla="*/ 0 w 34"/>
                <a:gd name="T9" fmla="*/ 33 h 48"/>
                <a:gd name="T10" fmla="*/ 0 w 34"/>
                <a:gd name="T11" fmla="*/ 2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0" y="22"/>
                  </a:moveTo>
                  <a:cubicBezTo>
                    <a:pt x="10" y="14"/>
                    <a:pt x="21" y="5"/>
                    <a:pt x="33" y="0"/>
                  </a:cubicBezTo>
                  <a:cubicBezTo>
                    <a:pt x="34" y="19"/>
                    <a:pt x="29" y="45"/>
                    <a:pt x="6" y="48"/>
                  </a:cubicBezTo>
                  <a:cubicBezTo>
                    <a:pt x="10" y="36"/>
                    <a:pt x="26" y="32"/>
                    <a:pt x="28" y="18"/>
                  </a:cubicBezTo>
                  <a:cubicBezTo>
                    <a:pt x="16" y="17"/>
                    <a:pt x="9" y="27"/>
                    <a:pt x="0" y="33"/>
                  </a:cubicBezTo>
                  <a:cubicBezTo>
                    <a:pt x="0" y="30"/>
                    <a:pt x="0" y="24"/>
                    <a:pt x="0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5" name="Freeform 425"/>
            <p:cNvSpPr/>
            <p:nvPr/>
          </p:nvSpPr>
          <p:spPr bwMode="auto">
            <a:xfrm>
              <a:off x="5449888" y="1501775"/>
              <a:ext cx="184150" cy="169863"/>
            </a:xfrm>
            <a:custGeom>
              <a:avLst/>
              <a:gdLst>
                <a:gd name="T0" fmla="*/ 0 w 54"/>
                <a:gd name="T1" fmla="*/ 33 h 50"/>
                <a:gd name="T2" fmla="*/ 50 w 54"/>
                <a:gd name="T3" fmla="*/ 2 h 50"/>
                <a:gd name="T4" fmla="*/ 54 w 54"/>
                <a:gd name="T5" fmla="*/ 35 h 50"/>
                <a:gd name="T6" fmla="*/ 41 w 54"/>
                <a:gd name="T7" fmla="*/ 33 h 50"/>
                <a:gd name="T8" fmla="*/ 13 w 54"/>
                <a:gd name="T9" fmla="*/ 50 h 50"/>
                <a:gd name="T10" fmla="*/ 6 w 54"/>
                <a:gd name="T11" fmla="*/ 41 h 50"/>
                <a:gd name="T12" fmla="*/ 41 w 54"/>
                <a:gd name="T13" fmla="*/ 13 h 50"/>
                <a:gd name="T14" fmla="*/ 0 w 54"/>
                <a:gd name="T15" fmla="*/ 3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50">
                  <a:moveTo>
                    <a:pt x="0" y="33"/>
                  </a:moveTo>
                  <a:cubicBezTo>
                    <a:pt x="10" y="16"/>
                    <a:pt x="29" y="0"/>
                    <a:pt x="50" y="2"/>
                  </a:cubicBezTo>
                  <a:cubicBezTo>
                    <a:pt x="53" y="13"/>
                    <a:pt x="54" y="24"/>
                    <a:pt x="54" y="35"/>
                  </a:cubicBezTo>
                  <a:cubicBezTo>
                    <a:pt x="51" y="35"/>
                    <a:pt x="44" y="33"/>
                    <a:pt x="41" y="33"/>
                  </a:cubicBezTo>
                  <a:cubicBezTo>
                    <a:pt x="32" y="39"/>
                    <a:pt x="22" y="45"/>
                    <a:pt x="13" y="50"/>
                  </a:cubicBezTo>
                  <a:cubicBezTo>
                    <a:pt x="11" y="48"/>
                    <a:pt x="7" y="43"/>
                    <a:pt x="6" y="41"/>
                  </a:cubicBezTo>
                  <a:cubicBezTo>
                    <a:pt x="22" y="40"/>
                    <a:pt x="33" y="26"/>
                    <a:pt x="41" y="13"/>
                  </a:cubicBezTo>
                  <a:cubicBezTo>
                    <a:pt x="24" y="11"/>
                    <a:pt x="14" y="26"/>
                    <a:pt x="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6" name="Freeform 426"/>
            <p:cNvSpPr/>
            <p:nvPr/>
          </p:nvSpPr>
          <p:spPr bwMode="auto">
            <a:xfrm>
              <a:off x="4595813" y="2016125"/>
              <a:ext cx="57150" cy="63500"/>
            </a:xfrm>
            <a:custGeom>
              <a:avLst/>
              <a:gdLst>
                <a:gd name="T0" fmla="*/ 9 w 17"/>
                <a:gd name="T1" fmla="*/ 19 h 19"/>
                <a:gd name="T2" fmla="*/ 16 w 17"/>
                <a:gd name="T3" fmla="*/ 0 h 19"/>
                <a:gd name="T4" fmla="*/ 9 w 17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9">
                  <a:moveTo>
                    <a:pt x="9" y="19"/>
                  </a:moveTo>
                  <a:cubicBezTo>
                    <a:pt x="0" y="14"/>
                    <a:pt x="12" y="5"/>
                    <a:pt x="16" y="0"/>
                  </a:cubicBezTo>
                  <a:cubicBezTo>
                    <a:pt x="15" y="6"/>
                    <a:pt x="17" y="16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7" name="Freeform 427"/>
            <p:cNvSpPr/>
            <p:nvPr/>
          </p:nvSpPr>
          <p:spPr bwMode="auto">
            <a:xfrm>
              <a:off x="6683376" y="2032000"/>
              <a:ext cx="125413" cy="127000"/>
            </a:xfrm>
            <a:custGeom>
              <a:avLst/>
              <a:gdLst>
                <a:gd name="T0" fmla="*/ 27 w 37"/>
                <a:gd name="T1" fmla="*/ 4 h 37"/>
                <a:gd name="T2" fmla="*/ 37 w 37"/>
                <a:gd name="T3" fmla="*/ 6 h 37"/>
                <a:gd name="T4" fmla="*/ 23 w 37"/>
                <a:gd name="T5" fmla="*/ 35 h 37"/>
                <a:gd name="T6" fmla="*/ 3 w 37"/>
                <a:gd name="T7" fmla="*/ 33 h 37"/>
                <a:gd name="T8" fmla="*/ 0 w 37"/>
                <a:gd name="T9" fmla="*/ 24 h 37"/>
                <a:gd name="T10" fmla="*/ 27 w 37"/>
                <a:gd name="T11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7">
                  <a:moveTo>
                    <a:pt x="27" y="4"/>
                  </a:moveTo>
                  <a:cubicBezTo>
                    <a:pt x="31" y="0"/>
                    <a:pt x="34" y="5"/>
                    <a:pt x="37" y="6"/>
                  </a:cubicBezTo>
                  <a:cubicBezTo>
                    <a:pt x="32" y="16"/>
                    <a:pt x="30" y="27"/>
                    <a:pt x="23" y="35"/>
                  </a:cubicBezTo>
                  <a:cubicBezTo>
                    <a:pt x="16" y="37"/>
                    <a:pt x="9" y="34"/>
                    <a:pt x="3" y="33"/>
                  </a:cubicBezTo>
                  <a:cubicBezTo>
                    <a:pt x="2" y="31"/>
                    <a:pt x="0" y="26"/>
                    <a:pt x="0" y="24"/>
                  </a:cubicBezTo>
                  <a:cubicBezTo>
                    <a:pt x="8" y="16"/>
                    <a:pt x="16" y="8"/>
                    <a:pt x="2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8" name="Freeform 428"/>
            <p:cNvSpPr/>
            <p:nvPr/>
          </p:nvSpPr>
          <p:spPr bwMode="auto">
            <a:xfrm>
              <a:off x="6035676" y="2049463"/>
              <a:ext cx="96838" cy="130175"/>
            </a:xfrm>
            <a:custGeom>
              <a:avLst/>
              <a:gdLst>
                <a:gd name="T0" fmla="*/ 0 w 28"/>
                <a:gd name="T1" fmla="*/ 36 h 38"/>
                <a:gd name="T2" fmla="*/ 28 w 28"/>
                <a:gd name="T3" fmla="*/ 0 h 38"/>
                <a:gd name="T4" fmla="*/ 21 w 28"/>
                <a:gd name="T5" fmla="*/ 35 h 38"/>
                <a:gd name="T6" fmla="*/ 0 w 28"/>
                <a:gd name="T7" fmla="*/ 3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38">
                  <a:moveTo>
                    <a:pt x="0" y="36"/>
                  </a:moveTo>
                  <a:cubicBezTo>
                    <a:pt x="5" y="22"/>
                    <a:pt x="13" y="4"/>
                    <a:pt x="28" y="0"/>
                  </a:cubicBezTo>
                  <a:cubicBezTo>
                    <a:pt x="28" y="12"/>
                    <a:pt x="28" y="25"/>
                    <a:pt x="21" y="35"/>
                  </a:cubicBezTo>
                  <a:cubicBezTo>
                    <a:pt x="14" y="38"/>
                    <a:pt x="7" y="37"/>
                    <a:pt x="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9" name="Freeform 429"/>
            <p:cNvSpPr>
              <a:spLocks noEditPoints="1"/>
            </p:cNvSpPr>
            <p:nvPr/>
          </p:nvSpPr>
          <p:spPr bwMode="auto">
            <a:xfrm>
              <a:off x="6067426" y="2328863"/>
              <a:ext cx="92075" cy="153988"/>
            </a:xfrm>
            <a:custGeom>
              <a:avLst/>
              <a:gdLst>
                <a:gd name="T0" fmla="*/ 3 w 27"/>
                <a:gd name="T1" fmla="*/ 37 h 45"/>
                <a:gd name="T2" fmla="*/ 8 w 27"/>
                <a:gd name="T3" fmla="*/ 0 h 45"/>
                <a:gd name="T4" fmla="*/ 27 w 27"/>
                <a:gd name="T5" fmla="*/ 44 h 45"/>
                <a:gd name="T6" fmla="*/ 3 w 27"/>
                <a:gd name="T7" fmla="*/ 37 h 45"/>
                <a:gd name="T8" fmla="*/ 10 w 27"/>
                <a:gd name="T9" fmla="*/ 26 h 45"/>
                <a:gd name="T10" fmla="*/ 16 w 27"/>
                <a:gd name="T11" fmla="*/ 33 h 45"/>
                <a:gd name="T12" fmla="*/ 10 w 27"/>
                <a:gd name="T13" fmla="*/ 2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45">
                  <a:moveTo>
                    <a:pt x="3" y="37"/>
                  </a:moveTo>
                  <a:cubicBezTo>
                    <a:pt x="0" y="25"/>
                    <a:pt x="2" y="11"/>
                    <a:pt x="8" y="0"/>
                  </a:cubicBezTo>
                  <a:cubicBezTo>
                    <a:pt x="17" y="13"/>
                    <a:pt x="25" y="28"/>
                    <a:pt x="27" y="44"/>
                  </a:cubicBezTo>
                  <a:cubicBezTo>
                    <a:pt x="19" y="44"/>
                    <a:pt x="9" y="45"/>
                    <a:pt x="3" y="37"/>
                  </a:cubicBezTo>
                  <a:close/>
                  <a:moveTo>
                    <a:pt x="10" y="26"/>
                  </a:moveTo>
                  <a:cubicBezTo>
                    <a:pt x="8" y="32"/>
                    <a:pt x="10" y="35"/>
                    <a:pt x="16" y="33"/>
                  </a:cubicBezTo>
                  <a:cubicBezTo>
                    <a:pt x="18" y="26"/>
                    <a:pt x="16" y="23"/>
                    <a:pt x="1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0" name="Freeform 430"/>
            <p:cNvSpPr>
              <a:spLocks noEditPoints="1"/>
            </p:cNvSpPr>
            <p:nvPr/>
          </p:nvSpPr>
          <p:spPr bwMode="auto">
            <a:xfrm>
              <a:off x="7402513" y="2471738"/>
              <a:ext cx="119063" cy="58738"/>
            </a:xfrm>
            <a:custGeom>
              <a:avLst/>
              <a:gdLst>
                <a:gd name="T0" fmla="*/ 0 w 35"/>
                <a:gd name="T1" fmla="*/ 2 h 17"/>
                <a:gd name="T2" fmla="*/ 24 w 35"/>
                <a:gd name="T3" fmla="*/ 0 h 17"/>
                <a:gd name="T4" fmla="*/ 33 w 35"/>
                <a:gd name="T5" fmla="*/ 16 h 17"/>
                <a:gd name="T6" fmla="*/ 0 w 35"/>
                <a:gd name="T7" fmla="*/ 2 h 17"/>
                <a:gd name="T8" fmla="*/ 20 w 35"/>
                <a:gd name="T9" fmla="*/ 4 h 17"/>
                <a:gd name="T10" fmla="*/ 20 w 35"/>
                <a:gd name="T11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7">
                  <a:moveTo>
                    <a:pt x="0" y="2"/>
                  </a:moveTo>
                  <a:cubicBezTo>
                    <a:pt x="8" y="1"/>
                    <a:pt x="16" y="0"/>
                    <a:pt x="24" y="0"/>
                  </a:cubicBezTo>
                  <a:cubicBezTo>
                    <a:pt x="31" y="2"/>
                    <a:pt x="35" y="9"/>
                    <a:pt x="33" y="16"/>
                  </a:cubicBezTo>
                  <a:cubicBezTo>
                    <a:pt x="21" y="17"/>
                    <a:pt x="9" y="10"/>
                    <a:pt x="0" y="2"/>
                  </a:cubicBezTo>
                  <a:close/>
                  <a:moveTo>
                    <a:pt x="20" y="4"/>
                  </a:moveTo>
                  <a:cubicBezTo>
                    <a:pt x="20" y="4"/>
                    <a:pt x="20" y="4"/>
                    <a:pt x="2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1" name="Freeform 431"/>
            <p:cNvSpPr>
              <a:spLocks noEditPoints="1"/>
            </p:cNvSpPr>
            <p:nvPr/>
          </p:nvSpPr>
          <p:spPr bwMode="auto">
            <a:xfrm>
              <a:off x="5773738" y="2611438"/>
              <a:ext cx="150813" cy="190500"/>
            </a:xfrm>
            <a:custGeom>
              <a:avLst/>
              <a:gdLst>
                <a:gd name="T0" fmla="*/ 0 w 44"/>
                <a:gd name="T1" fmla="*/ 34 h 56"/>
                <a:gd name="T2" fmla="*/ 25 w 44"/>
                <a:gd name="T3" fmla="*/ 0 h 56"/>
                <a:gd name="T4" fmla="*/ 44 w 44"/>
                <a:gd name="T5" fmla="*/ 22 h 56"/>
                <a:gd name="T6" fmla="*/ 28 w 44"/>
                <a:gd name="T7" fmla="*/ 49 h 56"/>
                <a:gd name="T8" fmla="*/ 7 w 44"/>
                <a:gd name="T9" fmla="*/ 49 h 56"/>
                <a:gd name="T10" fmla="*/ 0 w 44"/>
                <a:gd name="T11" fmla="*/ 34 h 56"/>
                <a:gd name="T12" fmla="*/ 17 w 44"/>
                <a:gd name="T13" fmla="*/ 45 h 56"/>
                <a:gd name="T14" fmla="*/ 32 w 44"/>
                <a:gd name="T15" fmla="*/ 22 h 56"/>
                <a:gd name="T16" fmla="*/ 23 w 44"/>
                <a:gd name="T17" fmla="*/ 13 h 56"/>
                <a:gd name="T18" fmla="*/ 17 w 44"/>
                <a:gd name="T19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6">
                  <a:moveTo>
                    <a:pt x="0" y="34"/>
                  </a:moveTo>
                  <a:cubicBezTo>
                    <a:pt x="5" y="21"/>
                    <a:pt x="13" y="8"/>
                    <a:pt x="25" y="0"/>
                  </a:cubicBezTo>
                  <a:cubicBezTo>
                    <a:pt x="33" y="6"/>
                    <a:pt x="40" y="13"/>
                    <a:pt x="44" y="22"/>
                  </a:cubicBezTo>
                  <a:cubicBezTo>
                    <a:pt x="41" y="32"/>
                    <a:pt x="37" y="42"/>
                    <a:pt x="28" y="49"/>
                  </a:cubicBezTo>
                  <a:cubicBezTo>
                    <a:pt x="23" y="56"/>
                    <a:pt x="14" y="50"/>
                    <a:pt x="7" y="49"/>
                  </a:cubicBezTo>
                  <a:cubicBezTo>
                    <a:pt x="5" y="44"/>
                    <a:pt x="2" y="39"/>
                    <a:pt x="0" y="34"/>
                  </a:cubicBezTo>
                  <a:close/>
                  <a:moveTo>
                    <a:pt x="17" y="45"/>
                  </a:moveTo>
                  <a:cubicBezTo>
                    <a:pt x="23" y="39"/>
                    <a:pt x="35" y="33"/>
                    <a:pt x="32" y="22"/>
                  </a:cubicBezTo>
                  <a:cubicBezTo>
                    <a:pt x="32" y="17"/>
                    <a:pt x="26" y="15"/>
                    <a:pt x="23" y="13"/>
                  </a:cubicBezTo>
                  <a:cubicBezTo>
                    <a:pt x="17" y="23"/>
                    <a:pt x="6" y="35"/>
                    <a:pt x="17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2" name="Freeform 432"/>
            <p:cNvSpPr>
              <a:spLocks noEditPoints="1"/>
            </p:cNvSpPr>
            <p:nvPr/>
          </p:nvSpPr>
          <p:spPr bwMode="auto">
            <a:xfrm>
              <a:off x="7048501" y="2673350"/>
              <a:ext cx="134938" cy="125413"/>
            </a:xfrm>
            <a:custGeom>
              <a:avLst/>
              <a:gdLst>
                <a:gd name="T0" fmla="*/ 0 w 40"/>
                <a:gd name="T1" fmla="*/ 29 h 37"/>
                <a:gd name="T2" fmla="*/ 40 w 40"/>
                <a:gd name="T3" fmla="*/ 0 h 37"/>
                <a:gd name="T4" fmla="*/ 24 w 40"/>
                <a:gd name="T5" fmla="*/ 33 h 37"/>
                <a:gd name="T6" fmla="*/ 0 w 40"/>
                <a:gd name="T7" fmla="*/ 29 h 37"/>
                <a:gd name="T8" fmla="*/ 21 w 40"/>
                <a:gd name="T9" fmla="*/ 17 h 37"/>
                <a:gd name="T10" fmla="*/ 19 w 40"/>
                <a:gd name="T11" fmla="*/ 26 h 37"/>
                <a:gd name="T12" fmla="*/ 21 w 40"/>
                <a:gd name="T13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37">
                  <a:moveTo>
                    <a:pt x="0" y="29"/>
                  </a:moveTo>
                  <a:cubicBezTo>
                    <a:pt x="10" y="16"/>
                    <a:pt x="23" y="3"/>
                    <a:pt x="40" y="0"/>
                  </a:cubicBezTo>
                  <a:cubicBezTo>
                    <a:pt x="37" y="12"/>
                    <a:pt x="33" y="24"/>
                    <a:pt x="24" y="33"/>
                  </a:cubicBezTo>
                  <a:cubicBezTo>
                    <a:pt x="16" y="37"/>
                    <a:pt x="7" y="30"/>
                    <a:pt x="0" y="29"/>
                  </a:cubicBezTo>
                  <a:close/>
                  <a:moveTo>
                    <a:pt x="21" y="17"/>
                  </a:moveTo>
                  <a:cubicBezTo>
                    <a:pt x="16" y="17"/>
                    <a:pt x="12" y="26"/>
                    <a:pt x="19" y="26"/>
                  </a:cubicBezTo>
                  <a:cubicBezTo>
                    <a:pt x="24" y="27"/>
                    <a:pt x="27" y="17"/>
                    <a:pt x="2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3" name="Freeform 433"/>
            <p:cNvSpPr/>
            <p:nvPr/>
          </p:nvSpPr>
          <p:spPr bwMode="auto">
            <a:xfrm>
              <a:off x="5262563" y="2805113"/>
              <a:ext cx="115888" cy="177800"/>
            </a:xfrm>
            <a:custGeom>
              <a:avLst/>
              <a:gdLst>
                <a:gd name="T0" fmla="*/ 10 w 34"/>
                <a:gd name="T1" fmla="*/ 9 h 52"/>
                <a:gd name="T2" fmla="*/ 22 w 34"/>
                <a:gd name="T3" fmla="*/ 7 h 52"/>
                <a:gd name="T4" fmla="*/ 34 w 34"/>
                <a:gd name="T5" fmla="*/ 38 h 52"/>
                <a:gd name="T6" fmla="*/ 11 w 34"/>
                <a:gd name="T7" fmla="*/ 52 h 52"/>
                <a:gd name="T8" fmla="*/ 10 w 34"/>
                <a:gd name="T9" fmla="*/ 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52">
                  <a:moveTo>
                    <a:pt x="10" y="9"/>
                  </a:moveTo>
                  <a:cubicBezTo>
                    <a:pt x="11" y="3"/>
                    <a:pt x="20" y="0"/>
                    <a:pt x="22" y="7"/>
                  </a:cubicBezTo>
                  <a:cubicBezTo>
                    <a:pt x="28" y="16"/>
                    <a:pt x="31" y="27"/>
                    <a:pt x="34" y="38"/>
                  </a:cubicBezTo>
                  <a:cubicBezTo>
                    <a:pt x="27" y="43"/>
                    <a:pt x="19" y="47"/>
                    <a:pt x="11" y="52"/>
                  </a:cubicBezTo>
                  <a:cubicBezTo>
                    <a:pt x="0" y="40"/>
                    <a:pt x="8" y="23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4" name="Freeform 434"/>
            <p:cNvSpPr>
              <a:spLocks noEditPoints="1"/>
            </p:cNvSpPr>
            <p:nvPr/>
          </p:nvSpPr>
          <p:spPr bwMode="auto">
            <a:xfrm>
              <a:off x="7462838" y="2843213"/>
              <a:ext cx="163513" cy="130175"/>
            </a:xfrm>
            <a:custGeom>
              <a:avLst/>
              <a:gdLst>
                <a:gd name="T0" fmla="*/ 0 w 48"/>
                <a:gd name="T1" fmla="*/ 24 h 38"/>
                <a:gd name="T2" fmla="*/ 45 w 48"/>
                <a:gd name="T3" fmla="*/ 4 h 38"/>
                <a:gd name="T4" fmla="*/ 8 w 48"/>
                <a:gd name="T5" fmla="*/ 37 h 38"/>
                <a:gd name="T6" fmla="*/ 0 w 48"/>
                <a:gd name="T7" fmla="*/ 24 h 38"/>
                <a:gd name="T8" fmla="*/ 10 w 48"/>
                <a:gd name="T9" fmla="*/ 29 h 38"/>
                <a:gd name="T10" fmla="*/ 37 w 48"/>
                <a:gd name="T11" fmla="*/ 11 h 38"/>
                <a:gd name="T12" fmla="*/ 10 w 48"/>
                <a:gd name="T13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8">
                  <a:moveTo>
                    <a:pt x="0" y="24"/>
                  </a:moveTo>
                  <a:cubicBezTo>
                    <a:pt x="6" y="6"/>
                    <a:pt x="28" y="0"/>
                    <a:pt x="45" y="4"/>
                  </a:cubicBezTo>
                  <a:cubicBezTo>
                    <a:pt x="48" y="25"/>
                    <a:pt x="27" y="38"/>
                    <a:pt x="8" y="37"/>
                  </a:cubicBezTo>
                  <a:cubicBezTo>
                    <a:pt x="5" y="33"/>
                    <a:pt x="3" y="28"/>
                    <a:pt x="0" y="24"/>
                  </a:cubicBezTo>
                  <a:close/>
                  <a:moveTo>
                    <a:pt x="10" y="29"/>
                  </a:moveTo>
                  <a:cubicBezTo>
                    <a:pt x="22" y="29"/>
                    <a:pt x="34" y="23"/>
                    <a:pt x="37" y="11"/>
                  </a:cubicBezTo>
                  <a:cubicBezTo>
                    <a:pt x="26" y="11"/>
                    <a:pt x="9" y="14"/>
                    <a:pt x="10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5" name="Freeform 435"/>
            <p:cNvSpPr>
              <a:spLocks noEditPoints="1"/>
            </p:cNvSpPr>
            <p:nvPr/>
          </p:nvSpPr>
          <p:spPr bwMode="auto">
            <a:xfrm>
              <a:off x="6469063" y="2890838"/>
              <a:ext cx="125413" cy="157163"/>
            </a:xfrm>
            <a:custGeom>
              <a:avLst/>
              <a:gdLst>
                <a:gd name="T0" fmla="*/ 6 w 37"/>
                <a:gd name="T1" fmla="*/ 28 h 46"/>
                <a:gd name="T2" fmla="*/ 31 w 37"/>
                <a:gd name="T3" fmla="*/ 0 h 46"/>
                <a:gd name="T4" fmla="*/ 35 w 37"/>
                <a:gd name="T5" fmla="*/ 29 h 46"/>
                <a:gd name="T6" fmla="*/ 7 w 37"/>
                <a:gd name="T7" fmla="*/ 43 h 46"/>
                <a:gd name="T8" fmla="*/ 6 w 37"/>
                <a:gd name="T9" fmla="*/ 28 h 46"/>
                <a:gd name="T10" fmla="*/ 19 w 37"/>
                <a:gd name="T11" fmla="*/ 23 h 46"/>
                <a:gd name="T12" fmla="*/ 18 w 37"/>
                <a:gd name="T13" fmla="*/ 36 h 46"/>
                <a:gd name="T14" fmla="*/ 19 w 37"/>
                <a:gd name="T15" fmla="*/ 2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46">
                  <a:moveTo>
                    <a:pt x="6" y="28"/>
                  </a:moveTo>
                  <a:cubicBezTo>
                    <a:pt x="11" y="16"/>
                    <a:pt x="21" y="7"/>
                    <a:pt x="31" y="0"/>
                  </a:cubicBezTo>
                  <a:cubicBezTo>
                    <a:pt x="37" y="9"/>
                    <a:pt x="35" y="19"/>
                    <a:pt x="35" y="29"/>
                  </a:cubicBezTo>
                  <a:cubicBezTo>
                    <a:pt x="33" y="43"/>
                    <a:pt x="19" y="46"/>
                    <a:pt x="7" y="43"/>
                  </a:cubicBezTo>
                  <a:cubicBezTo>
                    <a:pt x="0" y="40"/>
                    <a:pt x="4" y="33"/>
                    <a:pt x="6" y="28"/>
                  </a:cubicBezTo>
                  <a:close/>
                  <a:moveTo>
                    <a:pt x="19" y="23"/>
                  </a:moveTo>
                  <a:cubicBezTo>
                    <a:pt x="15" y="25"/>
                    <a:pt x="12" y="34"/>
                    <a:pt x="18" y="36"/>
                  </a:cubicBezTo>
                  <a:cubicBezTo>
                    <a:pt x="27" y="38"/>
                    <a:pt x="29" y="20"/>
                    <a:pt x="1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6" name="Freeform 436"/>
            <p:cNvSpPr>
              <a:spLocks noEditPoints="1"/>
            </p:cNvSpPr>
            <p:nvPr/>
          </p:nvSpPr>
          <p:spPr bwMode="auto">
            <a:xfrm>
              <a:off x="7562851" y="3063875"/>
              <a:ext cx="196850" cy="168275"/>
            </a:xfrm>
            <a:custGeom>
              <a:avLst/>
              <a:gdLst>
                <a:gd name="T0" fmla="*/ 15 w 58"/>
                <a:gd name="T1" fmla="*/ 7 h 49"/>
                <a:gd name="T2" fmla="*/ 46 w 58"/>
                <a:gd name="T3" fmla="*/ 12 h 49"/>
                <a:gd name="T4" fmla="*/ 47 w 58"/>
                <a:gd name="T5" fmla="*/ 26 h 49"/>
                <a:gd name="T6" fmla="*/ 58 w 58"/>
                <a:gd name="T7" fmla="*/ 33 h 49"/>
                <a:gd name="T8" fmla="*/ 16 w 58"/>
                <a:gd name="T9" fmla="*/ 42 h 49"/>
                <a:gd name="T10" fmla="*/ 15 w 58"/>
                <a:gd name="T11" fmla="*/ 7 h 49"/>
                <a:gd name="T12" fmla="*/ 14 w 58"/>
                <a:gd name="T13" fmla="*/ 25 h 49"/>
                <a:gd name="T14" fmla="*/ 39 w 58"/>
                <a:gd name="T15" fmla="*/ 35 h 49"/>
                <a:gd name="T16" fmla="*/ 39 w 58"/>
                <a:gd name="T17" fmla="*/ 20 h 49"/>
                <a:gd name="T18" fmla="*/ 25 w 58"/>
                <a:gd name="T19" fmla="*/ 10 h 49"/>
                <a:gd name="T20" fmla="*/ 14 w 58"/>
                <a:gd name="T21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49">
                  <a:moveTo>
                    <a:pt x="15" y="7"/>
                  </a:moveTo>
                  <a:cubicBezTo>
                    <a:pt x="25" y="0"/>
                    <a:pt x="37" y="7"/>
                    <a:pt x="46" y="12"/>
                  </a:cubicBezTo>
                  <a:cubicBezTo>
                    <a:pt x="46" y="17"/>
                    <a:pt x="47" y="21"/>
                    <a:pt x="47" y="26"/>
                  </a:cubicBezTo>
                  <a:cubicBezTo>
                    <a:pt x="50" y="28"/>
                    <a:pt x="55" y="31"/>
                    <a:pt x="58" y="33"/>
                  </a:cubicBezTo>
                  <a:cubicBezTo>
                    <a:pt x="45" y="40"/>
                    <a:pt x="30" y="49"/>
                    <a:pt x="16" y="42"/>
                  </a:cubicBezTo>
                  <a:cubicBezTo>
                    <a:pt x="2" y="37"/>
                    <a:pt x="0" y="12"/>
                    <a:pt x="15" y="7"/>
                  </a:cubicBezTo>
                  <a:close/>
                  <a:moveTo>
                    <a:pt x="14" y="25"/>
                  </a:moveTo>
                  <a:cubicBezTo>
                    <a:pt x="15" y="36"/>
                    <a:pt x="30" y="36"/>
                    <a:pt x="39" y="35"/>
                  </a:cubicBezTo>
                  <a:cubicBezTo>
                    <a:pt x="39" y="31"/>
                    <a:pt x="39" y="24"/>
                    <a:pt x="39" y="20"/>
                  </a:cubicBezTo>
                  <a:cubicBezTo>
                    <a:pt x="34" y="17"/>
                    <a:pt x="29" y="13"/>
                    <a:pt x="25" y="10"/>
                  </a:cubicBezTo>
                  <a:cubicBezTo>
                    <a:pt x="20" y="14"/>
                    <a:pt x="11" y="17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7" name="Freeform 437"/>
            <p:cNvSpPr>
              <a:spLocks noEditPoints="1"/>
            </p:cNvSpPr>
            <p:nvPr/>
          </p:nvSpPr>
          <p:spPr bwMode="auto">
            <a:xfrm>
              <a:off x="6846888" y="3128963"/>
              <a:ext cx="927100" cy="555625"/>
            </a:xfrm>
            <a:custGeom>
              <a:avLst/>
              <a:gdLst>
                <a:gd name="T0" fmla="*/ 187 w 272"/>
                <a:gd name="T1" fmla="*/ 0 h 163"/>
                <a:gd name="T2" fmla="*/ 178 w 272"/>
                <a:gd name="T3" fmla="*/ 23 h 163"/>
                <a:gd name="T4" fmla="*/ 180 w 272"/>
                <a:gd name="T5" fmla="*/ 49 h 163"/>
                <a:gd name="T6" fmla="*/ 185 w 272"/>
                <a:gd name="T7" fmla="*/ 43 h 163"/>
                <a:gd name="T8" fmla="*/ 217 w 272"/>
                <a:gd name="T9" fmla="*/ 43 h 163"/>
                <a:gd name="T10" fmla="*/ 171 w 272"/>
                <a:gd name="T11" fmla="*/ 84 h 163"/>
                <a:gd name="T12" fmla="*/ 138 w 272"/>
                <a:gd name="T13" fmla="*/ 78 h 163"/>
                <a:gd name="T14" fmla="*/ 175 w 272"/>
                <a:gd name="T15" fmla="*/ 95 h 163"/>
                <a:gd name="T16" fmla="*/ 202 w 272"/>
                <a:gd name="T17" fmla="*/ 110 h 163"/>
                <a:gd name="T18" fmla="*/ 242 w 272"/>
                <a:gd name="T19" fmla="*/ 64 h 163"/>
                <a:gd name="T20" fmla="*/ 265 w 272"/>
                <a:gd name="T21" fmla="*/ 78 h 163"/>
                <a:gd name="T22" fmla="*/ 272 w 272"/>
                <a:gd name="T23" fmla="*/ 95 h 163"/>
                <a:gd name="T24" fmla="*/ 235 w 272"/>
                <a:gd name="T25" fmla="*/ 136 h 163"/>
                <a:gd name="T26" fmla="*/ 187 w 272"/>
                <a:gd name="T27" fmla="*/ 151 h 163"/>
                <a:gd name="T28" fmla="*/ 190 w 272"/>
                <a:gd name="T29" fmla="*/ 142 h 163"/>
                <a:gd name="T30" fmla="*/ 183 w 272"/>
                <a:gd name="T31" fmla="*/ 136 h 163"/>
                <a:gd name="T32" fmla="*/ 164 w 272"/>
                <a:gd name="T33" fmla="*/ 118 h 163"/>
                <a:gd name="T34" fmla="*/ 134 w 272"/>
                <a:gd name="T35" fmla="*/ 131 h 163"/>
                <a:gd name="T36" fmla="*/ 103 w 272"/>
                <a:gd name="T37" fmla="*/ 133 h 163"/>
                <a:gd name="T38" fmla="*/ 115 w 272"/>
                <a:gd name="T39" fmla="*/ 105 h 163"/>
                <a:gd name="T40" fmla="*/ 101 w 272"/>
                <a:gd name="T41" fmla="*/ 111 h 163"/>
                <a:gd name="T42" fmla="*/ 25 w 272"/>
                <a:gd name="T43" fmla="*/ 148 h 163"/>
                <a:gd name="T44" fmla="*/ 23 w 272"/>
                <a:gd name="T45" fmla="*/ 93 h 163"/>
                <a:gd name="T46" fmla="*/ 72 w 272"/>
                <a:gd name="T47" fmla="*/ 113 h 163"/>
                <a:gd name="T48" fmla="*/ 100 w 272"/>
                <a:gd name="T49" fmla="*/ 97 h 163"/>
                <a:gd name="T50" fmla="*/ 122 w 272"/>
                <a:gd name="T51" fmla="*/ 75 h 163"/>
                <a:gd name="T52" fmla="*/ 125 w 272"/>
                <a:gd name="T53" fmla="*/ 74 h 163"/>
                <a:gd name="T54" fmla="*/ 164 w 272"/>
                <a:gd name="T55" fmla="*/ 60 h 163"/>
                <a:gd name="T56" fmla="*/ 122 w 272"/>
                <a:gd name="T57" fmla="*/ 25 h 163"/>
                <a:gd name="T58" fmla="*/ 168 w 272"/>
                <a:gd name="T59" fmla="*/ 4 h 163"/>
                <a:gd name="T60" fmla="*/ 184 w 272"/>
                <a:gd name="T61" fmla="*/ 11 h 163"/>
                <a:gd name="T62" fmla="*/ 184 w 272"/>
                <a:gd name="T63" fmla="*/ 11 h 163"/>
                <a:gd name="T64" fmla="*/ 133 w 272"/>
                <a:gd name="T65" fmla="*/ 49 h 163"/>
                <a:gd name="T66" fmla="*/ 133 w 272"/>
                <a:gd name="T67" fmla="*/ 29 h 163"/>
                <a:gd name="T68" fmla="*/ 198 w 272"/>
                <a:gd name="T69" fmla="*/ 61 h 163"/>
                <a:gd name="T70" fmla="*/ 245 w 272"/>
                <a:gd name="T71" fmla="*/ 80 h 163"/>
                <a:gd name="T72" fmla="*/ 254 w 272"/>
                <a:gd name="T73" fmla="*/ 80 h 163"/>
                <a:gd name="T74" fmla="*/ 134 w 272"/>
                <a:gd name="T75" fmla="*/ 121 h 163"/>
                <a:gd name="T76" fmla="*/ 158 w 272"/>
                <a:gd name="T77" fmla="*/ 104 h 163"/>
                <a:gd name="T78" fmla="*/ 15 w 272"/>
                <a:gd name="T79" fmla="*/ 121 h 163"/>
                <a:gd name="T80" fmla="*/ 66 w 272"/>
                <a:gd name="T81" fmla="*/ 127 h 163"/>
                <a:gd name="T82" fmla="*/ 15 w 272"/>
                <a:gd name="T83" fmla="*/ 121 h 163"/>
                <a:gd name="T84" fmla="*/ 182 w 272"/>
                <a:gd name="T85" fmla="*/ 121 h 163"/>
                <a:gd name="T86" fmla="*/ 173 w 272"/>
                <a:gd name="T87" fmla="*/ 119 h 163"/>
                <a:gd name="T88" fmla="*/ 251 w 272"/>
                <a:gd name="T89" fmla="*/ 134 h 163"/>
                <a:gd name="T90" fmla="*/ 244 w 272"/>
                <a:gd name="T91" fmla="*/ 126 h 163"/>
                <a:gd name="T92" fmla="*/ 215 w 272"/>
                <a:gd name="T93" fmla="*/ 140 h 163"/>
                <a:gd name="T94" fmla="*/ 206 w 272"/>
                <a:gd name="T95" fmla="*/ 135 h 163"/>
                <a:gd name="T96" fmla="*/ 111 w 272"/>
                <a:gd name="T97" fmla="*/ 148 h 163"/>
                <a:gd name="T98" fmla="*/ 104 w 272"/>
                <a:gd name="T99" fmla="*/ 144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72" h="163">
                  <a:moveTo>
                    <a:pt x="178" y="6"/>
                  </a:moveTo>
                  <a:cubicBezTo>
                    <a:pt x="180" y="4"/>
                    <a:pt x="185" y="1"/>
                    <a:pt x="187" y="0"/>
                  </a:cubicBezTo>
                  <a:cubicBezTo>
                    <a:pt x="200" y="2"/>
                    <a:pt x="211" y="17"/>
                    <a:pt x="201" y="29"/>
                  </a:cubicBezTo>
                  <a:cubicBezTo>
                    <a:pt x="194" y="39"/>
                    <a:pt x="185" y="27"/>
                    <a:pt x="178" y="23"/>
                  </a:cubicBezTo>
                  <a:cubicBezTo>
                    <a:pt x="175" y="27"/>
                    <a:pt x="172" y="32"/>
                    <a:pt x="170" y="36"/>
                  </a:cubicBezTo>
                  <a:cubicBezTo>
                    <a:pt x="178" y="35"/>
                    <a:pt x="185" y="41"/>
                    <a:pt x="180" y="49"/>
                  </a:cubicBezTo>
                  <a:cubicBezTo>
                    <a:pt x="176" y="58"/>
                    <a:pt x="173" y="67"/>
                    <a:pt x="171" y="76"/>
                  </a:cubicBezTo>
                  <a:cubicBezTo>
                    <a:pt x="187" y="72"/>
                    <a:pt x="186" y="55"/>
                    <a:pt x="185" y="43"/>
                  </a:cubicBezTo>
                  <a:cubicBezTo>
                    <a:pt x="189" y="47"/>
                    <a:pt x="193" y="50"/>
                    <a:pt x="196" y="54"/>
                  </a:cubicBezTo>
                  <a:cubicBezTo>
                    <a:pt x="203" y="51"/>
                    <a:pt x="210" y="47"/>
                    <a:pt x="217" y="43"/>
                  </a:cubicBezTo>
                  <a:cubicBezTo>
                    <a:pt x="221" y="57"/>
                    <a:pt x="210" y="67"/>
                    <a:pt x="201" y="76"/>
                  </a:cubicBezTo>
                  <a:cubicBezTo>
                    <a:pt x="192" y="82"/>
                    <a:pt x="181" y="83"/>
                    <a:pt x="171" y="84"/>
                  </a:cubicBezTo>
                  <a:cubicBezTo>
                    <a:pt x="162" y="80"/>
                    <a:pt x="152" y="77"/>
                    <a:pt x="143" y="72"/>
                  </a:cubicBezTo>
                  <a:cubicBezTo>
                    <a:pt x="141" y="74"/>
                    <a:pt x="139" y="76"/>
                    <a:pt x="138" y="78"/>
                  </a:cubicBezTo>
                  <a:cubicBezTo>
                    <a:pt x="146" y="80"/>
                    <a:pt x="145" y="90"/>
                    <a:pt x="148" y="96"/>
                  </a:cubicBezTo>
                  <a:cubicBezTo>
                    <a:pt x="157" y="95"/>
                    <a:pt x="166" y="94"/>
                    <a:pt x="175" y="95"/>
                  </a:cubicBezTo>
                  <a:cubicBezTo>
                    <a:pt x="183" y="97"/>
                    <a:pt x="187" y="106"/>
                    <a:pt x="191" y="113"/>
                  </a:cubicBezTo>
                  <a:cubicBezTo>
                    <a:pt x="195" y="112"/>
                    <a:pt x="199" y="111"/>
                    <a:pt x="202" y="110"/>
                  </a:cubicBezTo>
                  <a:cubicBezTo>
                    <a:pt x="205" y="114"/>
                    <a:pt x="208" y="118"/>
                    <a:pt x="211" y="121"/>
                  </a:cubicBezTo>
                  <a:cubicBezTo>
                    <a:pt x="220" y="101"/>
                    <a:pt x="235" y="85"/>
                    <a:pt x="242" y="64"/>
                  </a:cubicBezTo>
                  <a:cubicBezTo>
                    <a:pt x="244" y="64"/>
                    <a:pt x="247" y="63"/>
                    <a:pt x="248" y="63"/>
                  </a:cubicBezTo>
                  <a:cubicBezTo>
                    <a:pt x="253" y="69"/>
                    <a:pt x="259" y="73"/>
                    <a:pt x="265" y="78"/>
                  </a:cubicBezTo>
                  <a:cubicBezTo>
                    <a:pt x="260" y="88"/>
                    <a:pt x="252" y="98"/>
                    <a:pt x="251" y="110"/>
                  </a:cubicBezTo>
                  <a:cubicBezTo>
                    <a:pt x="257" y="103"/>
                    <a:pt x="261" y="93"/>
                    <a:pt x="272" y="95"/>
                  </a:cubicBezTo>
                  <a:cubicBezTo>
                    <a:pt x="268" y="111"/>
                    <a:pt x="266" y="129"/>
                    <a:pt x="254" y="142"/>
                  </a:cubicBezTo>
                  <a:cubicBezTo>
                    <a:pt x="248" y="147"/>
                    <a:pt x="241" y="138"/>
                    <a:pt x="235" y="136"/>
                  </a:cubicBezTo>
                  <a:cubicBezTo>
                    <a:pt x="229" y="141"/>
                    <a:pt x="224" y="149"/>
                    <a:pt x="215" y="149"/>
                  </a:cubicBezTo>
                  <a:cubicBezTo>
                    <a:pt x="206" y="148"/>
                    <a:pt x="196" y="146"/>
                    <a:pt x="187" y="151"/>
                  </a:cubicBezTo>
                  <a:cubicBezTo>
                    <a:pt x="178" y="155"/>
                    <a:pt x="171" y="143"/>
                    <a:pt x="173" y="136"/>
                  </a:cubicBezTo>
                  <a:cubicBezTo>
                    <a:pt x="178" y="139"/>
                    <a:pt x="184" y="141"/>
                    <a:pt x="190" y="142"/>
                  </a:cubicBezTo>
                  <a:cubicBezTo>
                    <a:pt x="193" y="135"/>
                    <a:pt x="197" y="128"/>
                    <a:pt x="200" y="121"/>
                  </a:cubicBezTo>
                  <a:cubicBezTo>
                    <a:pt x="192" y="124"/>
                    <a:pt x="187" y="130"/>
                    <a:pt x="183" y="136"/>
                  </a:cubicBezTo>
                  <a:cubicBezTo>
                    <a:pt x="179" y="133"/>
                    <a:pt x="174" y="130"/>
                    <a:pt x="170" y="127"/>
                  </a:cubicBezTo>
                  <a:cubicBezTo>
                    <a:pt x="169" y="125"/>
                    <a:pt x="166" y="120"/>
                    <a:pt x="164" y="118"/>
                  </a:cubicBezTo>
                  <a:cubicBezTo>
                    <a:pt x="161" y="121"/>
                    <a:pt x="159" y="125"/>
                    <a:pt x="156" y="128"/>
                  </a:cubicBezTo>
                  <a:cubicBezTo>
                    <a:pt x="149" y="131"/>
                    <a:pt x="141" y="131"/>
                    <a:pt x="134" y="131"/>
                  </a:cubicBezTo>
                  <a:cubicBezTo>
                    <a:pt x="129" y="147"/>
                    <a:pt x="113" y="163"/>
                    <a:pt x="96" y="153"/>
                  </a:cubicBezTo>
                  <a:cubicBezTo>
                    <a:pt x="86" y="147"/>
                    <a:pt x="97" y="137"/>
                    <a:pt x="103" y="133"/>
                  </a:cubicBezTo>
                  <a:cubicBezTo>
                    <a:pt x="101" y="130"/>
                    <a:pt x="100" y="127"/>
                    <a:pt x="98" y="123"/>
                  </a:cubicBezTo>
                  <a:cubicBezTo>
                    <a:pt x="104" y="117"/>
                    <a:pt x="109" y="111"/>
                    <a:pt x="115" y="105"/>
                  </a:cubicBezTo>
                  <a:cubicBezTo>
                    <a:pt x="104" y="105"/>
                    <a:pt x="91" y="102"/>
                    <a:pt x="85" y="113"/>
                  </a:cubicBezTo>
                  <a:cubicBezTo>
                    <a:pt x="89" y="112"/>
                    <a:pt x="97" y="112"/>
                    <a:pt x="101" y="111"/>
                  </a:cubicBezTo>
                  <a:cubicBezTo>
                    <a:pt x="94" y="121"/>
                    <a:pt x="83" y="129"/>
                    <a:pt x="74" y="137"/>
                  </a:cubicBezTo>
                  <a:cubicBezTo>
                    <a:pt x="62" y="150"/>
                    <a:pt x="41" y="152"/>
                    <a:pt x="25" y="148"/>
                  </a:cubicBezTo>
                  <a:cubicBezTo>
                    <a:pt x="11" y="143"/>
                    <a:pt x="7" y="129"/>
                    <a:pt x="0" y="118"/>
                  </a:cubicBezTo>
                  <a:cubicBezTo>
                    <a:pt x="7" y="109"/>
                    <a:pt x="11" y="97"/>
                    <a:pt x="23" y="93"/>
                  </a:cubicBezTo>
                  <a:cubicBezTo>
                    <a:pt x="35" y="90"/>
                    <a:pt x="49" y="91"/>
                    <a:pt x="60" y="97"/>
                  </a:cubicBezTo>
                  <a:cubicBezTo>
                    <a:pt x="65" y="102"/>
                    <a:pt x="68" y="108"/>
                    <a:pt x="72" y="113"/>
                  </a:cubicBezTo>
                  <a:cubicBezTo>
                    <a:pt x="82" y="105"/>
                    <a:pt x="89" y="95"/>
                    <a:pt x="100" y="88"/>
                  </a:cubicBezTo>
                  <a:cubicBezTo>
                    <a:pt x="100" y="90"/>
                    <a:pt x="100" y="95"/>
                    <a:pt x="100" y="97"/>
                  </a:cubicBezTo>
                  <a:cubicBezTo>
                    <a:pt x="105" y="97"/>
                    <a:pt x="111" y="96"/>
                    <a:pt x="117" y="96"/>
                  </a:cubicBezTo>
                  <a:cubicBezTo>
                    <a:pt x="117" y="89"/>
                    <a:pt x="115" y="80"/>
                    <a:pt x="122" y="75"/>
                  </a:cubicBezTo>
                  <a:cubicBezTo>
                    <a:pt x="125" y="86"/>
                    <a:pt x="130" y="97"/>
                    <a:pt x="135" y="107"/>
                  </a:cubicBezTo>
                  <a:cubicBezTo>
                    <a:pt x="144" y="95"/>
                    <a:pt x="133" y="83"/>
                    <a:pt x="125" y="74"/>
                  </a:cubicBezTo>
                  <a:cubicBezTo>
                    <a:pt x="137" y="70"/>
                    <a:pt x="148" y="67"/>
                    <a:pt x="160" y="66"/>
                  </a:cubicBezTo>
                  <a:cubicBezTo>
                    <a:pt x="164" y="60"/>
                    <a:pt x="164" y="60"/>
                    <a:pt x="164" y="60"/>
                  </a:cubicBezTo>
                  <a:cubicBezTo>
                    <a:pt x="152" y="59"/>
                    <a:pt x="137" y="65"/>
                    <a:pt x="127" y="55"/>
                  </a:cubicBezTo>
                  <a:cubicBezTo>
                    <a:pt x="119" y="48"/>
                    <a:pt x="111" y="33"/>
                    <a:pt x="122" y="25"/>
                  </a:cubicBezTo>
                  <a:cubicBezTo>
                    <a:pt x="130" y="14"/>
                    <a:pt x="145" y="16"/>
                    <a:pt x="156" y="20"/>
                  </a:cubicBezTo>
                  <a:cubicBezTo>
                    <a:pt x="160" y="15"/>
                    <a:pt x="164" y="9"/>
                    <a:pt x="168" y="4"/>
                  </a:cubicBezTo>
                  <a:cubicBezTo>
                    <a:pt x="171" y="4"/>
                    <a:pt x="176" y="5"/>
                    <a:pt x="178" y="6"/>
                  </a:cubicBezTo>
                  <a:close/>
                  <a:moveTo>
                    <a:pt x="184" y="11"/>
                  </a:moveTo>
                  <a:cubicBezTo>
                    <a:pt x="186" y="15"/>
                    <a:pt x="189" y="19"/>
                    <a:pt x="192" y="23"/>
                  </a:cubicBezTo>
                  <a:cubicBezTo>
                    <a:pt x="204" y="21"/>
                    <a:pt x="191" y="9"/>
                    <a:pt x="184" y="11"/>
                  </a:cubicBezTo>
                  <a:close/>
                  <a:moveTo>
                    <a:pt x="133" y="29"/>
                  </a:moveTo>
                  <a:cubicBezTo>
                    <a:pt x="123" y="33"/>
                    <a:pt x="130" y="42"/>
                    <a:pt x="133" y="49"/>
                  </a:cubicBezTo>
                  <a:cubicBezTo>
                    <a:pt x="143" y="53"/>
                    <a:pt x="154" y="52"/>
                    <a:pt x="164" y="47"/>
                  </a:cubicBezTo>
                  <a:cubicBezTo>
                    <a:pt x="158" y="35"/>
                    <a:pt x="148" y="21"/>
                    <a:pt x="133" y="29"/>
                  </a:cubicBezTo>
                  <a:close/>
                  <a:moveTo>
                    <a:pt x="198" y="69"/>
                  </a:moveTo>
                  <a:cubicBezTo>
                    <a:pt x="203" y="67"/>
                    <a:pt x="203" y="64"/>
                    <a:pt x="198" y="61"/>
                  </a:cubicBezTo>
                  <a:cubicBezTo>
                    <a:pt x="193" y="64"/>
                    <a:pt x="193" y="67"/>
                    <a:pt x="198" y="69"/>
                  </a:cubicBezTo>
                  <a:close/>
                  <a:moveTo>
                    <a:pt x="245" y="80"/>
                  </a:moveTo>
                  <a:cubicBezTo>
                    <a:pt x="238" y="90"/>
                    <a:pt x="232" y="100"/>
                    <a:pt x="227" y="110"/>
                  </a:cubicBezTo>
                  <a:cubicBezTo>
                    <a:pt x="245" y="117"/>
                    <a:pt x="247" y="90"/>
                    <a:pt x="254" y="80"/>
                  </a:cubicBezTo>
                  <a:cubicBezTo>
                    <a:pt x="252" y="80"/>
                    <a:pt x="247" y="80"/>
                    <a:pt x="245" y="80"/>
                  </a:cubicBezTo>
                  <a:close/>
                  <a:moveTo>
                    <a:pt x="134" y="121"/>
                  </a:moveTo>
                  <a:cubicBezTo>
                    <a:pt x="139" y="121"/>
                    <a:pt x="145" y="121"/>
                    <a:pt x="151" y="121"/>
                  </a:cubicBezTo>
                  <a:cubicBezTo>
                    <a:pt x="155" y="116"/>
                    <a:pt x="156" y="110"/>
                    <a:pt x="158" y="104"/>
                  </a:cubicBezTo>
                  <a:cubicBezTo>
                    <a:pt x="148" y="105"/>
                    <a:pt x="137" y="110"/>
                    <a:pt x="134" y="121"/>
                  </a:cubicBezTo>
                  <a:close/>
                  <a:moveTo>
                    <a:pt x="15" y="121"/>
                  </a:moveTo>
                  <a:cubicBezTo>
                    <a:pt x="20" y="125"/>
                    <a:pt x="24" y="131"/>
                    <a:pt x="29" y="135"/>
                  </a:cubicBezTo>
                  <a:cubicBezTo>
                    <a:pt x="42" y="140"/>
                    <a:pt x="56" y="135"/>
                    <a:pt x="66" y="127"/>
                  </a:cubicBezTo>
                  <a:cubicBezTo>
                    <a:pt x="57" y="118"/>
                    <a:pt x="50" y="101"/>
                    <a:pt x="35" y="105"/>
                  </a:cubicBezTo>
                  <a:cubicBezTo>
                    <a:pt x="25" y="104"/>
                    <a:pt x="19" y="113"/>
                    <a:pt x="15" y="121"/>
                  </a:cubicBezTo>
                  <a:close/>
                  <a:moveTo>
                    <a:pt x="173" y="119"/>
                  </a:moveTo>
                  <a:cubicBezTo>
                    <a:pt x="175" y="119"/>
                    <a:pt x="180" y="120"/>
                    <a:pt x="182" y="121"/>
                  </a:cubicBezTo>
                  <a:cubicBezTo>
                    <a:pt x="181" y="118"/>
                    <a:pt x="181" y="113"/>
                    <a:pt x="180" y="111"/>
                  </a:cubicBezTo>
                  <a:cubicBezTo>
                    <a:pt x="174" y="109"/>
                    <a:pt x="173" y="113"/>
                    <a:pt x="173" y="119"/>
                  </a:cubicBezTo>
                  <a:close/>
                  <a:moveTo>
                    <a:pt x="244" y="126"/>
                  </a:moveTo>
                  <a:cubicBezTo>
                    <a:pt x="244" y="131"/>
                    <a:pt x="246" y="134"/>
                    <a:pt x="251" y="134"/>
                  </a:cubicBezTo>
                  <a:cubicBezTo>
                    <a:pt x="257" y="131"/>
                    <a:pt x="257" y="124"/>
                    <a:pt x="259" y="118"/>
                  </a:cubicBezTo>
                  <a:cubicBezTo>
                    <a:pt x="253" y="120"/>
                    <a:pt x="247" y="121"/>
                    <a:pt x="244" y="126"/>
                  </a:cubicBezTo>
                  <a:close/>
                  <a:moveTo>
                    <a:pt x="206" y="135"/>
                  </a:moveTo>
                  <a:cubicBezTo>
                    <a:pt x="207" y="140"/>
                    <a:pt x="210" y="142"/>
                    <a:pt x="215" y="140"/>
                  </a:cubicBezTo>
                  <a:cubicBezTo>
                    <a:pt x="225" y="142"/>
                    <a:pt x="225" y="129"/>
                    <a:pt x="226" y="123"/>
                  </a:cubicBezTo>
                  <a:cubicBezTo>
                    <a:pt x="218" y="124"/>
                    <a:pt x="211" y="128"/>
                    <a:pt x="206" y="135"/>
                  </a:cubicBezTo>
                  <a:close/>
                  <a:moveTo>
                    <a:pt x="104" y="144"/>
                  </a:moveTo>
                  <a:cubicBezTo>
                    <a:pt x="106" y="145"/>
                    <a:pt x="109" y="147"/>
                    <a:pt x="111" y="148"/>
                  </a:cubicBezTo>
                  <a:cubicBezTo>
                    <a:pt x="117" y="143"/>
                    <a:pt x="123" y="138"/>
                    <a:pt x="123" y="129"/>
                  </a:cubicBezTo>
                  <a:cubicBezTo>
                    <a:pt x="116" y="133"/>
                    <a:pt x="110" y="139"/>
                    <a:pt x="104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8" name="Freeform 438"/>
            <p:cNvSpPr>
              <a:spLocks noEditPoints="1"/>
            </p:cNvSpPr>
            <p:nvPr/>
          </p:nvSpPr>
          <p:spPr bwMode="auto">
            <a:xfrm>
              <a:off x="5808663" y="3163888"/>
              <a:ext cx="160338" cy="220663"/>
            </a:xfrm>
            <a:custGeom>
              <a:avLst/>
              <a:gdLst>
                <a:gd name="T0" fmla="*/ 3 w 47"/>
                <a:gd name="T1" fmla="*/ 43 h 65"/>
                <a:gd name="T2" fmla="*/ 29 w 47"/>
                <a:gd name="T3" fmla="*/ 0 h 65"/>
                <a:gd name="T4" fmla="*/ 40 w 47"/>
                <a:gd name="T5" fmla="*/ 12 h 65"/>
                <a:gd name="T6" fmla="*/ 35 w 47"/>
                <a:gd name="T7" fmla="*/ 55 h 65"/>
                <a:gd name="T8" fmla="*/ 3 w 47"/>
                <a:gd name="T9" fmla="*/ 57 h 65"/>
                <a:gd name="T10" fmla="*/ 3 w 47"/>
                <a:gd name="T11" fmla="*/ 43 h 65"/>
                <a:gd name="T12" fmla="*/ 17 w 47"/>
                <a:gd name="T13" fmla="*/ 46 h 65"/>
                <a:gd name="T14" fmla="*/ 26 w 47"/>
                <a:gd name="T15" fmla="*/ 46 h 65"/>
                <a:gd name="T16" fmla="*/ 27 w 47"/>
                <a:gd name="T17" fmla="*/ 30 h 65"/>
                <a:gd name="T18" fmla="*/ 17 w 47"/>
                <a:gd name="T19" fmla="*/ 46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65">
                  <a:moveTo>
                    <a:pt x="3" y="43"/>
                  </a:moveTo>
                  <a:cubicBezTo>
                    <a:pt x="8" y="27"/>
                    <a:pt x="18" y="14"/>
                    <a:pt x="29" y="0"/>
                  </a:cubicBezTo>
                  <a:cubicBezTo>
                    <a:pt x="34" y="2"/>
                    <a:pt x="41" y="5"/>
                    <a:pt x="40" y="12"/>
                  </a:cubicBezTo>
                  <a:cubicBezTo>
                    <a:pt x="40" y="26"/>
                    <a:pt x="47" y="44"/>
                    <a:pt x="35" y="55"/>
                  </a:cubicBezTo>
                  <a:cubicBezTo>
                    <a:pt x="25" y="60"/>
                    <a:pt x="12" y="65"/>
                    <a:pt x="3" y="57"/>
                  </a:cubicBezTo>
                  <a:cubicBezTo>
                    <a:pt x="0" y="53"/>
                    <a:pt x="2" y="47"/>
                    <a:pt x="3" y="43"/>
                  </a:cubicBezTo>
                  <a:close/>
                  <a:moveTo>
                    <a:pt x="17" y="46"/>
                  </a:moveTo>
                  <a:cubicBezTo>
                    <a:pt x="19" y="46"/>
                    <a:pt x="24" y="46"/>
                    <a:pt x="26" y="46"/>
                  </a:cubicBezTo>
                  <a:cubicBezTo>
                    <a:pt x="27" y="41"/>
                    <a:pt x="27" y="35"/>
                    <a:pt x="27" y="30"/>
                  </a:cubicBezTo>
                  <a:cubicBezTo>
                    <a:pt x="22" y="34"/>
                    <a:pt x="19" y="40"/>
                    <a:pt x="17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9" name="Freeform 439"/>
            <p:cNvSpPr/>
            <p:nvPr/>
          </p:nvSpPr>
          <p:spPr bwMode="auto">
            <a:xfrm>
              <a:off x="7510463" y="3232150"/>
              <a:ext cx="76200" cy="50800"/>
            </a:xfrm>
            <a:custGeom>
              <a:avLst/>
              <a:gdLst>
                <a:gd name="T0" fmla="*/ 0 w 22"/>
                <a:gd name="T1" fmla="*/ 15 h 15"/>
                <a:gd name="T2" fmla="*/ 22 w 22"/>
                <a:gd name="T3" fmla="*/ 0 h 15"/>
                <a:gd name="T4" fmla="*/ 0 w 22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5">
                  <a:moveTo>
                    <a:pt x="0" y="15"/>
                  </a:moveTo>
                  <a:cubicBezTo>
                    <a:pt x="6" y="8"/>
                    <a:pt x="14" y="4"/>
                    <a:pt x="22" y="0"/>
                  </a:cubicBezTo>
                  <a:cubicBezTo>
                    <a:pt x="18" y="10"/>
                    <a:pt x="9" y="14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0" name="Freeform 440"/>
            <p:cNvSpPr>
              <a:spLocks noEditPoints="1"/>
            </p:cNvSpPr>
            <p:nvPr/>
          </p:nvSpPr>
          <p:spPr bwMode="auto">
            <a:xfrm>
              <a:off x="7048501" y="3248025"/>
              <a:ext cx="241300" cy="211138"/>
            </a:xfrm>
            <a:custGeom>
              <a:avLst/>
              <a:gdLst>
                <a:gd name="T0" fmla="*/ 18 w 71"/>
                <a:gd name="T1" fmla="*/ 22 h 62"/>
                <a:gd name="T2" fmla="*/ 53 w 71"/>
                <a:gd name="T3" fmla="*/ 47 h 62"/>
                <a:gd name="T4" fmla="*/ 29 w 71"/>
                <a:gd name="T5" fmla="*/ 41 h 62"/>
                <a:gd name="T6" fmla="*/ 16 w 71"/>
                <a:gd name="T7" fmla="*/ 58 h 62"/>
                <a:gd name="T8" fmla="*/ 7 w 71"/>
                <a:gd name="T9" fmla="*/ 22 h 62"/>
                <a:gd name="T10" fmla="*/ 18 w 71"/>
                <a:gd name="T11" fmla="*/ 22 h 62"/>
                <a:gd name="T12" fmla="*/ 31 w 71"/>
                <a:gd name="T13" fmla="*/ 23 h 62"/>
                <a:gd name="T14" fmla="*/ 47 w 71"/>
                <a:gd name="T15" fmla="*/ 39 h 62"/>
                <a:gd name="T16" fmla="*/ 31 w 71"/>
                <a:gd name="T17" fmla="*/ 23 h 62"/>
                <a:gd name="T18" fmla="*/ 13 w 71"/>
                <a:gd name="T19" fmla="*/ 37 h 62"/>
                <a:gd name="T20" fmla="*/ 18 w 71"/>
                <a:gd name="T21" fmla="*/ 45 h 62"/>
                <a:gd name="T22" fmla="*/ 13 w 71"/>
                <a:gd name="T23" fmla="*/ 3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2">
                  <a:moveTo>
                    <a:pt x="18" y="22"/>
                  </a:moveTo>
                  <a:cubicBezTo>
                    <a:pt x="31" y="0"/>
                    <a:pt x="71" y="27"/>
                    <a:pt x="53" y="47"/>
                  </a:cubicBezTo>
                  <a:cubicBezTo>
                    <a:pt x="45" y="45"/>
                    <a:pt x="37" y="43"/>
                    <a:pt x="29" y="41"/>
                  </a:cubicBezTo>
                  <a:cubicBezTo>
                    <a:pt x="26" y="47"/>
                    <a:pt x="27" y="62"/>
                    <a:pt x="16" y="58"/>
                  </a:cubicBezTo>
                  <a:cubicBezTo>
                    <a:pt x="0" y="53"/>
                    <a:pt x="2" y="35"/>
                    <a:pt x="7" y="22"/>
                  </a:cubicBezTo>
                  <a:cubicBezTo>
                    <a:pt x="10" y="22"/>
                    <a:pt x="15" y="22"/>
                    <a:pt x="18" y="22"/>
                  </a:cubicBezTo>
                  <a:close/>
                  <a:moveTo>
                    <a:pt x="31" y="23"/>
                  </a:moveTo>
                  <a:cubicBezTo>
                    <a:pt x="33" y="30"/>
                    <a:pt x="40" y="35"/>
                    <a:pt x="47" y="39"/>
                  </a:cubicBezTo>
                  <a:cubicBezTo>
                    <a:pt x="48" y="29"/>
                    <a:pt x="39" y="25"/>
                    <a:pt x="31" y="23"/>
                  </a:cubicBezTo>
                  <a:close/>
                  <a:moveTo>
                    <a:pt x="13" y="37"/>
                  </a:moveTo>
                  <a:cubicBezTo>
                    <a:pt x="8" y="40"/>
                    <a:pt x="13" y="48"/>
                    <a:pt x="18" y="45"/>
                  </a:cubicBezTo>
                  <a:cubicBezTo>
                    <a:pt x="22" y="42"/>
                    <a:pt x="18" y="33"/>
                    <a:pt x="1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1" name="Freeform 441"/>
            <p:cNvSpPr>
              <a:spLocks noEditPoints="1"/>
            </p:cNvSpPr>
            <p:nvPr/>
          </p:nvSpPr>
          <p:spPr bwMode="auto">
            <a:xfrm>
              <a:off x="7483476" y="3357563"/>
              <a:ext cx="136525" cy="133350"/>
            </a:xfrm>
            <a:custGeom>
              <a:avLst/>
              <a:gdLst>
                <a:gd name="T0" fmla="*/ 0 w 40"/>
                <a:gd name="T1" fmla="*/ 32 h 39"/>
                <a:gd name="T2" fmla="*/ 38 w 40"/>
                <a:gd name="T3" fmla="*/ 0 h 39"/>
                <a:gd name="T4" fmla="*/ 23 w 40"/>
                <a:gd name="T5" fmla="*/ 38 h 39"/>
                <a:gd name="T6" fmla="*/ 0 w 40"/>
                <a:gd name="T7" fmla="*/ 32 h 39"/>
                <a:gd name="T8" fmla="*/ 21 w 40"/>
                <a:gd name="T9" fmla="*/ 20 h 39"/>
                <a:gd name="T10" fmla="*/ 19 w 40"/>
                <a:gd name="T11" fmla="*/ 30 h 39"/>
                <a:gd name="T12" fmla="*/ 21 w 40"/>
                <a:gd name="T13" fmla="*/ 2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39">
                  <a:moveTo>
                    <a:pt x="0" y="32"/>
                  </a:moveTo>
                  <a:cubicBezTo>
                    <a:pt x="10" y="18"/>
                    <a:pt x="24" y="8"/>
                    <a:pt x="38" y="0"/>
                  </a:cubicBezTo>
                  <a:cubicBezTo>
                    <a:pt x="40" y="14"/>
                    <a:pt x="33" y="28"/>
                    <a:pt x="23" y="38"/>
                  </a:cubicBezTo>
                  <a:cubicBezTo>
                    <a:pt x="15" y="39"/>
                    <a:pt x="7" y="35"/>
                    <a:pt x="0" y="32"/>
                  </a:cubicBezTo>
                  <a:close/>
                  <a:moveTo>
                    <a:pt x="21" y="20"/>
                  </a:moveTo>
                  <a:cubicBezTo>
                    <a:pt x="16" y="20"/>
                    <a:pt x="12" y="30"/>
                    <a:pt x="19" y="30"/>
                  </a:cubicBezTo>
                  <a:cubicBezTo>
                    <a:pt x="24" y="30"/>
                    <a:pt x="28" y="20"/>
                    <a:pt x="2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2" name="Freeform 442"/>
            <p:cNvSpPr/>
            <p:nvPr/>
          </p:nvSpPr>
          <p:spPr bwMode="auto">
            <a:xfrm>
              <a:off x="6219826" y="3429000"/>
              <a:ext cx="119063" cy="354013"/>
            </a:xfrm>
            <a:custGeom>
              <a:avLst/>
              <a:gdLst>
                <a:gd name="T0" fmla="*/ 24 w 35"/>
                <a:gd name="T1" fmla="*/ 0 h 104"/>
                <a:gd name="T2" fmla="*/ 27 w 35"/>
                <a:gd name="T3" fmla="*/ 22 h 104"/>
                <a:gd name="T4" fmla="*/ 22 w 35"/>
                <a:gd name="T5" fmla="*/ 66 h 104"/>
                <a:gd name="T6" fmla="*/ 12 w 35"/>
                <a:gd name="T7" fmla="*/ 103 h 104"/>
                <a:gd name="T8" fmla="*/ 0 w 35"/>
                <a:gd name="T9" fmla="*/ 104 h 104"/>
                <a:gd name="T10" fmla="*/ 15 w 35"/>
                <a:gd name="T11" fmla="*/ 50 h 104"/>
                <a:gd name="T12" fmla="*/ 24 w 35"/>
                <a:gd name="T13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04">
                  <a:moveTo>
                    <a:pt x="24" y="0"/>
                  </a:moveTo>
                  <a:cubicBezTo>
                    <a:pt x="35" y="3"/>
                    <a:pt x="28" y="14"/>
                    <a:pt x="27" y="22"/>
                  </a:cubicBezTo>
                  <a:cubicBezTo>
                    <a:pt x="21" y="36"/>
                    <a:pt x="27" y="52"/>
                    <a:pt x="22" y="66"/>
                  </a:cubicBezTo>
                  <a:cubicBezTo>
                    <a:pt x="18" y="78"/>
                    <a:pt x="17" y="91"/>
                    <a:pt x="12" y="103"/>
                  </a:cubicBezTo>
                  <a:cubicBezTo>
                    <a:pt x="9" y="103"/>
                    <a:pt x="3" y="104"/>
                    <a:pt x="0" y="104"/>
                  </a:cubicBezTo>
                  <a:cubicBezTo>
                    <a:pt x="6" y="86"/>
                    <a:pt x="11" y="69"/>
                    <a:pt x="15" y="50"/>
                  </a:cubicBezTo>
                  <a:cubicBezTo>
                    <a:pt x="14" y="33"/>
                    <a:pt x="16" y="16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3" name="Freeform 443"/>
            <p:cNvSpPr>
              <a:spLocks noEditPoints="1"/>
            </p:cNvSpPr>
            <p:nvPr/>
          </p:nvSpPr>
          <p:spPr bwMode="auto">
            <a:xfrm>
              <a:off x="5103813" y="3559175"/>
              <a:ext cx="92075" cy="176213"/>
            </a:xfrm>
            <a:custGeom>
              <a:avLst/>
              <a:gdLst>
                <a:gd name="T0" fmla="*/ 8 w 27"/>
                <a:gd name="T1" fmla="*/ 5 h 52"/>
                <a:gd name="T2" fmla="*/ 27 w 27"/>
                <a:gd name="T3" fmla="*/ 20 h 52"/>
                <a:gd name="T4" fmla="*/ 1 w 27"/>
                <a:gd name="T5" fmla="*/ 52 h 52"/>
                <a:gd name="T6" fmla="*/ 8 w 27"/>
                <a:gd name="T7" fmla="*/ 5 h 52"/>
                <a:gd name="T8" fmla="*/ 10 w 27"/>
                <a:gd name="T9" fmla="*/ 18 h 52"/>
                <a:gd name="T10" fmla="*/ 11 w 27"/>
                <a:gd name="T11" fmla="*/ 29 h 52"/>
                <a:gd name="T12" fmla="*/ 10 w 27"/>
                <a:gd name="T13" fmla="*/ 1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52">
                  <a:moveTo>
                    <a:pt x="8" y="5"/>
                  </a:moveTo>
                  <a:cubicBezTo>
                    <a:pt x="17" y="0"/>
                    <a:pt x="25" y="13"/>
                    <a:pt x="27" y="20"/>
                  </a:cubicBezTo>
                  <a:cubicBezTo>
                    <a:pt x="23" y="33"/>
                    <a:pt x="12" y="44"/>
                    <a:pt x="1" y="52"/>
                  </a:cubicBezTo>
                  <a:cubicBezTo>
                    <a:pt x="0" y="36"/>
                    <a:pt x="1" y="19"/>
                    <a:pt x="8" y="5"/>
                  </a:cubicBezTo>
                  <a:close/>
                  <a:moveTo>
                    <a:pt x="10" y="18"/>
                  </a:moveTo>
                  <a:cubicBezTo>
                    <a:pt x="7" y="23"/>
                    <a:pt x="7" y="26"/>
                    <a:pt x="11" y="29"/>
                  </a:cubicBezTo>
                  <a:cubicBezTo>
                    <a:pt x="22" y="31"/>
                    <a:pt x="20" y="8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4" name="Freeform 444"/>
            <p:cNvSpPr>
              <a:spLocks noEditPoints="1"/>
            </p:cNvSpPr>
            <p:nvPr/>
          </p:nvSpPr>
          <p:spPr bwMode="auto">
            <a:xfrm>
              <a:off x="6394451" y="3575050"/>
              <a:ext cx="646113" cy="612775"/>
            </a:xfrm>
            <a:custGeom>
              <a:avLst/>
              <a:gdLst>
                <a:gd name="T0" fmla="*/ 139 w 190"/>
                <a:gd name="T1" fmla="*/ 48 h 180"/>
                <a:gd name="T2" fmla="*/ 139 w 190"/>
                <a:gd name="T3" fmla="*/ 74 h 180"/>
                <a:gd name="T4" fmla="*/ 124 w 190"/>
                <a:gd name="T5" fmla="*/ 87 h 180"/>
                <a:gd name="T6" fmla="*/ 136 w 190"/>
                <a:gd name="T7" fmla="*/ 102 h 180"/>
                <a:gd name="T8" fmla="*/ 122 w 190"/>
                <a:gd name="T9" fmla="*/ 99 h 180"/>
                <a:gd name="T10" fmla="*/ 88 w 190"/>
                <a:gd name="T11" fmla="*/ 107 h 180"/>
                <a:gd name="T12" fmla="*/ 76 w 190"/>
                <a:gd name="T13" fmla="*/ 122 h 180"/>
                <a:gd name="T14" fmla="*/ 116 w 190"/>
                <a:gd name="T15" fmla="*/ 144 h 180"/>
                <a:gd name="T16" fmla="*/ 133 w 190"/>
                <a:gd name="T17" fmla="*/ 152 h 180"/>
                <a:gd name="T18" fmla="*/ 187 w 190"/>
                <a:gd name="T19" fmla="*/ 114 h 180"/>
                <a:gd name="T20" fmla="*/ 180 w 190"/>
                <a:gd name="T21" fmla="*/ 133 h 180"/>
                <a:gd name="T22" fmla="*/ 172 w 190"/>
                <a:gd name="T23" fmla="*/ 175 h 180"/>
                <a:gd name="T24" fmla="*/ 140 w 190"/>
                <a:gd name="T25" fmla="*/ 178 h 180"/>
                <a:gd name="T26" fmla="*/ 95 w 190"/>
                <a:gd name="T27" fmla="*/ 168 h 180"/>
                <a:gd name="T28" fmla="*/ 89 w 190"/>
                <a:gd name="T29" fmla="*/ 144 h 180"/>
                <a:gd name="T30" fmla="*/ 37 w 190"/>
                <a:gd name="T31" fmla="*/ 176 h 180"/>
                <a:gd name="T32" fmla="*/ 43 w 190"/>
                <a:gd name="T33" fmla="*/ 167 h 180"/>
                <a:gd name="T34" fmla="*/ 34 w 190"/>
                <a:gd name="T35" fmla="*/ 161 h 180"/>
                <a:gd name="T36" fmla="*/ 19 w 190"/>
                <a:gd name="T37" fmla="*/ 167 h 180"/>
                <a:gd name="T38" fmla="*/ 44 w 190"/>
                <a:gd name="T39" fmla="*/ 128 h 180"/>
                <a:gd name="T40" fmla="*/ 29 w 190"/>
                <a:gd name="T41" fmla="*/ 132 h 180"/>
                <a:gd name="T42" fmla="*/ 26 w 190"/>
                <a:gd name="T43" fmla="*/ 108 h 180"/>
                <a:gd name="T44" fmla="*/ 38 w 190"/>
                <a:gd name="T45" fmla="*/ 81 h 180"/>
                <a:gd name="T46" fmla="*/ 79 w 190"/>
                <a:gd name="T47" fmla="*/ 81 h 180"/>
                <a:gd name="T48" fmla="*/ 62 w 190"/>
                <a:gd name="T49" fmla="*/ 52 h 180"/>
                <a:gd name="T50" fmla="*/ 94 w 190"/>
                <a:gd name="T51" fmla="*/ 14 h 180"/>
                <a:gd name="T52" fmla="*/ 128 w 190"/>
                <a:gd name="T53" fmla="*/ 38 h 180"/>
                <a:gd name="T54" fmla="*/ 114 w 190"/>
                <a:gd name="T55" fmla="*/ 50 h 180"/>
                <a:gd name="T56" fmla="*/ 90 w 190"/>
                <a:gd name="T57" fmla="*/ 73 h 180"/>
                <a:gd name="T58" fmla="*/ 128 w 190"/>
                <a:gd name="T59" fmla="*/ 49 h 180"/>
                <a:gd name="T60" fmla="*/ 129 w 190"/>
                <a:gd name="T61" fmla="*/ 71 h 180"/>
                <a:gd name="T62" fmla="*/ 129 w 190"/>
                <a:gd name="T63" fmla="*/ 71 h 180"/>
                <a:gd name="T64" fmla="*/ 68 w 190"/>
                <a:gd name="T65" fmla="*/ 87 h 180"/>
                <a:gd name="T66" fmla="*/ 76 w 190"/>
                <a:gd name="T67" fmla="*/ 92 h 180"/>
                <a:gd name="T68" fmla="*/ 95 w 190"/>
                <a:gd name="T69" fmla="*/ 84 h 180"/>
                <a:gd name="T70" fmla="*/ 99 w 190"/>
                <a:gd name="T71" fmla="*/ 105 h 180"/>
                <a:gd name="T72" fmla="*/ 99 w 190"/>
                <a:gd name="T73" fmla="*/ 105 h 180"/>
                <a:gd name="T74" fmla="*/ 35 w 190"/>
                <a:gd name="T75" fmla="*/ 91 h 180"/>
                <a:gd name="T76" fmla="*/ 39 w 190"/>
                <a:gd name="T77" fmla="*/ 96 h 180"/>
                <a:gd name="T78" fmla="*/ 29 w 190"/>
                <a:gd name="T79" fmla="*/ 120 h 180"/>
                <a:gd name="T80" fmla="*/ 47 w 190"/>
                <a:gd name="T81" fmla="*/ 102 h 180"/>
                <a:gd name="T82" fmla="*/ 57 w 190"/>
                <a:gd name="T83" fmla="*/ 117 h 180"/>
                <a:gd name="T84" fmla="*/ 59 w 190"/>
                <a:gd name="T85" fmla="*/ 105 h 180"/>
                <a:gd name="T86" fmla="*/ 147 w 190"/>
                <a:gd name="T87" fmla="*/ 142 h 180"/>
                <a:gd name="T88" fmla="*/ 173 w 190"/>
                <a:gd name="T89" fmla="*/ 113 h 180"/>
                <a:gd name="T90" fmla="*/ 60 w 190"/>
                <a:gd name="T91" fmla="*/ 145 h 180"/>
                <a:gd name="T92" fmla="*/ 84 w 190"/>
                <a:gd name="T93" fmla="*/ 131 h 180"/>
                <a:gd name="T94" fmla="*/ 105 w 190"/>
                <a:gd name="T95" fmla="*/ 171 h 180"/>
                <a:gd name="T96" fmla="*/ 116 w 190"/>
                <a:gd name="T97" fmla="*/ 152 h 180"/>
                <a:gd name="T98" fmla="*/ 126 w 190"/>
                <a:gd name="T99" fmla="*/ 168 h 180"/>
                <a:gd name="T100" fmla="*/ 145 w 190"/>
                <a:gd name="T101" fmla="*/ 153 h 180"/>
                <a:gd name="T102" fmla="*/ 170 w 190"/>
                <a:gd name="T103" fmla="*/ 153 h 180"/>
                <a:gd name="T104" fmla="*/ 170 w 190"/>
                <a:gd name="T105" fmla="*/ 153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0" h="180">
                  <a:moveTo>
                    <a:pt x="94" y="14"/>
                  </a:moveTo>
                  <a:cubicBezTo>
                    <a:pt x="115" y="0"/>
                    <a:pt x="149" y="22"/>
                    <a:pt x="139" y="48"/>
                  </a:cubicBezTo>
                  <a:cubicBezTo>
                    <a:pt x="143" y="50"/>
                    <a:pt x="147" y="52"/>
                    <a:pt x="151" y="55"/>
                  </a:cubicBezTo>
                  <a:cubicBezTo>
                    <a:pt x="148" y="61"/>
                    <a:pt x="146" y="70"/>
                    <a:pt x="139" y="74"/>
                  </a:cubicBezTo>
                  <a:cubicBezTo>
                    <a:pt x="132" y="79"/>
                    <a:pt x="124" y="75"/>
                    <a:pt x="117" y="75"/>
                  </a:cubicBezTo>
                  <a:cubicBezTo>
                    <a:pt x="120" y="79"/>
                    <a:pt x="122" y="83"/>
                    <a:pt x="124" y="87"/>
                  </a:cubicBezTo>
                  <a:cubicBezTo>
                    <a:pt x="131" y="84"/>
                    <a:pt x="139" y="81"/>
                    <a:pt x="146" y="79"/>
                  </a:cubicBezTo>
                  <a:cubicBezTo>
                    <a:pt x="145" y="88"/>
                    <a:pt x="141" y="95"/>
                    <a:pt x="136" y="102"/>
                  </a:cubicBezTo>
                  <a:cubicBezTo>
                    <a:pt x="133" y="99"/>
                    <a:pt x="131" y="96"/>
                    <a:pt x="128" y="94"/>
                  </a:cubicBezTo>
                  <a:cubicBezTo>
                    <a:pt x="126" y="95"/>
                    <a:pt x="124" y="97"/>
                    <a:pt x="122" y="99"/>
                  </a:cubicBezTo>
                  <a:cubicBezTo>
                    <a:pt x="125" y="102"/>
                    <a:pt x="128" y="104"/>
                    <a:pt x="131" y="107"/>
                  </a:cubicBezTo>
                  <a:cubicBezTo>
                    <a:pt x="117" y="110"/>
                    <a:pt x="100" y="118"/>
                    <a:pt x="88" y="107"/>
                  </a:cubicBezTo>
                  <a:cubicBezTo>
                    <a:pt x="80" y="104"/>
                    <a:pt x="73" y="100"/>
                    <a:pt x="65" y="96"/>
                  </a:cubicBezTo>
                  <a:cubicBezTo>
                    <a:pt x="70" y="104"/>
                    <a:pt x="75" y="113"/>
                    <a:pt x="76" y="122"/>
                  </a:cubicBezTo>
                  <a:cubicBezTo>
                    <a:pt x="84" y="122"/>
                    <a:pt x="92" y="122"/>
                    <a:pt x="100" y="121"/>
                  </a:cubicBezTo>
                  <a:cubicBezTo>
                    <a:pt x="107" y="127"/>
                    <a:pt x="113" y="135"/>
                    <a:pt x="116" y="144"/>
                  </a:cubicBezTo>
                  <a:cubicBezTo>
                    <a:pt x="118" y="143"/>
                    <a:pt x="123" y="140"/>
                    <a:pt x="125" y="138"/>
                  </a:cubicBezTo>
                  <a:cubicBezTo>
                    <a:pt x="127" y="143"/>
                    <a:pt x="130" y="147"/>
                    <a:pt x="133" y="152"/>
                  </a:cubicBezTo>
                  <a:cubicBezTo>
                    <a:pt x="145" y="134"/>
                    <a:pt x="157" y="117"/>
                    <a:pt x="169" y="99"/>
                  </a:cubicBezTo>
                  <a:cubicBezTo>
                    <a:pt x="177" y="101"/>
                    <a:pt x="181" y="110"/>
                    <a:pt x="187" y="114"/>
                  </a:cubicBezTo>
                  <a:cubicBezTo>
                    <a:pt x="181" y="124"/>
                    <a:pt x="175" y="134"/>
                    <a:pt x="169" y="144"/>
                  </a:cubicBezTo>
                  <a:cubicBezTo>
                    <a:pt x="175" y="143"/>
                    <a:pt x="177" y="137"/>
                    <a:pt x="180" y="133"/>
                  </a:cubicBezTo>
                  <a:cubicBezTo>
                    <a:pt x="182" y="132"/>
                    <a:pt x="187" y="132"/>
                    <a:pt x="189" y="131"/>
                  </a:cubicBezTo>
                  <a:cubicBezTo>
                    <a:pt x="190" y="147"/>
                    <a:pt x="183" y="163"/>
                    <a:pt x="172" y="175"/>
                  </a:cubicBezTo>
                  <a:cubicBezTo>
                    <a:pt x="165" y="175"/>
                    <a:pt x="159" y="170"/>
                    <a:pt x="154" y="167"/>
                  </a:cubicBezTo>
                  <a:cubicBezTo>
                    <a:pt x="149" y="171"/>
                    <a:pt x="145" y="175"/>
                    <a:pt x="140" y="178"/>
                  </a:cubicBezTo>
                  <a:cubicBezTo>
                    <a:pt x="130" y="180"/>
                    <a:pt x="121" y="171"/>
                    <a:pt x="111" y="176"/>
                  </a:cubicBezTo>
                  <a:cubicBezTo>
                    <a:pt x="104" y="179"/>
                    <a:pt x="98" y="174"/>
                    <a:pt x="95" y="168"/>
                  </a:cubicBezTo>
                  <a:cubicBezTo>
                    <a:pt x="96" y="166"/>
                    <a:pt x="98" y="162"/>
                    <a:pt x="99" y="160"/>
                  </a:cubicBezTo>
                  <a:cubicBezTo>
                    <a:pt x="96" y="154"/>
                    <a:pt x="92" y="149"/>
                    <a:pt x="89" y="144"/>
                  </a:cubicBezTo>
                  <a:cubicBezTo>
                    <a:pt x="83" y="155"/>
                    <a:pt x="72" y="157"/>
                    <a:pt x="61" y="154"/>
                  </a:cubicBezTo>
                  <a:cubicBezTo>
                    <a:pt x="56" y="164"/>
                    <a:pt x="48" y="172"/>
                    <a:pt x="37" y="176"/>
                  </a:cubicBezTo>
                  <a:cubicBezTo>
                    <a:pt x="38" y="173"/>
                    <a:pt x="39" y="166"/>
                    <a:pt x="40" y="163"/>
                  </a:cubicBezTo>
                  <a:cubicBezTo>
                    <a:pt x="43" y="167"/>
                    <a:pt x="43" y="167"/>
                    <a:pt x="43" y="167"/>
                  </a:cubicBezTo>
                  <a:cubicBezTo>
                    <a:pt x="45" y="163"/>
                    <a:pt x="49" y="156"/>
                    <a:pt x="51" y="153"/>
                  </a:cubicBezTo>
                  <a:cubicBezTo>
                    <a:pt x="44" y="151"/>
                    <a:pt x="39" y="158"/>
                    <a:pt x="34" y="161"/>
                  </a:cubicBezTo>
                  <a:cubicBezTo>
                    <a:pt x="33" y="166"/>
                    <a:pt x="31" y="171"/>
                    <a:pt x="29" y="175"/>
                  </a:cubicBezTo>
                  <a:cubicBezTo>
                    <a:pt x="26" y="173"/>
                    <a:pt x="21" y="169"/>
                    <a:pt x="19" y="167"/>
                  </a:cubicBezTo>
                  <a:cubicBezTo>
                    <a:pt x="19" y="161"/>
                    <a:pt x="26" y="158"/>
                    <a:pt x="30" y="154"/>
                  </a:cubicBezTo>
                  <a:cubicBezTo>
                    <a:pt x="25" y="142"/>
                    <a:pt x="37" y="136"/>
                    <a:pt x="44" y="128"/>
                  </a:cubicBezTo>
                  <a:cubicBezTo>
                    <a:pt x="35" y="129"/>
                    <a:pt x="23" y="124"/>
                    <a:pt x="16" y="132"/>
                  </a:cubicBezTo>
                  <a:cubicBezTo>
                    <a:pt x="19" y="132"/>
                    <a:pt x="25" y="132"/>
                    <a:pt x="29" y="132"/>
                  </a:cubicBezTo>
                  <a:cubicBezTo>
                    <a:pt x="29" y="145"/>
                    <a:pt x="11" y="143"/>
                    <a:pt x="4" y="139"/>
                  </a:cubicBezTo>
                  <a:cubicBezTo>
                    <a:pt x="9" y="126"/>
                    <a:pt x="22" y="120"/>
                    <a:pt x="26" y="108"/>
                  </a:cubicBezTo>
                  <a:cubicBezTo>
                    <a:pt x="17" y="110"/>
                    <a:pt x="1" y="113"/>
                    <a:pt x="0" y="99"/>
                  </a:cubicBezTo>
                  <a:cubicBezTo>
                    <a:pt x="4" y="83"/>
                    <a:pt x="25" y="85"/>
                    <a:pt x="38" y="81"/>
                  </a:cubicBezTo>
                  <a:cubicBezTo>
                    <a:pt x="41" y="78"/>
                    <a:pt x="44" y="74"/>
                    <a:pt x="48" y="71"/>
                  </a:cubicBezTo>
                  <a:cubicBezTo>
                    <a:pt x="60" y="68"/>
                    <a:pt x="70" y="76"/>
                    <a:pt x="79" y="81"/>
                  </a:cubicBezTo>
                  <a:cubicBezTo>
                    <a:pt x="81" y="79"/>
                    <a:pt x="81" y="76"/>
                    <a:pt x="81" y="73"/>
                  </a:cubicBezTo>
                  <a:cubicBezTo>
                    <a:pt x="74" y="67"/>
                    <a:pt x="65" y="62"/>
                    <a:pt x="62" y="52"/>
                  </a:cubicBezTo>
                  <a:cubicBezTo>
                    <a:pt x="68" y="43"/>
                    <a:pt x="71" y="33"/>
                    <a:pt x="75" y="24"/>
                  </a:cubicBezTo>
                  <a:cubicBezTo>
                    <a:pt x="85" y="29"/>
                    <a:pt x="88" y="20"/>
                    <a:pt x="94" y="14"/>
                  </a:cubicBezTo>
                  <a:close/>
                  <a:moveTo>
                    <a:pt x="103" y="24"/>
                  </a:moveTo>
                  <a:cubicBezTo>
                    <a:pt x="110" y="31"/>
                    <a:pt x="118" y="38"/>
                    <a:pt x="128" y="38"/>
                  </a:cubicBezTo>
                  <a:cubicBezTo>
                    <a:pt x="124" y="28"/>
                    <a:pt x="115" y="21"/>
                    <a:pt x="103" y="24"/>
                  </a:cubicBezTo>
                  <a:close/>
                  <a:moveTo>
                    <a:pt x="114" y="50"/>
                  </a:moveTo>
                  <a:cubicBezTo>
                    <a:pt x="111" y="57"/>
                    <a:pt x="110" y="64"/>
                    <a:pt x="107" y="70"/>
                  </a:cubicBezTo>
                  <a:cubicBezTo>
                    <a:pt x="102" y="71"/>
                    <a:pt x="96" y="72"/>
                    <a:pt x="90" y="73"/>
                  </a:cubicBezTo>
                  <a:cubicBezTo>
                    <a:pt x="94" y="77"/>
                    <a:pt x="100" y="79"/>
                    <a:pt x="106" y="78"/>
                  </a:cubicBezTo>
                  <a:cubicBezTo>
                    <a:pt x="117" y="71"/>
                    <a:pt x="122" y="60"/>
                    <a:pt x="128" y="49"/>
                  </a:cubicBezTo>
                  <a:cubicBezTo>
                    <a:pt x="123" y="49"/>
                    <a:pt x="118" y="50"/>
                    <a:pt x="114" y="50"/>
                  </a:cubicBezTo>
                  <a:close/>
                  <a:moveTo>
                    <a:pt x="129" y="71"/>
                  </a:moveTo>
                  <a:cubicBezTo>
                    <a:pt x="136" y="68"/>
                    <a:pt x="140" y="62"/>
                    <a:pt x="139" y="55"/>
                  </a:cubicBezTo>
                  <a:cubicBezTo>
                    <a:pt x="134" y="58"/>
                    <a:pt x="126" y="63"/>
                    <a:pt x="129" y="71"/>
                  </a:cubicBezTo>
                  <a:close/>
                  <a:moveTo>
                    <a:pt x="47" y="80"/>
                  </a:moveTo>
                  <a:cubicBezTo>
                    <a:pt x="41" y="95"/>
                    <a:pt x="61" y="96"/>
                    <a:pt x="68" y="87"/>
                  </a:cubicBezTo>
                  <a:cubicBezTo>
                    <a:pt x="67" y="77"/>
                    <a:pt x="54" y="80"/>
                    <a:pt x="47" y="80"/>
                  </a:cubicBezTo>
                  <a:close/>
                  <a:moveTo>
                    <a:pt x="76" y="92"/>
                  </a:moveTo>
                  <a:cubicBezTo>
                    <a:pt x="80" y="94"/>
                    <a:pt x="85" y="96"/>
                    <a:pt x="89" y="98"/>
                  </a:cubicBezTo>
                  <a:cubicBezTo>
                    <a:pt x="91" y="94"/>
                    <a:pt x="94" y="89"/>
                    <a:pt x="95" y="84"/>
                  </a:cubicBezTo>
                  <a:cubicBezTo>
                    <a:pt x="88" y="86"/>
                    <a:pt x="82" y="88"/>
                    <a:pt x="76" y="92"/>
                  </a:cubicBezTo>
                  <a:close/>
                  <a:moveTo>
                    <a:pt x="99" y="105"/>
                  </a:moveTo>
                  <a:cubicBezTo>
                    <a:pt x="112" y="105"/>
                    <a:pt x="113" y="91"/>
                    <a:pt x="116" y="81"/>
                  </a:cubicBezTo>
                  <a:cubicBezTo>
                    <a:pt x="104" y="84"/>
                    <a:pt x="103" y="96"/>
                    <a:pt x="99" y="105"/>
                  </a:cubicBezTo>
                  <a:close/>
                  <a:moveTo>
                    <a:pt x="9" y="102"/>
                  </a:moveTo>
                  <a:cubicBezTo>
                    <a:pt x="18" y="101"/>
                    <a:pt x="30" y="101"/>
                    <a:pt x="35" y="91"/>
                  </a:cubicBezTo>
                  <a:cubicBezTo>
                    <a:pt x="26" y="93"/>
                    <a:pt x="11" y="90"/>
                    <a:pt x="9" y="102"/>
                  </a:cubicBezTo>
                  <a:close/>
                  <a:moveTo>
                    <a:pt x="39" y="96"/>
                  </a:moveTo>
                  <a:cubicBezTo>
                    <a:pt x="39" y="98"/>
                    <a:pt x="39" y="104"/>
                    <a:pt x="39" y="106"/>
                  </a:cubicBezTo>
                  <a:cubicBezTo>
                    <a:pt x="35" y="111"/>
                    <a:pt x="32" y="115"/>
                    <a:pt x="29" y="120"/>
                  </a:cubicBezTo>
                  <a:cubicBezTo>
                    <a:pt x="35" y="120"/>
                    <a:pt x="41" y="120"/>
                    <a:pt x="47" y="120"/>
                  </a:cubicBezTo>
                  <a:cubicBezTo>
                    <a:pt x="47" y="114"/>
                    <a:pt x="47" y="108"/>
                    <a:pt x="47" y="102"/>
                  </a:cubicBezTo>
                  <a:cubicBezTo>
                    <a:pt x="45" y="100"/>
                    <a:pt x="42" y="98"/>
                    <a:pt x="39" y="96"/>
                  </a:cubicBezTo>
                  <a:close/>
                  <a:moveTo>
                    <a:pt x="57" y="117"/>
                  </a:moveTo>
                  <a:cubicBezTo>
                    <a:pt x="58" y="123"/>
                    <a:pt x="61" y="128"/>
                    <a:pt x="66" y="131"/>
                  </a:cubicBezTo>
                  <a:cubicBezTo>
                    <a:pt x="67" y="122"/>
                    <a:pt x="67" y="111"/>
                    <a:pt x="59" y="105"/>
                  </a:cubicBezTo>
                  <a:cubicBezTo>
                    <a:pt x="50" y="104"/>
                    <a:pt x="57" y="113"/>
                    <a:pt x="57" y="117"/>
                  </a:cubicBezTo>
                  <a:close/>
                  <a:moveTo>
                    <a:pt x="147" y="142"/>
                  </a:moveTo>
                  <a:cubicBezTo>
                    <a:pt x="153" y="143"/>
                    <a:pt x="160" y="146"/>
                    <a:pt x="163" y="139"/>
                  </a:cubicBezTo>
                  <a:cubicBezTo>
                    <a:pt x="167" y="131"/>
                    <a:pt x="178" y="123"/>
                    <a:pt x="173" y="113"/>
                  </a:cubicBezTo>
                  <a:cubicBezTo>
                    <a:pt x="161" y="118"/>
                    <a:pt x="156" y="133"/>
                    <a:pt x="147" y="142"/>
                  </a:cubicBezTo>
                  <a:close/>
                  <a:moveTo>
                    <a:pt x="60" y="145"/>
                  </a:moveTo>
                  <a:cubicBezTo>
                    <a:pt x="66" y="146"/>
                    <a:pt x="71" y="146"/>
                    <a:pt x="76" y="147"/>
                  </a:cubicBezTo>
                  <a:cubicBezTo>
                    <a:pt x="80" y="142"/>
                    <a:pt x="82" y="136"/>
                    <a:pt x="84" y="131"/>
                  </a:cubicBezTo>
                  <a:cubicBezTo>
                    <a:pt x="74" y="131"/>
                    <a:pt x="65" y="136"/>
                    <a:pt x="60" y="145"/>
                  </a:cubicBezTo>
                  <a:close/>
                  <a:moveTo>
                    <a:pt x="105" y="171"/>
                  </a:moveTo>
                  <a:cubicBezTo>
                    <a:pt x="113" y="167"/>
                    <a:pt x="118" y="159"/>
                    <a:pt x="123" y="152"/>
                  </a:cubicBezTo>
                  <a:cubicBezTo>
                    <a:pt x="121" y="152"/>
                    <a:pt x="118" y="152"/>
                    <a:pt x="116" y="152"/>
                  </a:cubicBezTo>
                  <a:cubicBezTo>
                    <a:pt x="110" y="157"/>
                    <a:pt x="104" y="162"/>
                    <a:pt x="105" y="171"/>
                  </a:cubicBezTo>
                  <a:close/>
                  <a:moveTo>
                    <a:pt x="126" y="168"/>
                  </a:moveTo>
                  <a:cubicBezTo>
                    <a:pt x="130" y="168"/>
                    <a:pt x="137" y="170"/>
                    <a:pt x="141" y="170"/>
                  </a:cubicBezTo>
                  <a:cubicBezTo>
                    <a:pt x="143" y="165"/>
                    <a:pt x="148" y="160"/>
                    <a:pt x="145" y="153"/>
                  </a:cubicBezTo>
                  <a:cubicBezTo>
                    <a:pt x="137" y="154"/>
                    <a:pt x="130" y="160"/>
                    <a:pt x="126" y="168"/>
                  </a:cubicBezTo>
                  <a:close/>
                  <a:moveTo>
                    <a:pt x="170" y="153"/>
                  </a:moveTo>
                  <a:cubicBezTo>
                    <a:pt x="165" y="154"/>
                    <a:pt x="161" y="164"/>
                    <a:pt x="168" y="165"/>
                  </a:cubicBezTo>
                  <a:cubicBezTo>
                    <a:pt x="176" y="167"/>
                    <a:pt x="180" y="148"/>
                    <a:pt x="170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5" name="Freeform 445"/>
            <p:cNvSpPr/>
            <p:nvPr/>
          </p:nvSpPr>
          <p:spPr bwMode="auto">
            <a:xfrm>
              <a:off x="6127751" y="3762375"/>
              <a:ext cx="95250" cy="276225"/>
            </a:xfrm>
            <a:custGeom>
              <a:avLst/>
              <a:gdLst>
                <a:gd name="T0" fmla="*/ 4 w 28"/>
                <a:gd name="T1" fmla="*/ 2 h 81"/>
                <a:gd name="T2" fmla="*/ 12 w 28"/>
                <a:gd name="T3" fmla="*/ 0 h 81"/>
                <a:gd name="T4" fmla="*/ 16 w 28"/>
                <a:gd name="T5" fmla="*/ 37 h 81"/>
                <a:gd name="T6" fmla="*/ 27 w 28"/>
                <a:gd name="T7" fmla="*/ 55 h 81"/>
                <a:gd name="T8" fmla="*/ 27 w 28"/>
                <a:gd name="T9" fmla="*/ 79 h 81"/>
                <a:gd name="T10" fmla="*/ 13 w 28"/>
                <a:gd name="T11" fmla="*/ 53 h 81"/>
                <a:gd name="T12" fmla="*/ 4 w 28"/>
                <a:gd name="T13" fmla="*/ 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1">
                  <a:moveTo>
                    <a:pt x="4" y="2"/>
                  </a:moveTo>
                  <a:cubicBezTo>
                    <a:pt x="6" y="1"/>
                    <a:pt x="10" y="0"/>
                    <a:pt x="12" y="0"/>
                  </a:cubicBezTo>
                  <a:cubicBezTo>
                    <a:pt x="13" y="12"/>
                    <a:pt x="10" y="25"/>
                    <a:pt x="16" y="37"/>
                  </a:cubicBezTo>
                  <a:cubicBezTo>
                    <a:pt x="19" y="43"/>
                    <a:pt x="24" y="49"/>
                    <a:pt x="27" y="55"/>
                  </a:cubicBezTo>
                  <a:cubicBezTo>
                    <a:pt x="28" y="63"/>
                    <a:pt x="27" y="71"/>
                    <a:pt x="27" y="79"/>
                  </a:cubicBezTo>
                  <a:cubicBezTo>
                    <a:pt x="11" y="81"/>
                    <a:pt x="21" y="61"/>
                    <a:pt x="13" y="53"/>
                  </a:cubicBezTo>
                  <a:cubicBezTo>
                    <a:pt x="0" y="39"/>
                    <a:pt x="3" y="19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6" name="Freeform 446"/>
            <p:cNvSpPr>
              <a:spLocks noEditPoints="1"/>
            </p:cNvSpPr>
            <p:nvPr/>
          </p:nvSpPr>
          <p:spPr bwMode="auto">
            <a:xfrm>
              <a:off x="5705476" y="3878263"/>
              <a:ext cx="180975" cy="169863"/>
            </a:xfrm>
            <a:custGeom>
              <a:avLst/>
              <a:gdLst>
                <a:gd name="T0" fmla="*/ 5 w 53"/>
                <a:gd name="T1" fmla="*/ 18 h 50"/>
                <a:gd name="T2" fmla="*/ 26 w 53"/>
                <a:gd name="T3" fmla="*/ 0 h 50"/>
                <a:gd name="T4" fmla="*/ 52 w 53"/>
                <a:gd name="T5" fmla="*/ 49 h 50"/>
                <a:gd name="T6" fmla="*/ 30 w 53"/>
                <a:gd name="T7" fmla="*/ 47 h 50"/>
                <a:gd name="T8" fmla="*/ 5 w 53"/>
                <a:gd name="T9" fmla="*/ 18 h 50"/>
                <a:gd name="T10" fmla="*/ 11 w 53"/>
                <a:gd name="T11" fmla="*/ 17 h 50"/>
                <a:gd name="T12" fmla="*/ 26 w 53"/>
                <a:gd name="T13" fmla="*/ 38 h 50"/>
                <a:gd name="T14" fmla="*/ 40 w 53"/>
                <a:gd name="T15" fmla="*/ 24 h 50"/>
                <a:gd name="T16" fmla="*/ 11 w 53"/>
                <a:gd name="T17" fmla="*/ 1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0">
                  <a:moveTo>
                    <a:pt x="5" y="18"/>
                  </a:moveTo>
                  <a:cubicBezTo>
                    <a:pt x="4" y="6"/>
                    <a:pt x="18" y="5"/>
                    <a:pt x="26" y="0"/>
                  </a:cubicBezTo>
                  <a:cubicBezTo>
                    <a:pt x="48" y="6"/>
                    <a:pt x="53" y="29"/>
                    <a:pt x="52" y="49"/>
                  </a:cubicBezTo>
                  <a:cubicBezTo>
                    <a:pt x="44" y="47"/>
                    <a:pt x="37" y="43"/>
                    <a:pt x="30" y="47"/>
                  </a:cubicBezTo>
                  <a:cubicBezTo>
                    <a:pt x="15" y="50"/>
                    <a:pt x="0" y="33"/>
                    <a:pt x="5" y="18"/>
                  </a:cubicBezTo>
                  <a:close/>
                  <a:moveTo>
                    <a:pt x="11" y="17"/>
                  </a:moveTo>
                  <a:cubicBezTo>
                    <a:pt x="12" y="25"/>
                    <a:pt x="16" y="36"/>
                    <a:pt x="26" y="38"/>
                  </a:cubicBezTo>
                  <a:cubicBezTo>
                    <a:pt x="33" y="36"/>
                    <a:pt x="46" y="34"/>
                    <a:pt x="40" y="24"/>
                  </a:cubicBezTo>
                  <a:cubicBezTo>
                    <a:pt x="35" y="11"/>
                    <a:pt x="22" y="10"/>
                    <a:pt x="1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7" name="Freeform 447"/>
            <p:cNvSpPr>
              <a:spLocks noEditPoints="1"/>
            </p:cNvSpPr>
            <p:nvPr/>
          </p:nvSpPr>
          <p:spPr bwMode="auto">
            <a:xfrm>
              <a:off x="6778626" y="3925888"/>
              <a:ext cx="133350" cy="115888"/>
            </a:xfrm>
            <a:custGeom>
              <a:avLst/>
              <a:gdLst>
                <a:gd name="T0" fmla="*/ 0 w 39"/>
                <a:gd name="T1" fmla="*/ 24 h 34"/>
                <a:gd name="T2" fmla="*/ 39 w 39"/>
                <a:gd name="T3" fmla="*/ 0 h 34"/>
                <a:gd name="T4" fmla="*/ 20 w 39"/>
                <a:gd name="T5" fmla="*/ 34 h 34"/>
                <a:gd name="T6" fmla="*/ 0 w 39"/>
                <a:gd name="T7" fmla="*/ 24 h 34"/>
                <a:gd name="T8" fmla="*/ 16 w 39"/>
                <a:gd name="T9" fmla="*/ 18 h 34"/>
                <a:gd name="T10" fmla="*/ 22 w 39"/>
                <a:gd name="T11" fmla="*/ 24 h 34"/>
                <a:gd name="T12" fmla="*/ 16 w 39"/>
                <a:gd name="T13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4">
                  <a:moveTo>
                    <a:pt x="0" y="24"/>
                  </a:moveTo>
                  <a:cubicBezTo>
                    <a:pt x="11" y="14"/>
                    <a:pt x="23" y="2"/>
                    <a:pt x="39" y="0"/>
                  </a:cubicBezTo>
                  <a:cubicBezTo>
                    <a:pt x="36" y="13"/>
                    <a:pt x="29" y="25"/>
                    <a:pt x="20" y="34"/>
                  </a:cubicBezTo>
                  <a:cubicBezTo>
                    <a:pt x="13" y="32"/>
                    <a:pt x="6" y="29"/>
                    <a:pt x="0" y="24"/>
                  </a:cubicBezTo>
                  <a:close/>
                  <a:moveTo>
                    <a:pt x="16" y="18"/>
                  </a:moveTo>
                  <a:cubicBezTo>
                    <a:pt x="13" y="24"/>
                    <a:pt x="15" y="26"/>
                    <a:pt x="22" y="24"/>
                  </a:cubicBezTo>
                  <a:cubicBezTo>
                    <a:pt x="24" y="17"/>
                    <a:pt x="22" y="15"/>
                    <a:pt x="1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8" name="Freeform 448"/>
            <p:cNvSpPr/>
            <p:nvPr/>
          </p:nvSpPr>
          <p:spPr bwMode="auto">
            <a:xfrm>
              <a:off x="5449888" y="4719638"/>
              <a:ext cx="160338" cy="211138"/>
            </a:xfrm>
            <a:custGeom>
              <a:avLst/>
              <a:gdLst>
                <a:gd name="T0" fmla="*/ 21 w 47"/>
                <a:gd name="T1" fmla="*/ 10 h 62"/>
                <a:gd name="T2" fmla="*/ 47 w 47"/>
                <a:gd name="T3" fmla="*/ 0 h 62"/>
                <a:gd name="T4" fmla="*/ 47 w 47"/>
                <a:gd name="T5" fmla="*/ 62 h 62"/>
                <a:gd name="T6" fmla="*/ 32 w 47"/>
                <a:gd name="T7" fmla="*/ 62 h 62"/>
                <a:gd name="T8" fmla="*/ 32 w 47"/>
                <a:gd name="T9" fmla="*/ 16 h 62"/>
                <a:gd name="T10" fmla="*/ 2 w 47"/>
                <a:gd name="T11" fmla="*/ 25 h 62"/>
                <a:gd name="T12" fmla="*/ 21 w 47"/>
                <a:gd name="T13" fmla="*/ 1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62">
                  <a:moveTo>
                    <a:pt x="21" y="10"/>
                  </a:moveTo>
                  <a:cubicBezTo>
                    <a:pt x="30" y="7"/>
                    <a:pt x="38" y="2"/>
                    <a:pt x="47" y="0"/>
                  </a:cubicBezTo>
                  <a:cubicBezTo>
                    <a:pt x="47" y="21"/>
                    <a:pt x="47" y="41"/>
                    <a:pt x="47" y="62"/>
                  </a:cubicBezTo>
                  <a:cubicBezTo>
                    <a:pt x="42" y="62"/>
                    <a:pt x="37" y="62"/>
                    <a:pt x="32" y="62"/>
                  </a:cubicBezTo>
                  <a:cubicBezTo>
                    <a:pt x="32" y="47"/>
                    <a:pt x="32" y="31"/>
                    <a:pt x="32" y="16"/>
                  </a:cubicBezTo>
                  <a:cubicBezTo>
                    <a:pt x="22" y="20"/>
                    <a:pt x="12" y="22"/>
                    <a:pt x="2" y="25"/>
                  </a:cubicBezTo>
                  <a:cubicBezTo>
                    <a:pt x="0" y="13"/>
                    <a:pt x="13" y="14"/>
                    <a:pt x="2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9" name="Freeform 449"/>
            <p:cNvSpPr>
              <a:spLocks noEditPoints="1"/>
            </p:cNvSpPr>
            <p:nvPr/>
          </p:nvSpPr>
          <p:spPr bwMode="auto">
            <a:xfrm>
              <a:off x="5781676" y="4722813"/>
              <a:ext cx="295275" cy="228600"/>
            </a:xfrm>
            <a:custGeom>
              <a:avLst/>
              <a:gdLst>
                <a:gd name="T0" fmla="*/ 3 w 87"/>
                <a:gd name="T1" fmla="*/ 14 h 67"/>
                <a:gd name="T2" fmla="*/ 40 w 87"/>
                <a:gd name="T3" fmla="*/ 0 h 67"/>
                <a:gd name="T4" fmla="*/ 76 w 87"/>
                <a:gd name="T5" fmla="*/ 14 h 67"/>
                <a:gd name="T6" fmla="*/ 61 w 87"/>
                <a:gd name="T7" fmla="*/ 59 h 67"/>
                <a:gd name="T8" fmla="*/ 3 w 87"/>
                <a:gd name="T9" fmla="*/ 47 h 67"/>
                <a:gd name="T10" fmla="*/ 16 w 87"/>
                <a:gd name="T11" fmla="*/ 46 h 67"/>
                <a:gd name="T12" fmla="*/ 68 w 87"/>
                <a:gd name="T13" fmla="*/ 35 h 67"/>
                <a:gd name="T14" fmla="*/ 6 w 87"/>
                <a:gd name="T15" fmla="*/ 32 h 67"/>
                <a:gd name="T16" fmla="*/ 3 w 87"/>
                <a:gd name="T17" fmla="*/ 14 h 67"/>
                <a:gd name="T18" fmla="*/ 25 w 87"/>
                <a:gd name="T19" fmla="*/ 11 h 67"/>
                <a:gd name="T20" fmla="*/ 22 w 87"/>
                <a:gd name="T21" fmla="*/ 29 h 67"/>
                <a:gd name="T22" fmla="*/ 63 w 87"/>
                <a:gd name="T23" fmla="*/ 25 h 67"/>
                <a:gd name="T24" fmla="*/ 25 w 87"/>
                <a:gd name="T25" fmla="*/ 1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67">
                  <a:moveTo>
                    <a:pt x="3" y="14"/>
                  </a:moveTo>
                  <a:cubicBezTo>
                    <a:pt x="11" y="3"/>
                    <a:pt x="27" y="0"/>
                    <a:pt x="40" y="0"/>
                  </a:cubicBezTo>
                  <a:cubicBezTo>
                    <a:pt x="53" y="0"/>
                    <a:pt x="68" y="3"/>
                    <a:pt x="76" y="14"/>
                  </a:cubicBezTo>
                  <a:cubicBezTo>
                    <a:pt x="87" y="29"/>
                    <a:pt x="79" y="53"/>
                    <a:pt x="61" y="59"/>
                  </a:cubicBezTo>
                  <a:cubicBezTo>
                    <a:pt x="42" y="65"/>
                    <a:pt x="14" y="67"/>
                    <a:pt x="3" y="47"/>
                  </a:cubicBezTo>
                  <a:cubicBezTo>
                    <a:pt x="6" y="47"/>
                    <a:pt x="13" y="47"/>
                    <a:pt x="16" y="46"/>
                  </a:cubicBezTo>
                  <a:cubicBezTo>
                    <a:pt x="31" y="63"/>
                    <a:pt x="61" y="57"/>
                    <a:pt x="68" y="35"/>
                  </a:cubicBezTo>
                  <a:cubicBezTo>
                    <a:pt x="48" y="41"/>
                    <a:pt x="24" y="46"/>
                    <a:pt x="6" y="32"/>
                  </a:cubicBezTo>
                  <a:cubicBezTo>
                    <a:pt x="0" y="28"/>
                    <a:pt x="1" y="20"/>
                    <a:pt x="3" y="14"/>
                  </a:cubicBezTo>
                  <a:close/>
                  <a:moveTo>
                    <a:pt x="25" y="11"/>
                  </a:moveTo>
                  <a:cubicBezTo>
                    <a:pt x="17" y="13"/>
                    <a:pt x="13" y="24"/>
                    <a:pt x="22" y="29"/>
                  </a:cubicBezTo>
                  <a:cubicBezTo>
                    <a:pt x="33" y="36"/>
                    <a:pt x="53" y="37"/>
                    <a:pt x="63" y="25"/>
                  </a:cubicBezTo>
                  <a:cubicBezTo>
                    <a:pt x="66" y="5"/>
                    <a:pt x="37" y="4"/>
                    <a:pt x="2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0" name="Freeform 450"/>
            <p:cNvSpPr/>
            <p:nvPr/>
          </p:nvSpPr>
          <p:spPr bwMode="auto">
            <a:xfrm>
              <a:off x="6135688" y="4722813"/>
              <a:ext cx="285750" cy="211138"/>
            </a:xfrm>
            <a:custGeom>
              <a:avLst/>
              <a:gdLst>
                <a:gd name="T0" fmla="*/ 4 w 84"/>
                <a:gd name="T1" fmla="*/ 20 h 62"/>
                <a:gd name="T2" fmla="*/ 40 w 84"/>
                <a:gd name="T3" fmla="*/ 0 h 62"/>
                <a:gd name="T4" fmla="*/ 82 w 84"/>
                <a:gd name="T5" fmla="*/ 14 h 62"/>
                <a:gd name="T6" fmla="*/ 72 w 84"/>
                <a:gd name="T7" fmla="*/ 30 h 62"/>
                <a:gd name="T8" fmla="*/ 23 w 84"/>
                <a:gd name="T9" fmla="*/ 53 h 62"/>
                <a:gd name="T10" fmla="*/ 81 w 84"/>
                <a:gd name="T11" fmla="*/ 54 h 62"/>
                <a:gd name="T12" fmla="*/ 83 w 84"/>
                <a:gd name="T13" fmla="*/ 59 h 62"/>
                <a:gd name="T14" fmla="*/ 80 w 84"/>
                <a:gd name="T15" fmla="*/ 61 h 62"/>
                <a:gd name="T16" fmla="*/ 0 w 84"/>
                <a:gd name="T17" fmla="*/ 60 h 62"/>
                <a:gd name="T18" fmla="*/ 69 w 84"/>
                <a:gd name="T19" fmla="*/ 18 h 62"/>
                <a:gd name="T20" fmla="*/ 24 w 84"/>
                <a:gd name="T21" fmla="*/ 14 h 62"/>
                <a:gd name="T22" fmla="*/ 4 w 84"/>
                <a:gd name="T23" fmla="*/ 2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4" h="62">
                  <a:moveTo>
                    <a:pt x="4" y="20"/>
                  </a:moveTo>
                  <a:cubicBezTo>
                    <a:pt x="7" y="3"/>
                    <a:pt x="27" y="1"/>
                    <a:pt x="40" y="0"/>
                  </a:cubicBezTo>
                  <a:cubicBezTo>
                    <a:pt x="55" y="0"/>
                    <a:pt x="72" y="1"/>
                    <a:pt x="82" y="14"/>
                  </a:cubicBezTo>
                  <a:cubicBezTo>
                    <a:pt x="84" y="21"/>
                    <a:pt x="77" y="26"/>
                    <a:pt x="72" y="30"/>
                  </a:cubicBezTo>
                  <a:cubicBezTo>
                    <a:pt x="57" y="39"/>
                    <a:pt x="39" y="45"/>
                    <a:pt x="23" y="53"/>
                  </a:cubicBezTo>
                  <a:cubicBezTo>
                    <a:pt x="42" y="54"/>
                    <a:pt x="62" y="53"/>
                    <a:pt x="81" y="54"/>
                  </a:cubicBezTo>
                  <a:cubicBezTo>
                    <a:pt x="83" y="59"/>
                    <a:pt x="83" y="59"/>
                    <a:pt x="83" y="59"/>
                  </a:cubicBezTo>
                  <a:cubicBezTo>
                    <a:pt x="80" y="61"/>
                    <a:pt x="80" y="61"/>
                    <a:pt x="80" y="61"/>
                  </a:cubicBezTo>
                  <a:cubicBezTo>
                    <a:pt x="53" y="62"/>
                    <a:pt x="27" y="62"/>
                    <a:pt x="0" y="60"/>
                  </a:cubicBezTo>
                  <a:cubicBezTo>
                    <a:pt x="17" y="37"/>
                    <a:pt x="50" y="38"/>
                    <a:pt x="69" y="18"/>
                  </a:cubicBezTo>
                  <a:cubicBezTo>
                    <a:pt x="58" y="5"/>
                    <a:pt x="36" y="3"/>
                    <a:pt x="24" y="14"/>
                  </a:cubicBezTo>
                  <a:cubicBezTo>
                    <a:pt x="19" y="20"/>
                    <a:pt x="12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1" name="Freeform 451"/>
            <p:cNvSpPr/>
            <p:nvPr/>
          </p:nvSpPr>
          <p:spPr bwMode="auto">
            <a:xfrm>
              <a:off x="6543676" y="4719638"/>
              <a:ext cx="160338" cy="211138"/>
            </a:xfrm>
            <a:custGeom>
              <a:avLst/>
              <a:gdLst>
                <a:gd name="T0" fmla="*/ 16 w 47"/>
                <a:gd name="T1" fmla="*/ 13 h 62"/>
                <a:gd name="T2" fmla="*/ 47 w 47"/>
                <a:gd name="T3" fmla="*/ 0 h 62"/>
                <a:gd name="T4" fmla="*/ 47 w 47"/>
                <a:gd name="T5" fmla="*/ 62 h 62"/>
                <a:gd name="T6" fmla="*/ 33 w 47"/>
                <a:gd name="T7" fmla="*/ 62 h 62"/>
                <a:gd name="T8" fmla="*/ 33 w 47"/>
                <a:gd name="T9" fmla="*/ 16 h 62"/>
                <a:gd name="T10" fmla="*/ 2 w 47"/>
                <a:gd name="T11" fmla="*/ 25 h 62"/>
                <a:gd name="T12" fmla="*/ 16 w 47"/>
                <a:gd name="T13" fmla="*/ 1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62">
                  <a:moveTo>
                    <a:pt x="16" y="13"/>
                  </a:moveTo>
                  <a:cubicBezTo>
                    <a:pt x="27" y="9"/>
                    <a:pt x="36" y="2"/>
                    <a:pt x="47" y="0"/>
                  </a:cubicBezTo>
                  <a:cubicBezTo>
                    <a:pt x="47" y="21"/>
                    <a:pt x="47" y="42"/>
                    <a:pt x="47" y="62"/>
                  </a:cubicBezTo>
                  <a:cubicBezTo>
                    <a:pt x="43" y="62"/>
                    <a:pt x="38" y="62"/>
                    <a:pt x="33" y="62"/>
                  </a:cubicBezTo>
                  <a:cubicBezTo>
                    <a:pt x="33" y="47"/>
                    <a:pt x="33" y="32"/>
                    <a:pt x="33" y="16"/>
                  </a:cubicBezTo>
                  <a:cubicBezTo>
                    <a:pt x="23" y="19"/>
                    <a:pt x="12" y="23"/>
                    <a:pt x="2" y="25"/>
                  </a:cubicBezTo>
                  <a:cubicBezTo>
                    <a:pt x="0" y="15"/>
                    <a:pt x="10" y="15"/>
                    <a:pt x="16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2" name="Freeform 452"/>
            <p:cNvSpPr/>
            <p:nvPr/>
          </p:nvSpPr>
          <p:spPr bwMode="auto">
            <a:xfrm>
              <a:off x="4922838" y="5100638"/>
              <a:ext cx="68263" cy="92075"/>
            </a:xfrm>
            <a:custGeom>
              <a:avLst/>
              <a:gdLst>
                <a:gd name="T0" fmla="*/ 1 w 20"/>
                <a:gd name="T1" fmla="*/ 13 h 27"/>
                <a:gd name="T2" fmla="*/ 20 w 20"/>
                <a:gd name="T3" fmla="*/ 0 h 27"/>
                <a:gd name="T4" fmla="*/ 17 w 20"/>
                <a:gd name="T5" fmla="*/ 27 h 27"/>
                <a:gd name="T6" fmla="*/ 1 w 20"/>
                <a:gd name="T7" fmla="*/ 1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7">
                  <a:moveTo>
                    <a:pt x="1" y="13"/>
                  </a:moveTo>
                  <a:cubicBezTo>
                    <a:pt x="7" y="8"/>
                    <a:pt x="13" y="4"/>
                    <a:pt x="20" y="0"/>
                  </a:cubicBezTo>
                  <a:cubicBezTo>
                    <a:pt x="19" y="9"/>
                    <a:pt x="18" y="18"/>
                    <a:pt x="17" y="27"/>
                  </a:cubicBezTo>
                  <a:cubicBezTo>
                    <a:pt x="12" y="22"/>
                    <a:pt x="0" y="21"/>
                    <a:pt x="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843315" y="2545581"/>
            <a:ext cx="8518557" cy="1284733"/>
            <a:chOff x="1843315" y="2827485"/>
            <a:chExt cx="8518557" cy="1284733"/>
          </a:xfrm>
        </p:grpSpPr>
        <p:cxnSp>
          <p:nvCxnSpPr>
            <p:cNvPr id="5" name="直接连接符 4"/>
            <p:cNvCxnSpPr/>
            <p:nvPr/>
          </p:nvCxnSpPr>
          <p:spPr>
            <a:xfrm>
              <a:off x="1843315" y="4112218"/>
              <a:ext cx="8505371" cy="0"/>
            </a:xfrm>
            <a:prstGeom prst="line">
              <a:avLst/>
            </a:prstGeom>
            <a:ln w="38100">
              <a:gradFill flip="none" rotWithShape="1">
                <a:gsLst>
                  <a:gs pos="8300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path path="circle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文本框 5"/>
            <p:cNvSpPr txBox="1"/>
            <p:nvPr/>
          </p:nvSpPr>
          <p:spPr>
            <a:xfrm>
              <a:off x="1856501" y="2827485"/>
              <a:ext cx="8505371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6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</a:rPr>
                <a:t>汇报结束，谢谢</a:t>
              </a:r>
              <a:r>
                <a:rPr lang="zh-CN" altLang="en-US" sz="6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微软雅黑" panose="020B0503020204020204" charset="-122"/>
                  <a:ea typeface="微软雅黑" panose="020B0503020204020204" charset="-122"/>
                </a:rPr>
                <a:t>听讲</a:t>
              </a:r>
              <a:endParaRPr lang="zh-CN" altLang="en-US" sz="6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3187700" y="6407666"/>
            <a:ext cx="5816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dirty="0">
                <a:solidFill>
                  <a:schemeClr val="bg1"/>
                </a:solidFill>
                <a:latin typeface="+mn-lt"/>
              </a:rPr>
              <a:t>—</a:t>
            </a:r>
            <a:r>
              <a:rPr lang="zh-CN" altLang="en-US" sz="1200" dirty="0">
                <a:solidFill>
                  <a:schemeClr val="bg1"/>
                </a:solidFill>
                <a:latin typeface="+mn-lt"/>
              </a:rPr>
              <a:t>格物致新</a:t>
            </a:r>
            <a:r>
              <a:rPr lang="en-US" altLang="zh-CN" sz="1200" dirty="0">
                <a:solidFill>
                  <a:schemeClr val="bg1"/>
                </a:solidFill>
                <a:latin typeface="+mn-lt"/>
              </a:rPr>
              <a:t>·</a:t>
            </a:r>
            <a:r>
              <a:rPr lang="zh-CN" altLang="en-US" sz="1200" dirty="0">
                <a:solidFill>
                  <a:schemeClr val="bg1"/>
                </a:solidFill>
                <a:latin typeface="+mn-lt"/>
              </a:rPr>
              <a:t>厚德泽人</a:t>
            </a:r>
            <a:r>
              <a:rPr lang="en-US" altLang="zh-CN" sz="1200" dirty="0">
                <a:solidFill>
                  <a:schemeClr val="bg1"/>
                </a:solidFill>
                <a:latin typeface="+mn-lt"/>
              </a:rPr>
              <a:t>—</a:t>
            </a:r>
            <a:endParaRPr lang="zh-CN" altLang="en-US" sz="1200" dirty="0">
              <a:solidFill>
                <a:schemeClr val="bg1"/>
              </a:solidFill>
              <a:latin typeface="+mn-lt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5385465" y="599660"/>
            <a:ext cx="1421070" cy="1424198"/>
            <a:chOff x="3557588" y="895350"/>
            <a:chExt cx="5046663" cy="5057775"/>
          </a:xfrm>
          <a:solidFill>
            <a:schemeClr val="bg1"/>
          </a:solidFill>
        </p:grpSpPr>
        <p:sp>
          <p:nvSpPr>
            <p:cNvPr id="47" name="Freeform 422"/>
            <p:cNvSpPr>
              <a:spLocks noEditPoints="1"/>
            </p:cNvSpPr>
            <p:nvPr/>
          </p:nvSpPr>
          <p:spPr bwMode="auto">
            <a:xfrm>
              <a:off x="3557588" y="895350"/>
              <a:ext cx="5046663" cy="5057775"/>
            </a:xfrm>
            <a:custGeom>
              <a:avLst/>
              <a:gdLst>
                <a:gd name="T0" fmla="*/ 675 w 1482"/>
                <a:gd name="T1" fmla="*/ 13 h 1485"/>
                <a:gd name="T2" fmla="*/ 1075 w 1482"/>
                <a:gd name="T3" fmla="*/ 88 h 1485"/>
                <a:gd name="T4" fmla="*/ 1399 w 1482"/>
                <a:gd name="T5" fmla="*/ 408 h 1485"/>
                <a:gd name="T6" fmla="*/ 1481 w 1482"/>
                <a:gd name="T7" fmla="*/ 750 h 1485"/>
                <a:gd name="T8" fmla="*/ 1381 w 1482"/>
                <a:gd name="T9" fmla="*/ 1118 h 1485"/>
                <a:gd name="T10" fmla="*/ 1149 w 1482"/>
                <a:gd name="T11" fmla="*/ 1362 h 1485"/>
                <a:gd name="T12" fmla="*/ 761 w 1482"/>
                <a:gd name="T13" fmla="*/ 1482 h 1485"/>
                <a:gd name="T14" fmla="*/ 412 w 1482"/>
                <a:gd name="T15" fmla="*/ 1403 h 1485"/>
                <a:gd name="T16" fmla="*/ 95 w 1482"/>
                <a:gd name="T17" fmla="*/ 1092 h 1485"/>
                <a:gd name="T18" fmla="*/ 12 w 1482"/>
                <a:gd name="T19" fmla="*/ 682 h 1485"/>
                <a:gd name="T20" fmla="*/ 166 w 1482"/>
                <a:gd name="T21" fmla="*/ 291 h 1485"/>
                <a:gd name="T22" fmla="*/ 675 w 1482"/>
                <a:gd name="T23" fmla="*/ 13 h 1485"/>
                <a:gd name="T24" fmla="*/ 708 w 1482"/>
                <a:gd name="T25" fmla="*/ 38 h 1485"/>
                <a:gd name="T26" fmla="*/ 394 w 1482"/>
                <a:gd name="T27" fmla="*/ 131 h 1485"/>
                <a:gd name="T28" fmla="*/ 90 w 1482"/>
                <a:gd name="T29" fmla="*/ 476 h 1485"/>
                <a:gd name="T30" fmla="*/ 66 w 1482"/>
                <a:gd name="T31" fmla="*/ 949 h 1485"/>
                <a:gd name="T32" fmla="*/ 294 w 1482"/>
                <a:gd name="T33" fmla="*/ 1293 h 1485"/>
                <a:gd name="T34" fmla="*/ 685 w 1482"/>
                <a:gd name="T35" fmla="*/ 1452 h 1485"/>
                <a:gd name="T36" fmla="*/ 1127 w 1482"/>
                <a:gd name="T37" fmla="*/ 1344 h 1485"/>
                <a:gd name="T38" fmla="*/ 1387 w 1482"/>
                <a:gd name="T39" fmla="*/ 1048 h 1485"/>
                <a:gd name="T40" fmla="*/ 1407 w 1482"/>
                <a:gd name="T41" fmla="*/ 493 h 1485"/>
                <a:gd name="T42" fmla="*/ 1191 w 1482"/>
                <a:gd name="T43" fmla="*/ 195 h 1485"/>
                <a:gd name="T44" fmla="*/ 813 w 1482"/>
                <a:gd name="T45" fmla="*/ 40 h 1485"/>
                <a:gd name="T46" fmla="*/ 708 w 1482"/>
                <a:gd name="T47" fmla="*/ 38 h 1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82" h="1485">
                  <a:moveTo>
                    <a:pt x="675" y="13"/>
                  </a:moveTo>
                  <a:cubicBezTo>
                    <a:pt x="812" y="0"/>
                    <a:pt x="952" y="26"/>
                    <a:pt x="1075" y="88"/>
                  </a:cubicBezTo>
                  <a:cubicBezTo>
                    <a:pt x="1213" y="157"/>
                    <a:pt x="1328" y="270"/>
                    <a:pt x="1399" y="408"/>
                  </a:cubicBezTo>
                  <a:cubicBezTo>
                    <a:pt x="1454" y="513"/>
                    <a:pt x="1482" y="631"/>
                    <a:pt x="1481" y="750"/>
                  </a:cubicBezTo>
                  <a:cubicBezTo>
                    <a:pt x="1481" y="879"/>
                    <a:pt x="1446" y="1007"/>
                    <a:pt x="1381" y="1118"/>
                  </a:cubicBezTo>
                  <a:cubicBezTo>
                    <a:pt x="1324" y="1215"/>
                    <a:pt x="1244" y="1300"/>
                    <a:pt x="1149" y="1362"/>
                  </a:cubicBezTo>
                  <a:cubicBezTo>
                    <a:pt x="1035" y="1437"/>
                    <a:pt x="898" y="1480"/>
                    <a:pt x="761" y="1482"/>
                  </a:cubicBezTo>
                  <a:cubicBezTo>
                    <a:pt x="641" y="1485"/>
                    <a:pt x="519" y="1458"/>
                    <a:pt x="412" y="1403"/>
                  </a:cubicBezTo>
                  <a:cubicBezTo>
                    <a:pt x="278" y="1335"/>
                    <a:pt x="166" y="1225"/>
                    <a:pt x="95" y="1092"/>
                  </a:cubicBezTo>
                  <a:cubicBezTo>
                    <a:pt x="28" y="967"/>
                    <a:pt x="0" y="823"/>
                    <a:pt x="12" y="682"/>
                  </a:cubicBezTo>
                  <a:cubicBezTo>
                    <a:pt x="24" y="541"/>
                    <a:pt x="78" y="403"/>
                    <a:pt x="166" y="291"/>
                  </a:cubicBezTo>
                  <a:cubicBezTo>
                    <a:pt x="289" y="134"/>
                    <a:pt x="477" y="31"/>
                    <a:pt x="675" y="13"/>
                  </a:cubicBezTo>
                  <a:close/>
                  <a:moveTo>
                    <a:pt x="708" y="38"/>
                  </a:moveTo>
                  <a:cubicBezTo>
                    <a:pt x="598" y="43"/>
                    <a:pt x="489" y="76"/>
                    <a:pt x="394" y="131"/>
                  </a:cubicBezTo>
                  <a:cubicBezTo>
                    <a:pt x="258" y="208"/>
                    <a:pt x="149" y="331"/>
                    <a:pt x="90" y="476"/>
                  </a:cubicBezTo>
                  <a:cubicBezTo>
                    <a:pt x="28" y="625"/>
                    <a:pt x="19" y="795"/>
                    <a:pt x="66" y="949"/>
                  </a:cubicBezTo>
                  <a:cubicBezTo>
                    <a:pt x="106" y="1083"/>
                    <a:pt x="186" y="1204"/>
                    <a:pt x="294" y="1293"/>
                  </a:cubicBezTo>
                  <a:cubicBezTo>
                    <a:pt x="404" y="1384"/>
                    <a:pt x="543" y="1441"/>
                    <a:pt x="685" y="1452"/>
                  </a:cubicBezTo>
                  <a:cubicBezTo>
                    <a:pt x="839" y="1466"/>
                    <a:pt x="997" y="1427"/>
                    <a:pt x="1127" y="1344"/>
                  </a:cubicBezTo>
                  <a:cubicBezTo>
                    <a:pt x="1239" y="1272"/>
                    <a:pt x="1330" y="1169"/>
                    <a:pt x="1387" y="1048"/>
                  </a:cubicBezTo>
                  <a:cubicBezTo>
                    <a:pt x="1469" y="876"/>
                    <a:pt x="1476" y="670"/>
                    <a:pt x="1407" y="493"/>
                  </a:cubicBezTo>
                  <a:cubicBezTo>
                    <a:pt x="1363" y="377"/>
                    <a:pt x="1288" y="273"/>
                    <a:pt x="1191" y="195"/>
                  </a:cubicBezTo>
                  <a:cubicBezTo>
                    <a:pt x="1084" y="108"/>
                    <a:pt x="951" y="53"/>
                    <a:pt x="813" y="40"/>
                  </a:cubicBezTo>
                  <a:cubicBezTo>
                    <a:pt x="778" y="38"/>
                    <a:pt x="743" y="35"/>
                    <a:pt x="708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423"/>
            <p:cNvSpPr>
              <a:spLocks noEditPoints="1"/>
            </p:cNvSpPr>
            <p:nvPr/>
          </p:nvSpPr>
          <p:spPr bwMode="auto">
            <a:xfrm>
              <a:off x="3736976" y="1106488"/>
              <a:ext cx="4713288" cy="4665663"/>
            </a:xfrm>
            <a:custGeom>
              <a:avLst/>
              <a:gdLst>
                <a:gd name="T0" fmla="*/ 551 w 1384"/>
                <a:gd name="T1" fmla="*/ 164 h 1370"/>
                <a:gd name="T2" fmla="*/ 780 w 1384"/>
                <a:gd name="T3" fmla="*/ 244 h 1370"/>
                <a:gd name="T4" fmla="*/ 596 w 1384"/>
                <a:gd name="T5" fmla="*/ 180 h 1370"/>
                <a:gd name="T6" fmla="*/ 516 w 1384"/>
                <a:gd name="T7" fmla="*/ 195 h 1370"/>
                <a:gd name="T8" fmla="*/ 651 w 1384"/>
                <a:gd name="T9" fmla="*/ 266 h 1370"/>
                <a:gd name="T10" fmla="*/ 635 w 1384"/>
                <a:gd name="T11" fmla="*/ 214 h 1370"/>
                <a:gd name="T12" fmla="*/ 674 w 1384"/>
                <a:gd name="T13" fmla="*/ 217 h 1370"/>
                <a:gd name="T14" fmla="*/ 527 w 1384"/>
                <a:gd name="T15" fmla="*/ 247 h 1370"/>
                <a:gd name="T16" fmla="*/ 609 w 1384"/>
                <a:gd name="T17" fmla="*/ 244 h 1370"/>
                <a:gd name="T18" fmla="*/ 963 w 1384"/>
                <a:gd name="T19" fmla="*/ 256 h 1370"/>
                <a:gd name="T20" fmla="*/ 793 w 1384"/>
                <a:gd name="T21" fmla="*/ 289 h 1370"/>
                <a:gd name="T22" fmla="*/ 965 w 1384"/>
                <a:gd name="T23" fmla="*/ 302 h 1370"/>
                <a:gd name="T24" fmla="*/ 539 w 1384"/>
                <a:gd name="T25" fmla="*/ 292 h 1370"/>
                <a:gd name="T26" fmla="*/ 747 w 1384"/>
                <a:gd name="T27" fmla="*/ 359 h 1370"/>
                <a:gd name="T28" fmla="*/ 1037 w 1384"/>
                <a:gd name="T29" fmla="*/ 296 h 1370"/>
                <a:gd name="T30" fmla="*/ 925 w 1384"/>
                <a:gd name="T31" fmla="*/ 312 h 1370"/>
                <a:gd name="T32" fmla="*/ 929 w 1384"/>
                <a:gd name="T33" fmla="*/ 364 h 1370"/>
                <a:gd name="T34" fmla="*/ 672 w 1384"/>
                <a:gd name="T35" fmla="*/ 334 h 1370"/>
                <a:gd name="T36" fmla="*/ 609 w 1384"/>
                <a:gd name="T37" fmla="*/ 339 h 1370"/>
                <a:gd name="T38" fmla="*/ 493 w 1384"/>
                <a:gd name="T39" fmla="*/ 369 h 1370"/>
                <a:gd name="T40" fmla="*/ 867 w 1384"/>
                <a:gd name="T41" fmla="*/ 373 h 1370"/>
                <a:gd name="T42" fmla="*/ 448 w 1384"/>
                <a:gd name="T43" fmla="*/ 405 h 1370"/>
                <a:gd name="T44" fmla="*/ 1020 w 1384"/>
                <a:gd name="T45" fmla="*/ 451 h 1370"/>
                <a:gd name="T46" fmla="*/ 1074 w 1384"/>
                <a:gd name="T47" fmla="*/ 552 h 1370"/>
                <a:gd name="T48" fmla="*/ 850 w 1384"/>
                <a:gd name="T49" fmla="*/ 962 h 1370"/>
                <a:gd name="T50" fmla="*/ 472 w 1384"/>
                <a:gd name="T51" fmla="*/ 808 h 1370"/>
                <a:gd name="T52" fmla="*/ 312 w 1384"/>
                <a:gd name="T53" fmla="*/ 764 h 1370"/>
                <a:gd name="T54" fmla="*/ 311 w 1384"/>
                <a:gd name="T55" fmla="*/ 577 h 1370"/>
                <a:gd name="T56" fmla="*/ 265 w 1384"/>
                <a:gd name="T57" fmla="*/ 424 h 1370"/>
                <a:gd name="T58" fmla="*/ 1082 w 1384"/>
                <a:gd name="T59" fmla="*/ 423 h 1370"/>
                <a:gd name="T60" fmla="*/ 826 w 1384"/>
                <a:gd name="T61" fmla="*/ 420 h 1370"/>
                <a:gd name="T62" fmla="*/ 329 w 1384"/>
                <a:gd name="T63" fmla="*/ 389 h 1370"/>
                <a:gd name="T64" fmla="*/ 499 w 1384"/>
                <a:gd name="T65" fmla="*/ 477 h 1370"/>
                <a:gd name="T66" fmla="*/ 959 w 1384"/>
                <a:gd name="T67" fmla="*/ 411 h 1370"/>
                <a:gd name="T68" fmla="*/ 384 w 1384"/>
                <a:gd name="T69" fmla="*/ 452 h 1370"/>
                <a:gd name="T70" fmla="*/ 1120 w 1384"/>
                <a:gd name="T71" fmla="*/ 417 h 1370"/>
                <a:gd name="T72" fmla="*/ 632 w 1384"/>
                <a:gd name="T73" fmla="*/ 531 h 1370"/>
                <a:gd name="T74" fmla="*/ 1063 w 1384"/>
                <a:gd name="T75" fmla="*/ 435 h 1370"/>
                <a:gd name="T76" fmla="*/ 957 w 1384"/>
                <a:gd name="T77" fmla="*/ 464 h 1370"/>
                <a:gd name="T78" fmla="*/ 548 w 1384"/>
                <a:gd name="T79" fmla="*/ 458 h 1370"/>
                <a:gd name="T80" fmla="*/ 1073 w 1384"/>
                <a:gd name="T81" fmla="*/ 469 h 1370"/>
                <a:gd name="T82" fmla="*/ 716 w 1384"/>
                <a:gd name="T83" fmla="*/ 511 h 1370"/>
                <a:gd name="T84" fmla="*/ 1082 w 1384"/>
                <a:gd name="T85" fmla="*/ 520 h 1370"/>
                <a:gd name="T86" fmla="*/ 408 w 1384"/>
                <a:gd name="T87" fmla="*/ 514 h 1370"/>
                <a:gd name="T88" fmla="*/ 504 w 1384"/>
                <a:gd name="T89" fmla="*/ 568 h 1370"/>
                <a:gd name="T90" fmla="*/ 1079 w 1384"/>
                <a:gd name="T91" fmla="*/ 561 h 1370"/>
                <a:gd name="T92" fmla="*/ 753 w 1384"/>
                <a:gd name="T93" fmla="*/ 598 h 1370"/>
                <a:gd name="T94" fmla="*/ 350 w 1384"/>
                <a:gd name="T95" fmla="*/ 584 h 1370"/>
                <a:gd name="T96" fmla="*/ 380 w 1384"/>
                <a:gd name="T97" fmla="*/ 616 h 1370"/>
                <a:gd name="T98" fmla="*/ 780 w 1384"/>
                <a:gd name="T99" fmla="*/ 605 h 1370"/>
                <a:gd name="T100" fmla="*/ 835 w 1384"/>
                <a:gd name="T101" fmla="*/ 653 h 1370"/>
                <a:gd name="T102" fmla="*/ 254 w 1384"/>
                <a:gd name="T103" fmla="*/ 673 h 1370"/>
                <a:gd name="T104" fmla="*/ 359 w 1384"/>
                <a:gd name="T105" fmla="*/ 674 h 1370"/>
                <a:gd name="T106" fmla="*/ 437 w 1384"/>
                <a:gd name="T107" fmla="*/ 721 h 1370"/>
                <a:gd name="T108" fmla="*/ 60 w 1384"/>
                <a:gd name="T109" fmla="*/ 722 h 1370"/>
                <a:gd name="T110" fmla="*/ 357 w 1384"/>
                <a:gd name="T111" fmla="*/ 777 h 1370"/>
                <a:gd name="T112" fmla="*/ 1251 w 1384"/>
                <a:gd name="T113" fmla="*/ 844 h 1370"/>
                <a:gd name="T114" fmla="*/ 152 w 1384"/>
                <a:gd name="T115" fmla="*/ 924 h 1370"/>
                <a:gd name="T116" fmla="*/ 238 w 1384"/>
                <a:gd name="T117" fmla="*/ 1075 h 1370"/>
                <a:gd name="T118" fmla="*/ 293 w 1384"/>
                <a:gd name="T119" fmla="*/ 1100 h 1370"/>
                <a:gd name="T120" fmla="*/ 378 w 1384"/>
                <a:gd name="T121" fmla="*/ 1236 h 1370"/>
                <a:gd name="T122" fmla="*/ 884 w 1384"/>
                <a:gd name="T123" fmla="*/ 1300 h 1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84" h="1370">
                  <a:moveTo>
                    <a:pt x="634" y="11"/>
                  </a:moveTo>
                  <a:cubicBezTo>
                    <a:pt x="764" y="0"/>
                    <a:pt x="897" y="27"/>
                    <a:pt x="1011" y="89"/>
                  </a:cubicBezTo>
                  <a:cubicBezTo>
                    <a:pt x="1130" y="152"/>
                    <a:pt x="1229" y="253"/>
                    <a:pt x="1291" y="373"/>
                  </a:cubicBezTo>
                  <a:cubicBezTo>
                    <a:pt x="1362" y="507"/>
                    <a:pt x="1384" y="664"/>
                    <a:pt x="1355" y="812"/>
                  </a:cubicBezTo>
                  <a:cubicBezTo>
                    <a:pt x="1335" y="919"/>
                    <a:pt x="1288" y="1020"/>
                    <a:pt x="1221" y="1104"/>
                  </a:cubicBezTo>
                  <a:cubicBezTo>
                    <a:pt x="1141" y="1205"/>
                    <a:pt x="1033" y="1281"/>
                    <a:pt x="912" y="1323"/>
                  </a:cubicBezTo>
                  <a:cubicBezTo>
                    <a:pt x="798" y="1362"/>
                    <a:pt x="673" y="1370"/>
                    <a:pt x="555" y="1345"/>
                  </a:cubicBezTo>
                  <a:cubicBezTo>
                    <a:pt x="418" y="1318"/>
                    <a:pt x="290" y="1245"/>
                    <a:pt x="195" y="1141"/>
                  </a:cubicBezTo>
                  <a:cubicBezTo>
                    <a:pt x="111" y="1050"/>
                    <a:pt x="52" y="935"/>
                    <a:pt x="29" y="813"/>
                  </a:cubicBezTo>
                  <a:cubicBezTo>
                    <a:pt x="0" y="665"/>
                    <a:pt x="23" y="507"/>
                    <a:pt x="93" y="373"/>
                  </a:cubicBezTo>
                  <a:cubicBezTo>
                    <a:pt x="146" y="270"/>
                    <a:pt x="226" y="182"/>
                    <a:pt x="323" y="118"/>
                  </a:cubicBezTo>
                  <a:cubicBezTo>
                    <a:pt x="416" y="58"/>
                    <a:pt x="524" y="21"/>
                    <a:pt x="634" y="11"/>
                  </a:cubicBezTo>
                  <a:close/>
                  <a:moveTo>
                    <a:pt x="494" y="54"/>
                  </a:moveTo>
                  <a:cubicBezTo>
                    <a:pt x="486" y="62"/>
                    <a:pt x="478" y="70"/>
                    <a:pt x="469" y="76"/>
                  </a:cubicBezTo>
                  <a:cubicBezTo>
                    <a:pt x="474" y="91"/>
                    <a:pt x="484" y="104"/>
                    <a:pt x="492" y="118"/>
                  </a:cubicBezTo>
                  <a:cubicBezTo>
                    <a:pt x="510" y="121"/>
                    <a:pt x="523" y="106"/>
                    <a:pt x="534" y="94"/>
                  </a:cubicBezTo>
                  <a:cubicBezTo>
                    <a:pt x="541" y="81"/>
                    <a:pt x="541" y="65"/>
                    <a:pt x="542" y="51"/>
                  </a:cubicBezTo>
                  <a:cubicBezTo>
                    <a:pt x="537" y="47"/>
                    <a:pt x="532" y="39"/>
                    <a:pt x="525" y="41"/>
                  </a:cubicBezTo>
                  <a:cubicBezTo>
                    <a:pt x="514" y="45"/>
                    <a:pt x="504" y="49"/>
                    <a:pt x="494" y="54"/>
                  </a:cubicBezTo>
                  <a:close/>
                  <a:moveTo>
                    <a:pt x="853" y="49"/>
                  </a:moveTo>
                  <a:cubicBezTo>
                    <a:pt x="847" y="58"/>
                    <a:pt x="844" y="68"/>
                    <a:pt x="841" y="78"/>
                  </a:cubicBezTo>
                  <a:cubicBezTo>
                    <a:pt x="829" y="86"/>
                    <a:pt x="817" y="78"/>
                    <a:pt x="806" y="74"/>
                  </a:cubicBezTo>
                  <a:cubicBezTo>
                    <a:pt x="804" y="89"/>
                    <a:pt x="814" y="102"/>
                    <a:pt x="827" y="108"/>
                  </a:cubicBezTo>
                  <a:cubicBezTo>
                    <a:pt x="820" y="130"/>
                    <a:pt x="793" y="132"/>
                    <a:pt x="777" y="144"/>
                  </a:cubicBezTo>
                  <a:cubicBezTo>
                    <a:pt x="789" y="146"/>
                    <a:pt x="801" y="149"/>
                    <a:pt x="813" y="147"/>
                  </a:cubicBezTo>
                  <a:cubicBezTo>
                    <a:pt x="827" y="143"/>
                    <a:pt x="839" y="135"/>
                    <a:pt x="849" y="125"/>
                  </a:cubicBezTo>
                  <a:cubicBezTo>
                    <a:pt x="857" y="141"/>
                    <a:pt x="856" y="162"/>
                    <a:pt x="870" y="174"/>
                  </a:cubicBezTo>
                  <a:cubicBezTo>
                    <a:pt x="882" y="182"/>
                    <a:pt x="898" y="190"/>
                    <a:pt x="912" y="181"/>
                  </a:cubicBezTo>
                  <a:cubicBezTo>
                    <a:pt x="903" y="171"/>
                    <a:pt x="893" y="162"/>
                    <a:pt x="883" y="153"/>
                  </a:cubicBezTo>
                  <a:cubicBezTo>
                    <a:pt x="871" y="142"/>
                    <a:pt x="863" y="126"/>
                    <a:pt x="858" y="111"/>
                  </a:cubicBezTo>
                  <a:cubicBezTo>
                    <a:pt x="872" y="106"/>
                    <a:pt x="889" y="105"/>
                    <a:pt x="903" y="99"/>
                  </a:cubicBezTo>
                  <a:cubicBezTo>
                    <a:pt x="902" y="92"/>
                    <a:pt x="897" y="88"/>
                    <a:pt x="893" y="83"/>
                  </a:cubicBezTo>
                  <a:cubicBezTo>
                    <a:pt x="885" y="83"/>
                    <a:pt x="877" y="82"/>
                    <a:pt x="870" y="82"/>
                  </a:cubicBezTo>
                  <a:cubicBezTo>
                    <a:pt x="870" y="73"/>
                    <a:pt x="874" y="64"/>
                    <a:pt x="869" y="56"/>
                  </a:cubicBezTo>
                  <a:cubicBezTo>
                    <a:pt x="864" y="52"/>
                    <a:pt x="859" y="49"/>
                    <a:pt x="853" y="49"/>
                  </a:cubicBezTo>
                  <a:close/>
                  <a:moveTo>
                    <a:pt x="496" y="137"/>
                  </a:moveTo>
                  <a:cubicBezTo>
                    <a:pt x="492" y="135"/>
                    <a:pt x="488" y="133"/>
                    <a:pt x="485" y="131"/>
                  </a:cubicBezTo>
                  <a:cubicBezTo>
                    <a:pt x="485" y="151"/>
                    <a:pt x="495" y="173"/>
                    <a:pt x="512" y="183"/>
                  </a:cubicBezTo>
                  <a:cubicBezTo>
                    <a:pt x="526" y="180"/>
                    <a:pt x="536" y="164"/>
                    <a:pt x="551" y="164"/>
                  </a:cubicBezTo>
                  <a:cubicBezTo>
                    <a:pt x="558" y="165"/>
                    <a:pt x="566" y="168"/>
                    <a:pt x="571" y="163"/>
                  </a:cubicBezTo>
                  <a:cubicBezTo>
                    <a:pt x="582" y="157"/>
                    <a:pt x="579" y="142"/>
                    <a:pt x="578" y="132"/>
                  </a:cubicBezTo>
                  <a:cubicBezTo>
                    <a:pt x="575" y="119"/>
                    <a:pt x="568" y="101"/>
                    <a:pt x="552" y="102"/>
                  </a:cubicBezTo>
                  <a:cubicBezTo>
                    <a:pt x="529" y="105"/>
                    <a:pt x="513" y="123"/>
                    <a:pt x="496" y="137"/>
                  </a:cubicBezTo>
                  <a:close/>
                  <a:moveTo>
                    <a:pt x="636" y="166"/>
                  </a:moveTo>
                  <a:cubicBezTo>
                    <a:pt x="636" y="166"/>
                    <a:pt x="636" y="166"/>
                    <a:pt x="636" y="166"/>
                  </a:cubicBezTo>
                  <a:moveTo>
                    <a:pt x="681" y="166"/>
                  </a:moveTo>
                  <a:cubicBezTo>
                    <a:pt x="669" y="172"/>
                    <a:pt x="685" y="178"/>
                    <a:pt x="690" y="170"/>
                  </a:cubicBezTo>
                  <a:cubicBezTo>
                    <a:pt x="695" y="164"/>
                    <a:pt x="684" y="163"/>
                    <a:pt x="681" y="166"/>
                  </a:cubicBezTo>
                  <a:close/>
                  <a:moveTo>
                    <a:pt x="705" y="165"/>
                  </a:moveTo>
                  <a:cubicBezTo>
                    <a:pt x="704" y="167"/>
                    <a:pt x="701" y="170"/>
                    <a:pt x="700" y="172"/>
                  </a:cubicBezTo>
                  <a:cubicBezTo>
                    <a:pt x="694" y="175"/>
                    <a:pt x="688" y="178"/>
                    <a:pt x="681" y="181"/>
                  </a:cubicBezTo>
                  <a:cubicBezTo>
                    <a:pt x="681" y="192"/>
                    <a:pt x="677" y="201"/>
                    <a:pt x="673" y="210"/>
                  </a:cubicBezTo>
                  <a:cubicBezTo>
                    <a:pt x="679" y="210"/>
                    <a:pt x="685" y="209"/>
                    <a:pt x="692" y="209"/>
                  </a:cubicBezTo>
                  <a:cubicBezTo>
                    <a:pt x="694" y="197"/>
                    <a:pt x="703" y="190"/>
                    <a:pt x="713" y="185"/>
                  </a:cubicBezTo>
                  <a:cubicBezTo>
                    <a:pt x="717" y="192"/>
                    <a:pt x="720" y="200"/>
                    <a:pt x="723" y="209"/>
                  </a:cubicBezTo>
                  <a:cubicBezTo>
                    <a:pt x="727" y="205"/>
                    <a:pt x="731" y="201"/>
                    <a:pt x="735" y="197"/>
                  </a:cubicBezTo>
                  <a:cubicBezTo>
                    <a:pt x="733" y="194"/>
                    <a:pt x="728" y="190"/>
                    <a:pt x="726" y="188"/>
                  </a:cubicBezTo>
                  <a:cubicBezTo>
                    <a:pt x="730" y="179"/>
                    <a:pt x="736" y="172"/>
                    <a:pt x="744" y="168"/>
                  </a:cubicBezTo>
                  <a:cubicBezTo>
                    <a:pt x="759" y="179"/>
                    <a:pt x="733" y="197"/>
                    <a:pt x="750" y="206"/>
                  </a:cubicBezTo>
                  <a:cubicBezTo>
                    <a:pt x="753" y="196"/>
                    <a:pt x="755" y="187"/>
                    <a:pt x="761" y="178"/>
                  </a:cubicBezTo>
                  <a:cubicBezTo>
                    <a:pt x="763" y="188"/>
                    <a:pt x="760" y="198"/>
                    <a:pt x="759" y="208"/>
                  </a:cubicBezTo>
                  <a:cubicBezTo>
                    <a:pt x="771" y="202"/>
                    <a:pt x="766" y="187"/>
                    <a:pt x="767" y="176"/>
                  </a:cubicBezTo>
                  <a:cubicBezTo>
                    <a:pt x="776" y="183"/>
                    <a:pt x="773" y="194"/>
                    <a:pt x="774" y="203"/>
                  </a:cubicBezTo>
                  <a:cubicBezTo>
                    <a:pt x="769" y="208"/>
                    <a:pt x="765" y="212"/>
                    <a:pt x="760" y="217"/>
                  </a:cubicBezTo>
                  <a:cubicBezTo>
                    <a:pt x="766" y="226"/>
                    <a:pt x="762" y="236"/>
                    <a:pt x="752" y="241"/>
                  </a:cubicBezTo>
                  <a:cubicBezTo>
                    <a:pt x="755" y="242"/>
                    <a:pt x="755" y="242"/>
                    <a:pt x="755" y="242"/>
                  </a:cubicBezTo>
                  <a:cubicBezTo>
                    <a:pt x="753" y="244"/>
                    <a:pt x="748" y="246"/>
                    <a:pt x="745" y="248"/>
                  </a:cubicBezTo>
                  <a:cubicBezTo>
                    <a:pt x="747" y="240"/>
                    <a:pt x="742" y="233"/>
                    <a:pt x="737" y="229"/>
                  </a:cubicBezTo>
                  <a:cubicBezTo>
                    <a:pt x="731" y="236"/>
                    <a:pt x="722" y="242"/>
                    <a:pt x="716" y="250"/>
                  </a:cubicBezTo>
                  <a:cubicBezTo>
                    <a:pt x="724" y="251"/>
                    <a:pt x="729" y="247"/>
                    <a:pt x="730" y="239"/>
                  </a:cubicBezTo>
                  <a:cubicBezTo>
                    <a:pt x="734" y="238"/>
                    <a:pt x="739" y="237"/>
                    <a:pt x="744" y="237"/>
                  </a:cubicBezTo>
                  <a:cubicBezTo>
                    <a:pt x="741" y="241"/>
                    <a:pt x="737" y="248"/>
                    <a:pt x="735" y="251"/>
                  </a:cubicBezTo>
                  <a:cubicBezTo>
                    <a:pt x="740" y="246"/>
                    <a:pt x="740" y="246"/>
                    <a:pt x="740" y="246"/>
                  </a:cubicBezTo>
                  <a:cubicBezTo>
                    <a:pt x="743" y="249"/>
                    <a:pt x="746" y="253"/>
                    <a:pt x="749" y="256"/>
                  </a:cubicBezTo>
                  <a:cubicBezTo>
                    <a:pt x="755" y="249"/>
                    <a:pt x="760" y="242"/>
                    <a:pt x="767" y="235"/>
                  </a:cubicBezTo>
                  <a:cubicBezTo>
                    <a:pt x="766" y="239"/>
                    <a:pt x="765" y="247"/>
                    <a:pt x="764" y="251"/>
                  </a:cubicBezTo>
                  <a:cubicBezTo>
                    <a:pt x="771" y="247"/>
                    <a:pt x="771" y="240"/>
                    <a:pt x="772" y="234"/>
                  </a:cubicBezTo>
                  <a:cubicBezTo>
                    <a:pt x="774" y="236"/>
                    <a:pt x="778" y="241"/>
                    <a:pt x="780" y="244"/>
                  </a:cubicBezTo>
                  <a:cubicBezTo>
                    <a:pt x="782" y="241"/>
                    <a:pt x="785" y="239"/>
                    <a:pt x="787" y="236"/>
                  </a:cubicBezTo>
                  <a:cubicBezTo>
                    <a:pt x="795" y="238"/>
                    <a:pt x="803" y="240"/>
                    <a:pt x="811" y="242"/>
                  </a:cubicBezTo>
                  <a:cubicBezTo>
                    <a:pt x="814" y="245"/>
                    <a:pt x="818" y="248"/>
                    <a:pt x="822" y="251"/>
                  </a:cubicBezTo>
                  <a:cubicBezTo>
                    <a:pt x="823" y="234"/>
                    <a:pt x="801" y="232"/>
                    <a:pt x="798" y="217"/>
                  </a:cubicBezTo>
                  <a:cubicBezTo>
                    <a:pt x="801" y="210"/>
                    <a:pt x="805" y="203"/>
                    <a:pt x="809" y="197"/>
                  </a:cubicBezTo>
                  <a:cubicBezTo>
                    <a:pt x="822" y="194"/>
                    <a:pt x="822" y="213"/>
                    <a:pt x="828" y="219"/>
                  </a:cubicBezTo>
                  <a:cubicBezTo>
                    <a:pt x="836" y="214"/>
                    <a:pt x="840" y="202"/>
                    <a:pt x="850" y="199"/>
                  </a:cubicBezTo>
                  <a:cubicBezTo>
                    <a:pt x="850" y="211"/>
                    <a:pt x="851" y="224"/>
                    <a:pt x="849" y="237"/>
                  </a:cubicBezTo>
                  <a:cubicBezTo>
                    <a:pt x="847" y="238"/>
                    <a:pt x="843" y="239"/>
                    <a:pt x="841" y="240"/>
                  </a:cubicBezTo>
                  <a:cubicBezTo>
                    <a:pt x="842" y="233"/>
                    <a:pt x="842" y="227"/>
                    <a:pt x="843" y="220"/>
                  </a:cubicBezTo>
                  <a:cubicBezTo>
                    <a:pt x="834" y="225"/>
                    <a:pt x="826" y="234"/>
                    <a:pt x="831" y="244"/>
                  </a:cubicBezTo>
                  <a:cubicBezTo>
                    <a:pt x="836" y="245"/>
                    <a:pt x="841" y="246"/>
                    <a:pt x="847" y="247"/>
                  </a:cubicBezTo>
                  <a:cubicBezTo>
                    <a:pt x="860" y="239"/>
                    <a:pt x="862" y="221"/>
                    <a:pt x="877" y="215"/>
                  </a:cubicBezTo>
                  <a:cubicBezTo>
                    <a:pt x="881" y="218"/>
                    <a:pt x="886" y="221"/>
                    <a:pt x="890" y="224"/>
                  </a:cubicBezTo>
                  <a:cubicBezTo>
                    <a:pt x="893" y="234"/>
                    <a:pt x="884" y="241"/>
                    <a:pt x="877" y="248"/>
                  </a:cubicBezTo>
                  <a:cubicBezTo>
                    <a:pt x="871" y="246"/>
                    <a:pt x="866" y="244"/>
                    <a:pt x="860" y="243"/>
                  </a:cubicBezTo>
                  <a:cubicBezTo>
                    <a:pt x="862" y="248"/>
                    <a:pt x="865" y="252"/>
                    <a:pt x="868" y="257"/>
                  </a:cubicBezTo>
                  <a:cubicBezTo>
                    <a:pt x="875" y="254"/>
                    <a:pt x="890" y="242"/>
                    <a:pt x="891" y="257"/>
                  </a:cubicBezTo>
                  <a:cubicBezTo>
                    <a:pt x="889" y="267"/>
                    <a:pt x="880" y="275"/>
                    <a:pt x="872" y="281"/>
                  </a:cubicBezTo>
                  <a:cubicBezTo>
                    <a:pt x="863" y="283"/>
                    <a:pt x="853" y="283"/>
                    <a:pt x="844" y="283"/>
                  </a:cubicBezTo>
                  <a:cubicBezTo>
                    <a:pt x="833" y="277"/>
                    <a:pt x="821" y="271"/>
                    <a:pt x="809" y="265"/>
                  </a:cubicBezTo>
                  <a:cubicBezTo>
                    <a:pt x="816" y="274"/>
                    <a:pt x="822" y="283"/>
                    <a:pt x="824" y="293"/>
                  </a:cubicBezTo>
                  <a:cubicBezTo>
                    <a:pt x="833" y="293"/>
                    <a:pt x="842" y="293"/>
                    <a:pt x="850" y="294"/>
                  </a:cubicBezTo>
                  <a:cubicBezTo>
                    <a:pt x="858" y="299"/>
                    <a:pt x="864" y="307"/>
                    <a:pt x="867" y="315"/>
                  </a:cubicBezTo>
                  <a:cubicBezTo>
                    <a:pt x="877" y="307"/>
                    <a:pt x="882" y="318"/>
                    <a:pt x="888" y="324"/>
                  </a:cubicBezTo>
                  <a:cubicBezTo>
                    <a:pt x="896" y="305"/>
                    <a:pt x="908" y="287"/>
                    <a:pt x="919" y="269"/>
                  </a:cubicBezTo>
                  <a:cubicBezTo>
                    <a:pt x="922" y="273"/>
                    <a:pt x="925" y="277"/>
                    <a:pt x="928" y="281"/>
                  </a:cubicBezTo>
                  <a:cubicBezTo>
                    <a:pt x="933" y="283"/>
                    <a:pt x="938" y="278"/>
                    <a:pt x="942" y="277"/>
                  </a:cubicBezTo>
                  <a:cubicBezTo>
                    <a:pt x="943" y="271"/>
                    <a:pt x="944" y="266"/>
                    <a:pt x="946" y="261"/>
                  </a:cubicBezTo>
                  <a:cubicBezTo>
                    <a:pt x="953" y="256"/>
                    <a:pt x="961" y="250"/>
                    <a:pt x="968" y="243"/>
                  </a:cubicBezTo>
                  <a:cubicBezTo>
                    <a:pt x="965" y="242"/>
                    <a:pt x="960" y="241"/>
                    <a:pt x="957" y="240"/>
                  </a:cubicBezTo>
                  <a:cubicBezTo>
                    <a:pt x="953" y="246"/>
                    <a:pt x="951" y="257"/>
                    <a:pt x="941" y="255"/>
                  </a:cubicBezTo>
                  <a:cubicBezTo>
                    <a:pt x="944" y="250"/>
                    <a:pt x="947" y="244"/>
                    <a:pt x="949" y="239"/>
                  </a:cubicBezTo>
                  <a:cubicBezTo>
                    <a:pt x="942" y="242"/>
                    <a:pt x="940" y="248"/>
                    <a:pt x="940" y="254"/>
                  </a:cubicBezTo>
                  <a:cubicBezTo>
                    <a:pt x="938" y="254"/>
                    <a:pt x="934" y="252"/>
                    <a:pt x="933" y="251"/>
                  </a:cubicBezTo>
                  <a:cubicBezTo>
                    <a:pt x="930" y="242"/>
                    <a:pt x="943" y="238"/>
                    <a:pt x="943" y="229"/>
                  </a:cubicBezTo>
                  <a:cubicBezTo>
                    <a:pt x="871" y="189"/>
                    <a:pt x="788" y="165"/>
                    <a:pt x="705" y="165"/>
                  </a:cubicBezTo>
                  <a:close/>
                  <a:moveTo>
                    <a:pt x="607" y="182"/>
                  </a:moveTo>
                  <a:cubicBezTo>
                    <a:pt x="604" y="182"/>
                    <a:pt x="599" y="181"/>
                    <a:pt x="596" y="180"/>
                  </a:cubicBezTo>
                  <a:cubicBezTo>
                    <a:pt x="596" y="183"/>
                    <a:pt x="596" y="189"/>
                    <a:pt x="596" y="192"/>
                  </a:cubicBezTo>
                  <a:cubicBezTo>
                    <a:pt x="598" y="186"/>
                    <a:pt x="598" y="186"/>
                    <a:pt x="598" y="186"/>
                  </a:cubicBezTo>
                  <a:cubicBezTo>
                    <a:pt x="608" y="190"/>
                    <a:pt x="617" y="197"/>
                    <a:pt x="625" y="204"/>
                  </a:cubicBezTo>
                  <a:cubicBezTo>
                    <a:pt x="633" y="204"/>
                    <a:pt x="627" y="197"/>
                    <a:pt x="626" y="192"/>
                  </a:cubicBezTo>
                  <a:cubicBezTo>
                    <a:pt x="614" y="191"/>
                    <a:pt x="612" y="179"/>
                    <a:pt x="613" y="169"/>
                  </a:cubicBezTo>
                  <a:cubicBezTo>
                    <a:pt x="607" y="171"/>
                    <a:pt x="604" y="175"/>
                    <a:pt x="607" y="182"/>
                  </a:cubicBezTo>
                  <a:close/>
                  <a:moveTo>
                    <a:pt x="621" y="169"/>
                  </a:moveTo>
                  <a:cubicBezTo>
                    <a:pt x="620" y="171"/>
                    <a:pt x="619" y="174"/>
                    <a:pt x="618" y="176"/>
                  </a:cubicBezTo>
                  <a:cubicBezTo>
                    <a:pt x="624" y="189"/>
                    <a:pt x="634" y="162"/>
                    <a:pt x="621" y="169"/>
                  </a:cubicBezTo>
                  <a:close/>
                  <a:moveTo>
                    <a:pt x="573" y="176"/>
                  </a:moveTo>
                  <a:cubicBezTo>
                    <a:pt x="584" y="182"/>
                    <a:pt x="587" y="197"/>
                    <a:pt x="577" y="206"/>
                  </a:cubicBezTo>
                  <a:cubicBezTo>
                    <a:pt x="578" y="208"/>
                    <a:pt x="579" y="213"/>
                    <a:pt x="580" y="215"/>
                  </a:cubicBezTo>
                  <a:cubicBezTo>
                    <a:pt x="587" y="215"/>
                    <a:pt x="590" y="210"/>
                    <a:pt x="589" y="200"/>
                  </a:cubicBezTo>
                  <a:cubicBezTo>
                    <a:pt x="591" y="206"/>
                    <a:pt x="593" y="212"/>
                    <a:pt x="594" y="218"/>
                  </a:cubicBezTo>
                  <a:cubicBezTo>
                    <a:pt x="597" y="220"/>
                    <a:pt x="600" y="222"/>
                    <a:pt x="603" y="224"/>
                  </a:cubicBezTo>
                  <a:cubicBezTo>
                    <a:pt x="588" y="223"/>
                    <a:pt x="598" y="237"/>
                    <a:pt x="596" y="244"/>
                  </a:cubicBezTo>
                  <a:cubicBezTo>
                    <a:pt x="594" y="247"/>
                    <a:pt x="591" y="250"/>
                    <a:pt x="589" y="252"/>
                  </a:cubicBezTo>
                  <a:cubicBezTo>
                    <a:pt x="584" y="260"/>
                    <a:pt x="579" y="266"/>
                    <a:pt x="573" y="272"/>
                  </a:cubicBezTo>
                  <a:cubicBezTo>
                    <a:pt x="570" y="271"/>
                    <a:pt x="566" y="268"/>
                    <a:pt x="564" y="266"/>
                  </a:cubicBezTo>
                  <a:cubicBezTo>
                    <a:pt x="559" y="269"/>
                    <a:pt x="555" y="271"/>
                    <a:pt x="550" y="274"/>
                  </a:cubicBezTo>
                  <a:cubicBezTo>
                    <a:pt x="546" y="282"/>
                    <a:pt x="546" y="291"/>
                    <a:pt x="547" y="299"/>
                  </a:cubicBezTo>
                  <a:cubicBezTo>
                    <a:pt x="553" y="296"/>
                    <a:pt x="557" y="288"/>
                    <a:pt x="564" y="289"/>
                  </a:cubicBezTo>
                  <a:cubicBezTo>
                    <a:pt x="572" y="288"/>
                    <a:pt x="576" y="295"/>
                    <a:pt x="581" y="300"/>
                  </a:cubicBezTo>
                  <a:cubicBezTo>
                    <a:pt x="586" y="293"/>
                    <a:pt x="590" y="286"/>
                    <a:pt x="595" y="279"/>
                  </a:cubicBezTo>
                  <a:cubicBezTo>
                    <a:pt x="602" y="277"/>
                    <a:pt x="609" y="276"/>
                    <a:pt x="615" y="275"/>
                  </a:cubicBezTo>
                  <a:cubicBezTo>
                    <a:pt x="620" y="277"/>
                    <a:pt x="624" y="279"/>
                    <a:pt x="628" y="280"/>
                  </a:cubicBezTo>
                  <a:cubicBezTo>
                    <a:pt x="627" y="275"/>
                    <a:pt x="625" y="270"/>
                    <a:pt x="620" y="268"/>
                  </a:cubicBezTo>
                  <a:cubicBezTo>
                    <a:pt x="610" y="263"/>
                    <a:pt x="601" y="273"/>
                    <a:pt x="590" y="271"/>
                  </a:cubicBezTo>
                  <a:cubicBezTo>
                    <a:pt x="591" y="268"/>
                    <a:pt x="591" y="261"/>
                    <a:pt x="591" y="257"/>
                  </a:cubicBezTo>
                  <a:cubicBezTo>
                    <a:pt x="594" y="260"/>
                    <a:pt x="596" y="262"/>
                    <a:pt x="599" y="264"/>
                  </a:cubicBezTo>
                  <a:cubicBezTo>
                    <a:pt x="600" y="263"/>
                    <a:pt x="603" y="259"/>
                    <a:pt x="604" y="257"/>
                  </a:cubicBezTo>
                  <a:cubicBezTo>
                    <a:pt x="601" y="257"/>
                    <a:pt x="594" y="257"/>
                    <a:pt x="591" y="258"/>
                  </a:cubicBezTo>
                  <a:cubicBezTo>
                    <a:pt x="605" y="248"/>
                    <a:pt x="609" y="232"/>
                    <a:pt x="607" y="217"/>
                  </a:cubicBezTo>
                  <a:cubicBezTo>
                    <a:pt x="605" y="217"/>
                    <a:pt x="600" y="218"/>
                    <a:pt x="597" y="218"/>
                  </a:cubicBezTo>
                  <a:cubicBezTo>
                    <a:pt x="598" y="214"/>
                    <a:pt x="601" y="204"/>
                    <a:pt x="602" y="200"/>
                  </a:cubicBezTo>
                  <a:cubicBezTo>
                    <a:pt x="598" y="198"/>
                    <a:pt x="593" y="200"/>
                    <a:pt x="590" y="196"/>
                  </a:cubicBezTo>
                  <a:cubicBezTo>
                    <a:pt x="590" y="189"/>
                    <a:pt x="591" y="181"/>
                    <a:pt x="591" y="174"/>
                  </a:cubicBezTo>
                  <a:cubicBezTo>
                    <a:pt x="585" y="175"/>
                    <a:pt x="579" y="175"/>
                    <a:pt x="573" y="176"/>
                  </a:cubicBezTo>
                  <a:close/>
                  <a:moveTo>
                    <a:pt x="516" y="195"/>
                  </a:moveTo>
                  <a:cubicBezTo>
                    <a:pt x="516" y="203"/>
                    <a:pt x="512" y="209"/>
                    <a:pt x="507" y="216"/>
                  </a:cubicBezTo>
                  <a:cubicBezTo>
                    <a:pt x="505" y="211"/>
                    <a:pt x="503" y="206"/>
                    <a:pt x="502" y="202"/>
                  </a:cubicBezTo>
                  <a:cubicBezTo>
                    <a:pt x="495" y="210"/>
                    <a:pt x="487" y="217"/>
                    <a:pt x="480" y="225"/>
                  </a:cubicBezTo>
                  <a:cubicBezTo>
                    <a:pt x="481" y="225"/>
                    <a:pt x="484" y="226"/>
                    <a:pt x="485" y="226"/>
                  </a:cubicBezTo>
                  <a:cubicBezTo>
                    <a:pt x="488" y="222"/>
                    <a:pt x="491" y="218"/>
                    <a:pt x="494" y="214"/>
                  </a:cubicBezTo>
                  <a:cubicBezTo>
                    <a:pt x="498" y="216"/>
                    <a:pt x="501" y="219"/>
                    <a:pt x="505" y="222"/>
                  </a:cubicBezTo>
                  <a:cubicBezTo>
                    <a:pt x="511" y="222"/>
                    <a:pt x="518" y="222"/>
                    <a:pt x="525" y="222"/>
                  </a:cubicBezTo>
                  <a:cubicBezTo>
                    <a:pt x="528" y="211"/>
                    <a:pt x="536" y="203"/>
                    <a:pt x="545" y="197"/>
                  </a:cubicBezTo>
                  <a:cubicBezTo>
                    <a:pt x="551" y="203"/>
                    <a:pt x="554" y="211"/>
                    <a:pt x="555" y="220"/>
                  </a:cubicBezTo>
                  <a:cubicBezTo>
                    <a:pt x="560" y="217"/>
                    <a:pt x="564" y="214"/>
                    <a:pt x="568" y="211"/>
                  </a:cubicBezTo>
                  <a:cubicBezTo>
                    <a:pt x="560" y="201"/>
                    <a:pt x="562" y="188"/>
                    <a:pt x="575" y="183"/>
                  </a:cubicBezTo>
                  <a:cubicBezTo>
                    <a:pt x="572" y="182"/>
                    <a:pt x="569" y="180"/>
                    <a:pt x="567" y="179"/>
                  </a:cubicBezTo>
                  <a:cubicBezTo>
                    <a:pt x="550" y="184"/>
                    <a:pt x="533" y="188"/>
                    <a:pt x="516" y="195"/>
                  </a:cubicBezTo>
                  <a:close/>
                  <a:moveTo>
                    <a:pt x="629" y="181"/>
                  </a:moveTo>
                  <a:cubicBezTo>
                    <a:pt x="629" y="181"/>
                    <a:pt x="629" y="181"/>
                    <a:pt x="629" y="181"/>
                  </a:cubicBezTo>
                  <a:moveTo>
                    <a:pt x="736" y="181"/>
                  </a:moveTo>
                  <a:cubicBezTo>
                    <a:pt x="734" y="186"/>
                    <a:pt x="736" y="188"/>
                    <a:pt x="742" y="186"/>
                  </a:cubicBezTo>
                  <a:cubicBezTo>
                    <a:pt x="743" y="180"/>
                    <a:pt x="741" y="179"/>
                    <a:pt x="736" y="181"/>
                  </a:cubicBezTo>
                  <a:close/>
                  <a:moveTo>
                    <a:pt x="636" y="205"/>
                  </a:moveTo>
                  <a:cubicBezTo>
                    <a:pt x="646" y="203"/>
                    <a:pt x="647" y="191"/>
                    <a:pt x="648" y="183"/>
                  </a:cubicBezTo>
                  <a:cubicBezTo>
                    <a:pt x="637" y="185"/>
                    <a:pt x="636" y="196"/>
                    <a:pt x="636" y="205"/>
                  </a:cubicBezTo>
                  <a:close/>
                  <a:moveTo>
                    <a:pt x="665" y="204"/>
                  </a:moveTo>
                  <a:cubicBezTo>
                    <a:pt x="669" y="199"/>
                    <a:pt x="681" y="189"/>
                    <a:pt x="668" y="186"/>
                  </a:cubicBezTo>
                  <a:cubicBezTo>
                    <a:pt x="658" y="188"/>
                    <a:pt x="661" y="198"/>
                    <a:pt x="665" y="204"/>
                  </a:cubicBezTo>
                  <a:close/>
                  <a:moveTo>
                    <a:pt x="698" y="208"/>
                  </a:moveTo>
                  <a:cubicBezTo>
                    <a:pt x="704" y="209"/>
                    <a:pt x="709" y="210"/>
                    <a:pt x="714" y="210"/>
                  </a:cubicBezTo>
                  <a:cubicBezTo>
                    <a:pt x="714" y="205"/>
                    <a:pt x="712" y="201"/>
                    <a:pt x="711" y="196"/>
                  </a:cubicBezTo>
                  <a:cubicBezTo>
                    <a:pt x="705" y="198"/>
                    <a:pt x="701" y="203"/>
                    <a:pt x="698" y="208"/>
                  </a:cubicBezTo>
                  <a:close/>
                  <a:moveTo>
                    <a:pt x="608" y="215"/>
                  </a:moveTo>
                  <a:cubicBezTo>
                    <a:pt x="615" y="218"/>
                    <a:pt x="619" y="203"/>
                    <a:pt x="611" y="202"/>
                  </a:cubicBezTo>
                  <a:cubicBezTo>
                    <a:pt x="605" y="203"/>
                    <a:pt x="604" y="211"/>
                    <a:pt x="608" y="215"/>
                  </a:cubicBezTo>
                  <a:close/>
                  <a:moveTo>
                    <a:pt x="653" y="197"/>
                  </a:moveTo>
                  <a:cubicBezTo>
                    <a:pt x="650" y="202"/>
                    <a:pt x="647" y="207"/>
                    <a:pt x="644" y="213"/>
                  </a:cubicBezTo>
                  <a:cubicBezTo>
                    <a:pt x="657" y="215"/>
                    <a:pt x="655" y="228"/>
                    <a:pt x="651" y="236"/>
                  </a:cubicBezTo>
                  <a:cubicBezTo>
                    <a:pt x="646" y="245"/>
                    <a:pt x="656" y="260"/>
                    <a:pt x="643" y="263"/>
                  </a:cubicBezTo>
                  <a:cubicBezTo>
                    <a:pt x="643" y="259"/>
                    <a:pt x="642" y="251"/>
                    <a:pt x="642" y="246"/>
                  </a:cubicBezTo>
                  <a:cubicBezTo>
                    <a:pt x="635" y="250"/>
                    <a:pt x="634" y="257"/>
                    <a:pt x="631" y="263"/>
                  </a:cubicBezTo>
                  <a:cubicBezTo>
                    <a:pt x="632" y="265"/>
                    <a:pt x="636" y="269"/>
                    <a:pt x="637" y="271"/>
                  </a:cubicBezTo>
                  <a:cubicBezTo>
                    <a:pt x="642" y="270"/>
                    <a:pt x="646" y="268"/>
                    <a:pt x="651" y="266"/>
                  </a:cubicBezTo>
                  <a:cubicBezTo>
                    <a:pt x="653" y="263"/>
                    <a:pt x="655" y="260"/>
                    <a:pt x="658" y="256"/>
                  </a:cubicBezTo>
                  <a:cubicBezTo>
                    <a:pt x="657" y="245"/>
                    <a:pt x="663" y="236"/>
                    <a:pt x="670" y="228"/>
                  </a:cubicBezTo>
                  <a:cubicBezTo>
                    <a:pt x="665" y="217"/>
                    <a:pt x="660" y="206"/>
                    <a:pt x="653" y="197"/>
                  </a:cubicBezTo>
                  <a:close/>
                  <a:moveTo>
                    <a:pt x="540" y="209"/>
                  </a:moveTo>
                  <a:cubicBezTo>
                    <a:pt x="538" y="211"/>
                    <a:pt x="535" y="216"/>
                    <a:pt x="533" y="218"/>
                  </a:cubicBezTo>
                  <a:cubicBezTo>
                    <a:pt x="537" y="220"/>
                    <a:pt x="545" y="226"/>
                    <a:pt x="547" y="220"/>
                  </a:cubicBezTo>
                  <a:cubicBezTo>
                    <a:pt x="553" y="214"/>
                    <a:pt x="544" y="210"/>
                    <a:pt x="540" y="209"/>
                  </a:cubicBezTo>
                  <a:close/>
                  <a:moveTo>
                    <a:pt x="734" y="206"/>
                  </a:moveTo>
                  <a:cubicBezTo>
                    <a:pt x="729" y="212"/>
                    <a:pt x="719" y="218"/>
                    <a:pt x="724" y="228"/>
                  </a:cubicBezTo>
                  <a:cubicBezTo>
                    <a:pt x="730" y="222"/>
                    <a:pt x="744" y="214"/>
                    <a:pt x="734" y="206"/>
                  </a:cubicBezTo>
                  <a:close/>
                  <a:moveTo>
                    <a:pt x="818" y="223"/>
                  </a:moveTo>
                  <a:cubicBezTo>
                    <a:pt x="817" y="219"/>
                    <a:pt x="815" y="214"/>
                    <a:pt x="813" y="209"/>
                  </a:cubicBezTo>
                  <a:cubicBezTo>
                    <a:pt x="805" y="213"/>
                    <a:pt x="809" y="225"/>
                    <a:pt x="818" y="223"/>
                  </a:cubicBezTo>
                  <a:close/>
                  <a:moveTo>
                    <a:pt x="1118" y="237"/>
                  </a:moveTo>
                  <a:cubicBezTo>
                    <a:pt x="1126" y="240"/>
                    <a:pt x="1135" y="239"/>
                    <a:pt x="1144" y="237"/>
                  </a:cubicBezTo>
                  <a:cubicBezTo>
                    <a:pt x="1145" y="241"/>
                    <a:pt x="1147" y="245"/>
                    <a:pt x="1149" y="249"/>
                  </a:cubicBezTo>
                  <a:cubicBezTo>
                    <a:pt x="1133" y="254"/>
                    <a:pt x="1120" y="239"/>
                    <a:pt x="1104" y="239"/>
                  </a:cubicBezTo>
                  <a:cubicBezTo>
                    <a:pt x="1106" y="233"/>
                    <a:pt x="1108" y="227"/>
                    <a:pt x="1110" y="221"/>
                  </a:cubicBezTo>
                  <a:cubicBezTo>
                    <a:pt x="1095" y="222"/>
                    <a:pt x="1080" y="232"/>
                    <a:pt x="1078" y="248"/>
                  </a:cubicBezTo>
                  <a:cubicBezTo>
                    <a:pt x="1088" y="259"/>
                    <a:pt x="1104" y="243"/>
                    <a:pt x="1116" y="250"/>
                  </a:cubicBezTo>
                  <a:cubicBezTo>
                    <a:pt x="1133" y="259"/>
                    <a:pt x="1152" y="263"/>
                    <a:pt x="1165" y="277"/>
                  </a:cubicBezTo>
                  <a:cubicBezTo>
                    <a:pt x="1159" y="278"/>
                    <a:pt x="1154" y="281"/>
                    <a:pt x="1148" y="283"/>
                  </a:cubicBezTo>
                  <a:cubicBezTo>
                    <a:pt x="1156" y="290"/>
                    <a:pt x="1164" y="297"/>
                    <a:pt x="1172" y="304"/>
                  </a:cubicBezTo>
                  <a:cubicBezTo>
                    <a:pt x="1174" y="303"/>
                    <a:pt x="1180" y="302"/>
                    <a:pt x="1182" y="302"/>
                  </a:cubicBezTo>
                  <a:cubicBezTo>
                    <a:pt x="1192" y="280"/>
                    <a:pt x="1169" y="268"/>
                    <a:pt x="1155" y="256"/>
                  </a:cubicBezTo>
                  <a:cubicBezTo>
                    <a:pt x="1163" y="258"/>
                    <a:pt x="1170" y="260"/>
                    <a:pt x="1178" y="262"/>
                  </a:cubicBezTo>
                  <a:cubicBezTo>
                    <a:pt x="1188" y="266"/>
                    <a:pt x="1201" y="255"/>
                    <a:pt x="1199" y="245"/>
                  </a:cubicBezTo>
                  <a:cubicBezTo>
                    <a:pt x="1191" y="235"/>
                    <a:pt x="1176" y="236"/>
                    <a:pt x="1167" y="229"/>
                  </a:cubicBezTo>
                  <a:cubicBezTo>
                    <a:pt x="1161" y="225"/>
                    <a:pt x="1155" y="221"/>
                    <a:pt x="1148" y="220"/>
                  </a:cubicBezTo>
                  <a:cubicBezTo>
                    <a:pt x="1146" y="215"/>
                    <a:pt x="1143" y="210"/>
                    <a:pt x="1141" y="205"/>
                  </a:cubicBezTo>
                  <a:cubicBezTo>
                    <a:pt x="1128" y="211"/>
                    <a:pt x="1117" y="222"/>
                    <a:pt x="1118" y="237"/>
                  </a:cubicBezTo>
                  <a:close/>
                  <a:moveTo>
                    <a:pt x="465" y="225"/>
                  </a:moveTo>
                  <a:cubicBezTo>
                    <a:pt x="468" y="226"/>
                    <a:pt x="472" y="227"/>
                    <a:pt x="474" y="227"/>
                  </a:cubicBezTo>
                  <a:cubicBezTo>
                    <a:pt x="476" y="222"/>
                    <a:pt x="478" y="217"/>
                    <a:pt x="479" y="212"/>
                  </a:cubicBezTo>
                  <a:cubicBezTo>
                    <a:pt x="471" y="211"/>
                    <a:pt x="469" y="219"/>
                    <a:pt x="465" y="225"/>
                  </a:cubicBezTo>
                  <a:close/>
                  <a:moveTo>
                    <a:pt x="627" y="215"/>
                  </a:moveTo>
                  <a:cubicBezTo>
                    <a:pt x="629" y="226"/>
                    <a:pt x="627" y="237"/>
                    <a:pt x="624" y="248"/>
                  </a:cubicBezTo>
                  <a:cubicBezTo>
                    <a:pt x="629" y="249"/>
                    <a:pt x="629" y="249"/>
                    <a:pt x="629" y="249"/>
                  </a:cubicBezTo>
                  <a:cubicBezTo>
                    <a:pt x="634" y="238"/>
                    <a:pt x="640" y="226"/>
                    <a:pt x="635" y="214"/>
                  </a:cubicBezTo>
                  <a:cubicBezTo>
                    <a:pt x="633" y="214"/>
                    <a:pt x="629" y="214"/>
                    <a:pt x="627" y="215"/>
                  </a:cubicBezTo>
                  <a:close/>
                  <a:moveTo>
                    <a:pt x="746" y="213"/>
                  </a:moveTo>
                  <a:cubicBezTo>
                    <a:pt x="744" y="219"/>
                    <a:pt x="745" y="225"/>
                    <a:pt x="746" y="230"/>
                  </a:cubicBezTo>
                  <a:cubicBezTo>
                    <a:pt x="750" y="229"/>
                    <a:pt x="756" y="231"/>
                    <a:pt x="756" y="225"/>
                  </a:cubicBezTo>
                  <a:cubicBezTo>
                    <a:pt x="753" y="221"/>
                    <a:pt x="752" y="213"/>
                    <a:pt x="746" y="213"/>
                  </a:cubicBezTo>
                  <a:close/>
                  <a:moveTo>
                    <a:pt x="215" y="224"/>
                  </a:moveTo>
                  <a:cubicBezTo>
                    <a:pt x="212" y="232"/>
                    <a:pt x="217" y="240"/>
                    <a:pt x="219" y="248"/>
                  </a:cubicBezTo>
                  <a:cubicBezTo>
                    <a:pt x="218" y="255"/>
                    <a:pt x="215" y="262"/>
                    <a:pt x="214" y="269"/>
                  </a:cubicBezTo>
                  <a:cubicBezTo>
                    <a:pt x="222" y="273"/>
                    <a:pt x="232" y="276"/>
                    <a:pt x="242" y="276"/>
                  </a:cubicBezTo>
                  <a:cubicBezTo>
                    <a:pt x="240" y="285"/>
                    <a:pt x="238" y="294"/>
                    <a:pt x="237" y="303"/>
                  </a:cubicBezTo>
                  <a:cubicBezTo>
                    <a:pt x="234" y="301"/>
                    <a:pt x="228" y="298"/>
                    <a:pt x="225" y="296"/>
                  </a:cubicBezTo>
                  <a:cubicBezTo>
                    <a:pt x="225" y="309"/>
                    <a:pt x="233" y="318"/>
                    <a:pt x="242" y="326"/>
                  </a:cubicBezTo>
                  <a:cubicBezTo>
                    <a:pt x="251" y="333"/>
                    <a:pt x="262" y="340"/>
                    <a:pt x="275" y="338"/>
                  </a:cubicBezTo>
                  <a:cubicBezTo>
                    <a:pt x="271" y="320"/>
                    <a:pt x="246" y="315"/>
                    <a:pt x="248" y="295"/>
                  </a:cubicBezTo>
                  <a:cubicBezTo>
                    <a:pt x="252" y="297"/>
                    <a:pt x="256" y="298"/>
                    <a:pt x="260" y="300"/>
                  </a:cubicBezTo>
                  <a:cubicBezTo>
                    <a:pt x="261" y="305"/>
                    <a:pt x="262" y="311"/>
                    <a:pt x="262" y="316"/>
                  </a:cubicBezTo>
                  <a:cubicBezTo>
                    <a:pt x="266" y="312"/>
                    <a:pt x="270" y="308"/>
                    <a:pt x="274" y="304"/>
                  </a:cubicBezTo>
                  <a:cubicBezTo>
                    <a:pt x="275" y="309"/>
                    <a:pt x="277" y="313"/>
                    <a:pt x="279" y="318"/>
                  </a:cubicBezTo>
                  <a:cubicBezTo>
                    <a:pt x="284" y="321"/>
                    <a:pt x="288" y="317"/>
                    <a:pt x="293" y="315"/>
                  </a:cubicBezTo>
                  <a:cubicBezTo>
                    <a:pt x="296" y="315"/>
                    <a:pt x="301" y="315"/>
                    <a:pt x="304" y="316"/>
                  </a:cubicBezTo>
                  <a:cubicBezTo>
                    <a:pt x="302" y="309"/>
                    <a:pt x="300" y="302"/>
                    <a:pt x="298" y="296"/>
                  </a:cubicBezTo>
                  <a:cubicBezTo>
                    <a:pt x="298" y="294"/>
                    <a:pt x="298" y="290"/>
                    <a:pt x="298" y="287"/>
                  </a:cubicBezTo>
                  <a:cubicBezTo>
                    <a:pt x="297" y="287"/>
                    <a:pt x="293" y="285"/>
                    <a:pt x="291" y="284"/>
                  </a:cubicBezTo>
                  <a:cubicBezTo>
                    <a:pt x="290" y="276"/>
                    <a:pt x="286" y="262"/>
                    <a:pt x="275" y="272"/>
                  </a:cubicBezTo>
                  <a:cubicBezTo>
                    <a:pt x="275" y="267"/>
                    <a:pt x="274" y="259"/>
                    <a:pt x="273" y="255"/>
                  </a:cubicBezTo>
                  <a:cubicBezTo>
                    <a:pt x="280" y="251"/>
                    <a:pt x="286" y="248"/>
                    <a:pt x="292" y="245"/>
                  </a:cubicBezTo>
                  <a:cubicBezTo>
                    <a:pt x="303" y="253"/>
                    <a:pt x="315" y="263"/>
                    <a:pt x="319" y="276"/>
                  </a:cubicBezTo>
                  <a:cubicBezTo>
                    <a:pt x="316" y="282"/>
                    <a:pt x="311" y="287"/>
                    <a:pt x="307" y="292"/>
                  </a:cubicBezTo>
                  <a:cubicBezTo>
                    <a:pt x="314" y="294"/>
                    <a:pt x="322" y="295"/>
                    <a:pt x="329" y="298"/>
                  </a:cubicBezTo>
                  <a:cubicBezTo>
                    <a:pt x="343" y="296"/>
                    <a:pt x="347" y="281"/>
                    <a:pt x="342" y="270"/>
                  </a:cubicBezTo>
                  <a:cubicBezTo>
                    <a:pt x="331" y="255"/>
                    <a:pt x="321" y="239"/>
                    <a:pt x="304" y="230"/>
                  </a:cubicBezTo>
                  <a:cubicBezTo>
                    <a:pt x="285" y="230"/>
                    <a:pt x="275" y="249"/>
                    <a:pt x="258" y="256"/>
                  </a:cubicBezTo>
                  <a:cubicBezTo>
                    <a:pt x="258" y="245"/>
                    <a:pt x="260" y="235"/>
                    <a:pt x="259" y="224"/>
                  </a:cubicBezTo>
                  <a:cubicBezTo>
                    <a:pt x="255" y="214"/>
                    <a:pt x="244" y="218"/>
                    <a:pt x="237" y="220"/>
                  </a:cubicBezTo>
                  <a:cubicBezTo>
                    <a:pt x="230" y="218"/>
                    <a:pt x="218" y="214"/>
                    <a:pt x="215" y="224"/>
                  </a:cubicBezTo>
                  <a:close/>
                  <a:moveTo>
                    <a:pt x="620" y="238"/>
                  </a:moveTo>
                  <a:cubicBezTo>
                    <a:pt x="622" y="230"/>
                    <a:pt x="620" y="223"/>
                    <a:pt x="619" y="216"/>
                  </a:cubicBezTo>
                  <a:cubicBezTo>
                    <a:pt x="611" y="222"/>
                    <a:pt x="614" y="231"/>
                    <a:pt x="620" y="238"/>
                  </a:cubicBezTo>
                  <a:close/>
                  <a:moveTo>
                    <a:pt x="674" y="217"/>
                  </a:moveTo>
                  <a:cubicBezTo>
                    <a:pt x="678" y="223"/>
                    <a:pt x="685" y="222"/>
                    <a:pt x="691" y="223"/>
                  </a:cubicBezTo>
                  <a:cubicBezTo>
                    <a:pt x="691" y="222"/>
                    <a:pt x="691" y="218"/>
                    <a:pt x="692" y="217"/>
                  </a:cubicBezTo>
                  <a:cubicBezTo>
                    <a:pt x="686" y="217"/>
                    <a:pt x="680" y="217"/>
                    <a:pt x="674" y="217"/>
                  </a:cubicBezTo>
                  <a:close/>
                  <a:moveTo>
                    <a:pt x="558" y="238"/>
                  </a:moveTo>
                  <a:cubicBezTo>
                    <a:pt x="568" y="237"/>
                    <a:pt x="572" y="226"/>
                    <a:pt x="573" y="218"/>
                  </a:cubicBezTo>
                  <a:cubicBezTo>
                    <a:pt x="566" y="222"/>
                    <a:pt x="554" y="228"/>
                    <a:pt x="558" y="238"/>
                  </a:cubicBezTo>
                  <a:close/>
                  <a:moveTo>
                    <a:pt x="581" y="224"/>
                  </a:moveTo>
                  <a:cubicBezTo>
                    <a:pt x="580" y="229"/>
                    <a:pt x="577" y="234"/>
                    <a:pt x="579" y="239"/>
                  </a:cubicBezTo>
                  <a:cubicBezTo>
                    <a:pt x="581" y="242"/>
                    <a:pt x="586" y="241"/>
                    <a:pt x="590" y="242"/>
                  </a:cubicBezTo>
                  <a:cubicBezTo>
                    <a:pt x="590" y="235"/>
                    <a:pt x="585" y="230"/>
                    <a:pt x="581" y="224"/>
                  </a:cubicBezTo>
                  <a:close/>
                  <a:moveTo>
                    <a:pt x="696" y="238"/>
                  </a:moveTo>
                  <a:cubicBezTo>
                    <a:pt x="703" y="237"/>
                    <a:pt x="719" y="236"/>
                    <a:pt x="714" y="226"/>
                  </a:cubicBezTo>
                  <a:cubicBezTo>
                    <a:pt x="706" y="223"/>
                    <a:pt x="701" y="233"/>
                    <a:pt x="696" y="238"/>
                  </a:cubicBezTo>
                  <a:close/>
                  <a:moveTo>
                    <a:pt x="869" y="238"/>
                  </a:moveTo>
                  <a:cubicBezTo>
                    <a:pt x="877" y="239"/>
                    <a:pt x="883" y="231"/>
                    <a:pt x="879" y="223"/>
                  </a:cubicBezTo>
                  <a:cubicBezTo>
                    <a:pt x="874" y="228"/>
                    <a:pt x="867" y="231"/>
                    <a:pt x="869" y="238"/>
                  </a:cubicBezTo>
                  <a:close/>
                  <a:moveTo>
                    <a:pt x="441" y="229"/>
                  </a:moveTo>
                  <a:cubicBezTo>
                    <a:pt x="435" y="229"/>
                    <a:pt x="433" y="240"/>
                    <a:pt x="440" y="240"/>
                  </a:cubicBezTo>
                  <a:cubicBezTo>
                    <a:pt x="446" y="240"/>
                    <a:pt x="448" y="229"/>
                    <a:pt x="441" y="229"/>
                  </a:cubicBezTo>
                  <a:close/>
                  <a:moveTo>
                    <a:pt x="507" y="230"/>
                  </a:moveTo>
                  <a:cubicBezTo>
                    <a:pt x="514" y="235"/>
                    <a:pt x="524" y="238"/>
                    <a:pt x="529" y="230"/>
                  </a:cubicBezTo>
                  <a:cubicBezTo>
                    <a:pt x="522" y="229"/>
                    <a:pt x="515" y="229"/>
                    <a:pt x="507" y="230"/>
                  </a:cubicBezTo>
                  <a:close/>
                  <a:moveTo>
                    <a:pt x="685" y="230"/>
                  </a:moveTo>
                  <a:cubicBezTo>
                    <a:pt x="683" y="236"/>
                    <a:pt x="685" y="238"/>
                    <a:pt x="691" y="236"/>
                  </a:cubicBezTo>
                  <a:cubicBezTo>
                    <a:pt x="693" y="229"/>
                    <a:pt x="691" y="227"/>
                    <a:pt x="685" y="230"/>
                  </a:cubicBezTo>
                  <a:close/>
                  <a:moveTo>
                    <a:pt x="481" y="243"/>
                  </a:moveTo>
                  <a:cubicBezTo>
                    <a:pt x="487" y="254"/>
                    <a:pt x="493" y="240"/>
                    <a:pt x="495" y="234"/>
                  </a:cubicBezTo>
                  <a:cubicBezTo>
                    <a:pt x="488" y="232"/>
                    <a:pt x="479" y="234"/>
                    <a:pt x="481" y="243"/>
                  </a:cubicBezTo>
                  <a:close/>
                  <a:moveTo>
                    <a:pt x="426" y="236"/>
                  </a:moveTo>
                  <a:cubicBezTo>
                    <a:pt x="423" y="241"/>
                    <a:pt x="426" y="248"/>
                    <a:pt x="431" y="249"/>
                  </a:cubicBezTo>
                  <a:cubicBezTo>
                    <a:pt x="438" y="246"/>
                    <a:pt x="432" y="231"/>
                    <a:pt x="426" y="236"/>
                  </a:cubicBezTo>
                  <a:close/>
                  <a:moveTo>
                    <a:pt x="448" y="237"/>
                  </a:moveTo>
                  <a:cubicBezTo>
                    <a:pt x="448" y="237"/>
                    <a:pt x="448" y="237"/>
                    <a:pt x="448" y="237"/>
                  </a:cubicBezTo>
                  <a:moveTo>
                    <a:pt x="459" y="261"/>
                  </a:moveTo>
                  <a:cubicBezTo>
                    <a:pt x="471" y="258"/>
                    <a:pt x="466" y="244"/>
                    <a:pt x="467" y="235"/>
                  </a:cubicBezTo>
                  <a:cubicBezTo>
                    <a:pt x="456" y="239"/>
                    <a:pt x="459" y="252"/>
                    <a:pt x="459" y="261"/>
                  </a:cubicBezTo>
                  <a:close/>
                  <a:moveTo>
                    <a:pt x="495" y="251"/>
                  </a:moveTo>
                  <a:cubicBezTo>
                    <a:pt x="501" y="249"/>
                    <a:pt x="506" y="247"/>
                    <a:pt x="511" y="244"/>
                  </a:cubicBezTo>
                  <a:cubicBezTo>
                    <a:pt x="516" y="246"/>
                    <a:pt x="521" y="246"/>
                    <a:pt x="527" y="247"/>
                  </a:cubicBezTo>
                  <a:cubicBezTo>
                    <a:pt x="524" y="237"/>
                    <a:pt x="508" y="242"/>
                    <a:pt x="501" y="238"/>
                  </a:cubicBezTo>
                  <a:cubicBezTo>
                    <a:pt x="499" y="242"/>
                    <a:pt x="497" y="247"/>
                    <a:pt x="495" y="251"/>
                  </a:cubicBezTo>
                  <a:close/>
                  <a:moveTo>
                    <a:pt x="532" y="251"/>
                  </a:moveTo>
                  <a:cubicBezTo>
                    <a:pt x="538" y="250"/>
                    <a:pt x="545" y="248"/>
                    <a:pt x="551" y="245"/>
                  </a:cubicBezTo>
                  <a:cubicBezTo>
                    <a:pt x="549" y="242"/>
                    <a:pt x="548" y="237"/>
                    <a:pt x="544" y="237"/>
                  </a:cubicBezTo>
                  <a:cubicBezTo>
                    <a:pt x="538" y="240"/>
                    <a:pt x="535" y="246"/>
                    <a:pt x="532" y="251"/>
                  </a:cubicBezTo>
                  <a:close/>
                  <a:moveTo>
                    <a:pt x="665" y="248"/>
                  </a:moveTo>
                  <a:cubicBezTo>
                    <a:pt x="668" y="249"/>
                    <a:pt x="671" y="250"/>
                    <a:pt x="674" y="251"/>
                  </a:cubicBezTo>
                  <a:cubicBezTo>
                    <a:pt x="675" y="246"/>
                    <a:pt x="677" y="241"/>
                    <a:pt x="679" y="237"/>
                  </a:cubicBezTo>
                  <a:cubicBezTo>
                    <a:pt x="672" y="237"/>
                    <a:pt x="668" y="243"/>
                    <a:pt x="665" y="248"/>
                  </a:cubicBezTo>
                  <a:close/>
                  <a:moveTo>
                    <a:pt x="686" y="241"/>
                  </a:moveTo>
                  <a:cubicBezTo>
                    <a:pt x="684" y="255"/>
                    <a:pt x="672" y="259"/>
                    <a:pt x="660" y="261"/>
                  </a:cubicBezTo>
                  <a:cubicBezTo>
                    <a:pt x="664" y="264"/>
                    <a:pt x="668" y="267"/>
                    <a:pt x="672" y="270"/>
                  </a:cubicBezTo>
                  <a:cubicBezTo>
                    <a:pt x="677" y="265"/>
                    <a:pt x="682" y="259"/>
                    <a:pt x="688" y="254"/>
                  </a:cubicBezTo>
                  <a:cubicBezTo>
                    <a:pt x="694" y="265"/>
                    <a:pt x="688" y="277"/>
                    <a:pt x="682" y="286"/>
                  </a:cubicBezTo>
                  <a:cubicBezTo>
                    <a:pt x="676" y="296"/>
                    <a:pt x="665" y="297"/>
                    <a:pt x="656" y="303"/>
                  </a:cubicBezTo>
                  <a:cubicBezTo>
                    <a:pt x="644" y="301"/>
                    <a:pt x="631" y="300"/>
                    <a:pt x="619" y="297"/>
                  </a:cubicBezTo>
                  <a:cubicBezTo>
                    <a:pt x="626" y="304"/>
                    <a:pt x="634" y="311"/>
                    <a:pt x="638" y="320"/>
                  </a:cubicBezTo>
                  <a:cubicBezTo>
                    <a:pt x="647" y="315"/>
                    <a:pt x="657" y="309"/>
                    <a:pt x="667" y="313"/>
                  </a:cubicBezTo>
                  <a:cubicBezTo>
                    <a:pt x="674" y="315"/>
                    <a:pt x="677" y="322"/>
                    <a:pt x="681" y="326"/>
                  </a:cubicBezTo>
                  <a:cubicBezTo>
                    <a:pt x="683" y="324"/>
                    <a:pt x="687" y="320"/>
                    <a:pt x="689" y="318"/>
                  </a:cubicBezTo>
                  <a:cubicBezTo>
                    <a:pt x="693" y="321"/>
                    <a:pt x="697" y="324"/>
                    <a:pt x="701" y="327"/>
                  </a:cubicBezTo>
                  <a:cubicBezTo>
                    <a:pt x="704" y="307"/>
                    <a:pt x="715" y="288"/>
                    <a:pt x="715" y="267"/>
                  </a:cubicBezTo>
                  <a:cubicBezTo>
                    <a:pt x="717" y="267"/>
                    <a:pt x="720" y="266"/>
                    <a:pt x="721" y="266"/>
                  </a:cubicBezTo>
                  <a:cubicBezTo>
                    <a:pt x="727" y="269"/>
                    <a:pt x="733" y="272"/>
                    <a:pt x="739" y="276"/>
                  </a:cubicBezTo>
                  <a:cubicBezTo>
                    <a:pt x="738" y="286"/>
                    <a:pt x="730" y="298"/>
                    <a:pt x="736" y="308"/>
                  </a:cubicBezTo>
                  <a:cubicBezTo>
                    <a:pt x="737" y="300"/>
                    <a:pt x="741" y="292"/>
                    <a:pt x="748" y="288"/>
                  </a:cubicBezTo>
                  <a:cubicBezTo>
                    <a:pt x="749" y="291"/>
                    <a:pt x="751" y="297"/>
                    <a:pt x="752" y="300"/>
                  </a:cubicBezTo>
                  <a:cubicBezTo>
                    <a:pt x="759" y="293"/>
                    <a:pt x="769" y="286"/>
                    <a:pt x="768" y="274"/>
                  </a:cubicBezTo>
                  <a:cubicBezTo>
                    <a:pt x="763" y="276"/>
                    <a:pt x="757" y="279"/>
                    <a:pt x="752" y="279"/>
                  </a:cubicBezTo>
                  <a:cubicBezTo>
                    <a:pt x="745" y="275"/>
                    <a:pt x="741" y="268"/>
                    <a:pt x="740" y="260"/>
                  </a:cubicBezTo>
                  <a:cubicBezTo>
                    <a:pt x="736" y="258"/>
                    <a:pt x="732" y="256"/>
                    <a:pt x="728" y="255"/>
                  </a:cubicBezTo>
                  <a:cubicBezTo>
                    <a:pt x="726" y="256"/>
                    <a:pt x="721" y="258"/>
                    <a:pt x="719" y="259"/>
                  </a:cubicBezTo>
                  <a:cubicBezTo>
                    <a:pt x="717" y="259"/>
                    <a:pt x="713" y="257"/>
                    <a:pt x="711" y="256"/>
                  </a:cubicBezTo>
                  <a:cubicBezTo>
                    <a:pt x="711" y="253"/>
                    <a:pt x="711" y="247"/>
                    <a:pt x="711" y="244"/>
                  </a:cubicBezTo>
                  <a:cubicBezTo>
                    <a:pt x="702" y="247"/>
                    <a:pt x="692" y="249"/>
                    <a:pt x="686" y="241"/>
                  </a:cubicBezTo>
                  <a:close/>
                  <a:moveTo>
                    <a:pt x="569" y="244"/>
                  </a:moveTo>
                  <a:cubicBezTo>
                    <a:pt x="569" y="244"/>
                    <a:pt x="569" y="244"/>
                    <a:pt x="569" y="244"/>
                  </a:cubicBezTo>
                  <a:moveTo>
                    <a:pt x="609" y="244"/>
                  </a:moveTo>
                  <a:cubicBezTo>
                    <a:pt x="611" y="250"/>
                    <a:pt x="613" y="255"/>
                    <a:pt x="615" y="260"/>
                  </a:cubicBezTo>
                  <a:cubicBezTo>
                    <a:pt x="620" y="253"/>
                    <a:pt x="617" y="245"/>
                    <a:pt x="609" y="244"/>
                  </a:cubicBezTo>
                  <a:close/>
                  <a:moveTo>
                    <a:pt x="785" y="249"/>
                  </a:moveTo>
                  <a:cubicBezTo>
                    <a:pt x="787" y="253"/>
                    <a:pt x="790" y="256"/>
                    <a:pt x="792" y="260"/>
                  </a:cubicBezTo>
                  <a:cubicBezTo>
                    <a:pt x="800" y="261"/>
                    <a:pt x="807" y="258"/>
                    <a:pt x="812" y="251"/>
                  </a:cubicBezTo>
                  <a:cubicBezTo>
                    <a:pt x="803" y="249"/>
                    <a:pt x="794" y="245"/>
                    <a:pt x="785" y="249"/>
                  </a:cubicBezTo>
                  <a:close/>
                  <a:moveTo>
                    <a:pt x="475" y="247"/>
                  </a:moveTo>
                  <a:cubicBezTo>
                    <a:pt x="473" y="253"/>
                    <a:pt x="471" y="259"/>
                    <a:pt x="469" y="266"/>
                  </a:cubicBezTo>
                  <a:cubicBezTo>
                    <a:pt x="472" y="266"/>
                    <a:pt x="478" y="267"/>
                    <a:pt x="481" y="267"/>
                  </a:cubicBezTo>
                  <a:cubicBezTo>
                    <a:pt x="481" y="273"/>
                    <a:pt x="482" y="278"/>
                    <a:pt x="482" y="284"/>
                  </a:cubicBezTo>
                  <a:cubicBezTo>
                    <a:pt x="486" y="283"/>
                    <a:pt x="490" y="282"/>
                    <a:pt x="493" y="282"/>
                  </a:cubicBezTo>
                  <a:cubicBezTo>
                    <a:pt x="493" y="273"/>
                    <a:pt x="494" y="265"/>
                    <a:pt x="495" y="257"/>
                  </a:cubicBezTo>
                  <a:cubicBezTo>
                    <a:pt x="492" y="257"/>
                    <a:pt x="487" y="257"/>
                    <a:pt x="484" y="257"/>
                  </a:cubicBezTo>
                  <a:cubicBezTo>
                    <a:pt x="481" y="253"/>
                    <a:pt x="478" y="250"/>
                    <a:pt x="475" y="247"/>
                  </a:cubicBezTo>
                  <a:close/>
                  <a:moveTo>
                    <a:pt x="437" y="259"/>
                  </a:moveTo>
                  <a:cubicBezTo>
                    <a:pt x="442" y="261"/>
                    <a:pt x="447" y="263"/>
                    <a:pt x="453" y="265"/>
                  </a:cubicBezTo>
                  <a:cubicBezTo>
                    <a:pt x="451" y="259"/>
                    <a:pt x="449" y="253"/>
                    <a:pt x="445" y="249"/>
                  </a:cubicBezTo>
                  <a:cubicBezTo>
                    <a:pt x="442" y="252"/>
                    <a:pt x="439" y="255"/>
                    <a:pt x="437" y="259"/>
                  </a:cubicBezTo>
                  <a:close/>
                  <a:moveTo>
                    <a:pt x="505" y="276"/>
                  </a:moveTo>
                  <a:cubicBezTo>
                    <a:pt x="508" y="268"/>
                    <a:pt x="511" y="261"/>
                    <a:pt x="513" y="253"/>
                  </a:cubicBezTo>
                  <a:cubicBezTo>
                    <a:pt x="502" y="254"/>
                    <a:pt x="497" y="268"/>
                    <a:pt x="505" y="276"/>
                  </a:cubicBezTo>
                  <a:close/>
                  <a:moveTo>
                    <a:pt x="558" y="252"/>
                  </a:moveTo>
                  <a:cubicBezTo>
                    <a:pt x="554" y="253"/>
                    <a:pt x="548" y="262"/>
                    <a:pt x="555" y="263"/>
                  </a:cubicBezTo>
                  <a:cubicBezTo>
                    <a:pt x="564" y="265"/>
                    <a:pt x="570" y="248"/>
                    <a:pt x="558" y="252"/>
                  </a:cubicBezTo>
                  <a:close/>
                  <a:moveTo>
                    <a:pt x="572" y="260"/>
                  </a:moveTo>
                  <a:cubicBezTo>
                    <a:pt x="578" y="262"/>
                    <a:pt x="581" y="259"/>
                    <a:pt x="579" y="252"/>
                  </a:cubicBezTo>
                  <a:cubicBezTo>
                    <a:pt x="573" y="251"/>
                    <a:pt x="570" y="254"/>
                    <a:pt x="572" y="260"/>
                  </a:cubicBezTo>
                  <a:close/>
                  <a:moveTo>
                    <a:pt x="823" y="255"/>
                  </a:moveTo>
                  <a:cubicBezTo>
                    <a:pt x="823" y="257"/>
                    <a:pt x="822" y="261"/>
                    <a:pt x="821" y="262"/>
                  </a:cubicBezTo>
                  <a:cubicBezTo>
                    <a:pt x="825" y="264"/>
                    <a:pt x="828" y="265"/>
                    <a:pt x="832" y="267"/>
                  </a:cubicBezTo>
                  <a:cubicBezTo>
                    <a:pt x="835" y="263"/>
                    <a:pt x="837" y="259"/>
                    <a:pt x="840" y="255"/>
                  </a:cubicBezTo>
                  <a:cubicBezTo>
                    <a:pt x="834" y="255"/>
                    <a:pt x="829" y="255"/>
                    <a:pt x="823" y="255"/>
                  </a:cubicBezTo>
                  <a:close/>
                  <a:moveTo>
                    <a:pt x="845" y="276"/>
                  </a:moveTo>
                  <a:cubicBezTo>
                    <a:pt x="857" y="273"/>
                    <a:pt x="859" y="261"/>
                    <a:pt x="858" y="251"/>
                  </a:cubicBezTo>
                  <a:cubicBezTo>
                    <a:pt x="847" y="254"/>
                    <a:pt x="846" y="266"/>
                    <a:pt x="845" y="276"/>
                  </a:cubicBezTo>
                  <a:close/>
                  <a:moveTo>
                    <a:pt x="963" y="256"/>
                  </a:moveTo>
                  <a:cubicBezTo>
                    <a:pt x="963" y="264"/>
                    <a:pt x="977" y="257"/>
                    <a:pt x="972" y="252"/>
                  </a:cubicBezTo>
                  <a:cubicBezTo>
                    <a:pt x="969" y="251"/>
                    <a:pt x="969" y="251"/>
                    <a:pt x="969" y="251"/>
                  </a:cubicBezTo>
                  <a:cubicBezTo>
                    <a:pt x="967" y="252"/>
                    <a:pt x="965" y="255"/>
                    <a:pt x="963" y="256"/>
                  </a:cubicBezTo>
                  <a:close/>
                  <a:moveTo>
                    <a:pt x="520" y="259"/>
                  </a:moveTo>
                  <a:cubicBezTo>
                    <a:pt x="514" y="264"/>
                    <a:pt x="524" y="267"/>
                    <a:pt x="526" y="271"/>
                  </a:cubicBezTo>
                  <a:cubicBezTo>
                    <a:pt x="525" y="278"/>
                    <a:pt x="523" y="285"/>
                    <a:pt x="521" y="292"/>
                  </a:cubicBezTo>
                  <a:cubicBezTo>
                    <a:pt x="530" y="287"/>
                    <a:pt x="540" y="283"/>
                    <a:pt x="544" y="273"/>
                  </a:cubicBezTo>
                  <a:cubicBezTo>
                    <a:pt x="539" y="275"/>
                    <a:pt x="534" y="277"/>
                    <a:pt x="529" y="279"/>
                  </a:cubicBezTo>
                  <a:cubicBezTo>
                    <a:pt x="529" y="268"/>
                    <a:pt x="540" y="264"/>
                    <a:pt x="547" y="257"/>
                  </a:cubicBezTo>
                  <a:cubicBezTo>
                    <a:pt x="538" y="258"/>
                    <a:pt x="529" y="258"/>
                    <a:pt x="520" y="259"/>
                  </a:cubicBezTo>
                  <a:close/>
                  <a:moveTo>
                    <a:pt x="749" y="269"/>
                  </a:moveTo>
                  <a:cubicBezTo>
                    <a:pt x="759" y="268"/>
                    <a:pt x="771" y="269"/>
                    <a:pt x="776" y="259"/>
                  </a:cubicBezTo>
                  <a:cubicBezTo>
                    <a:pt x="767" y="260"/>
                    <a:pt x="753" y="257"/>
                    <a:pt x="749" y="269"/>
                  </a:cubicBezTo>
                  <a:close/>
                  <a:moveTo>
                    <a:pt x="1106" y="255"/>
                  </a:moveTo>
                  <a:cubicBezTo>
                    <a:pt x="1109" y="261"/>
                    <a:pt x="1115" y="265"/>
                    <a:pt x="1121" y="269"/>
                  </a:cubicBezTo>
                  <a:cubicBezTo>
                    <a:pt x="1116" y="270"/>
                    <a:pt x="1112" y="272"/>
                    <a:pt x="1107" y="273"/>
                  </a:cubicBezTo>
                  <a:cubicBezTo>
                    <a:pt x="1101" y="270"/>
                    <a:pt x="1095" y="265"/>
                    <a:pt x="1088" y="264"/>
                  </a:cubicBezTo>
                  <a:cubicBezTo>
                    <a:pt x="1080" y="273"/>
                    <a:pt x="1092" y="284"/>
                    <a:pt x="1100" y="290"/>
                  </a:cubicBezTo>
                  <a:cubicBezTo>
                    <a:pt x="1092" y="295"/>
                    <a:pt x="1085" y="300"/>
                    <a:pt x="1076" y="303"/>
                  </a:cubicBezTo>
                  <a:cubicBezTo>
                    <a:pt x="1069" y="295"/>
                    <a:pt x="1061" y="287"/>
                    <a:pt x="1053" y="280"/>
                  </a:cubicBezTo>
                  <a:cubicBezTo>
                    <a:pt x="1057" y="294"/>
                    <a:pt x="1059" y="312"/>
                    <a:pt x="1072" y="322"/>
                  </a:cubicBezTo>
                  <a:cubicBezTo>
                    <a:pt x="1088" y="324"/>
                    <a:pt x="1098" y="308"/>
                    <a:pt x="1108" y="298"/>
                  </a:cubicBezTo>
                  <a:cubicBezTo>
                    <a:pt x="1116" y="299"/>
                    <a:pt x="1123" y="299"/>
                    <a:pt x="1131" y="298"/>
                  </a:cubicBezTo>
                  <a:cubicBezTo>
                    <a:pt x="1128" y="293"/>
                    <a:pt x="1124" y="287"/>
                    <a:pt x="1121" y="281"/>
                  </a:cubicBezTo>
                  <a:cubicBezTo>
                    <a:pt x="1128" y="283"/>
                    <a:pt x="1134" y="285"/>
                    <a:pt x="1141" y="287"/>
                  </a:cubicBezTo>
                  <a:cubicBezTo>
                    <a:pt x="1144" y="283"/>
                    <a:pt x="1147" y="280"/>
                    <a:pt x="1150" y="276"/>
                  </a:cubicBezTo>
                  <a:cubicBezTo>
                    <a:pt x="1138" y="266"/>
                    <a:pt x="1125" y="250"/>
                    <a:pt x="1106" y="255"/>
                  </a:cubicBezTo>
                  <a:close/>
                  <a:moveTo>
                    <a:pt x="380" y="274"/>
                  </a:moveTo>
                  <a:cubicBezTo>
                    <a:pt x="383" y="276"/>
                    <a:pt x="386" y="277"/>
                    <a:pt x="389" y="278"/>
                  </a:cubicBezTo>
                  <a:cubicBezTo>
                    <a:pt x="391" y="272"/>
                    <a:pt x="392" y="266"/>
                    <a:pt x="394" y="260"/>
                  </a:cubicBezTo>
                  <a:cubicBezTo>
                    <a:pt x="387" y="262"/>
                    <a:pt x="383" y="268"/>
                    <a:pt x="380" y="274"/>
                  </a:cubicBezTo>
                  <a:close/>
                  <a:moveTo>
                    <a:pt x="413" y="273"/>
                  </a:moveTo>
                  <a:cubicBezTo>
                    <a:pt x="413" y="282"/>
                    <a:pt x="416" y="292"/>
                    <a:pt x="410" y="300"/>
                  </a:cubicBezTo>
                  <a:cubicBezTo>
                    <a:pt x="412" y="302"/>
                    <a:pt x="414" y="304"/>
                    <a:pt x="415" y="306"/>
                  </a:cubicBezTo>
                  <a:cubicBezTo>
                    <a:pt x="418" y="296"/>
                    <a:pt x="429" y="297"/>
                    <a:pt x="436" y="294"/>
                  </a:cubicBezTo>
                  <a:cubicBezTo>
                    <a:pt x="437" y="286"/>
                    <a:pt x="438" y="278"/>
                    <a:pt x="440" y="270"/>
                  </a:cubicBezTo>
                  <a:cubicBezTo>
                    <a:pt x="435" y="266"/>
                    <a:pt x="431" y="262"/>
                    <a:pt x="427" y="258"/>
                  </a:cubicBezTo>
                  <a:cubicBezTo>
                    <a:pt x="422" y="263"/>
                    <a:pt x="417" y="267"/>
                    <a:pt x="413" y="273"/>
                  </a:cubicBezTo>
                  <a:close/>
                  <a:moveTo>
                    <a:pt x="783" y="264"/>
                  </a:moveTo>
                  <a:cubicBezTo>
                    <a:pt x="782" y="267"/>
                    <a:pt x="782" y="272"/>
                    <a:pt x="782" y="275"/>
                  </a:cubicBezTo>
                  <a:cubicBezTo>
                    <a:pt x="779" y="280"/>
                    <a:pt x="776" y="284"/>
                    <a:pt x="773" y="289"/>
                  </a:cubicBezTo>
                  <a:cubicBezTo>
                    <a:pt x="780" y="289"/>
                    <a:pt x="786" y="289"/>
                    <a:pt x="793" y="289"/>
                  </a:cubicBezTo>
                  <a:cubicBezTo>
                    <a:pt x="792" y="279"/>
                    <a:pt x="792" y="268"/>
                    <a:pt x="783" y="264"/>
                  </a:cubicBezTo>
                  <a:close/>
                  <a:moveTo>
                    <a:pt x="459" y="296"/>
                  </a:moveTo>
                  <a:cubicBezTo>
                    <a:pt x="468" y="301"/>
                    <a:pt x="477" y="304"/>
                    <a:pt x="487" y="303"/>
                  </a:cubicBezTo>
                  <a:cubicBezTo>
                    <a:pt x="484" y="311"/>
                    <a:pt x="484" y="311"/>
                    <a:pt x="484" y="311"/>
                  </a:cubicBezTo>
                  <a:cubicBezTo>
                    <a:pt x="489" y="309"/>
                    <a:pt x="493" y="306"/>
                    <a:pt x="496" y="302"/>
                  </a:cubicBezTo>
                  <a:cubicBezTo>
                    <a:pt x="505" y="309"/>
                    <a:pt x="513" y="320"/>
                    <a:pt x="525" y="320"/>
                  </a:cubicBezTo>
                  <a:cubicBezTo>
                    <a:pt x="521" y="312"/>
                    <a:pt x="514" y="307"/>
                    <a:pt x="507" y="301"/>
                  </a:cubicBezTo>
                  <a:cubicBezTo>
                    <a:pt x="504" y="301"/>
                    <a:pt x="499" y="302"/>
                    <a:pt x="496" y="302"/>
                  </a:cubicBezTo>
                  <a:cubicBezTo>
                    <a:pt x="497" y="298"/>
                    <a:pt x="499" y="291"/>
                    <a:pt x="500" y="288"/>
                  </a:cubicBezTo>
                  <a:cubicBezTo>
                    <a:pt x="490" y="290"/>
                    <a:pt x="483" y="296"/>
                    <a:pt x="476" y="302"/>
                  </a:cubicBezTo>
                  <a:cubicBezTo>
                    <a:pt x="471" y="295"/>
                    <a:pt x="467" y="288"/>
                    <a:pt x="464" y="280"/>
                  </a:cubicBezTo>
                  <a:cubicBezTo>
                    <a:pt x="467" y="281"/>
                    <a:pt x="473" y="282"/>
                    <a:pt x="476" y="283"/>
                  </a:cubicBezTo>
                  <a:cubicBezTo>
                    <a:pt x="476" y="281"/>
                    <a:pt x="476" y="278"/>
                    <a:pt x="476" y="277"/>
                  </a:cubicBezTo>
                  <a:cubicBezTo>
                    <a:pt x="474" y="278"/>
                    <a:pt x="470" y="279"/>
                    <a:pt x="468" y="280"/>
                  </a:cubicBezTo>
                  <a:cubicBezTo>
                    <a:pt x="466" y="277"/>
                    <a:pt x="462" y="272"/>
                    <a:pt x="460" y="269"/>
                  </a:cubicBezTo>
                  <a:cubicBezTo>
                    <a:pt x="448" y="274"/>
                    <a:pt x="459" y="287"/>
                    <a:pt x="459" y="296"/>
                  </a:cubicBezTo>
                  <a:close/>
                  <a:moveTo>
                    <a:pt x="654" y="296"/>
                  </a:moveTo>
                  <a:cubicBezTo>
                    <a:pt x="663" y="290"/>
                    <a:pt x="664" y="279"/>
                    <a:pt x="662" y="269"/>
                  </a:cubicBezTo>
                  <a:cubicBezTo>
                    <a:pt x="648" y="269"/>
                    <a:pt x="656" y="287"/>
                    <a:pt x="654" y="296"/>
                  </a:cubicBezTo>
                  <a:close/>
                  <a:moveTo>
                    <a:pt x="797" y="273"/>
                  </a:moveTo>
                  <a:cubicBezTo>
                    <a:pt x="801" y="282"/>
                    <a:pt x="806" y="292"/>
                    <a:pt x="811" y="301"/>
                  </a:cubicBezTo>
                  <a:cubicBezTo>
                    <a:pt x="820" y="291"/>
                    <a:pt x="808" y="275"/>
                    <a:pt x="797" y="273"/>
                  </a:cubicBezTo>
                  <a:close/>
                  <a:moveTo>
                    <a:pt x="989" y="275"/>
                  </a:moveTo>
                  <a:cubicBezTo>
                    <a:pt x="990" y="279"/>
                    <a:pt x="993" y="283"/>
                    <a:pt x="998" y="285"/>
                  </a:cubicBezTo>
                  <a:cubicBezTo>
                    <a:pt x="998" y="288"/>
                    <a:pt x="997" y="293"/>
                    <a:pt x="997" y="295"/>
                  </a:cubicBezTo>
                  <a:cubicBezTo>
                    <a:pt x="999" y="294"/>
                    <a:pt x="1003" y="292"/>
                    <a:pt x="1006" y="292"/>
                  </a:cubicBezTo>
                  <a:cubicBezTo>
                    <a:pt x="1003" y="289"/>
                    <a:pt x="1000" y="286"/>
                    <a:pt x="998" y="284"/>
                  </a:cubicBezTo>
                  <a:cubicBezTo>
                    <a:pt x="1002" y="281"/>
                    <a:pt x="1006" y="278"/>
                    <a:pt x="1009" y="274"/>
                  </a:cubicBezTo>
                  <a:cubicBezTo>
                    <a:pt x="1002" y="274"/>
                    <a:pt x="996" y="274"/>
                    <a:pt x="989" y="275"/>
                  </a:cubicBezTo>
                  <a:close/>
                  <a:moveTo>
                    <a:pt x="444" y="278"/>
                  </a:moveTo>
                  <a:cubicBezTo>
                    <a:pt x="444" y="278"/>
                    <a:pt x="444" y="278"/>
                    <a:pt x="444" y="278"/>
                  </a:cubicBezTo>
                  <a:moveTo>
                    <a:pt x="628" y="291"/>
                  </a:moveTo>
                  <a:cubicBezTo>
                    <a:pt x="632" y="291"/>
                    <a:pt x="637" y="291"/>
                    <a:pt x="642" y="290"/>
                  </a:cubicBezTo>
                  <a:cubicBezTo>
                    <a:pt x="642" y="285"/>
                    <a:pt x="643" y="281"/>
                    <a:pt x="643" y="276"/>
                  </a:cubicBezTo>
                  <a:cubicBezTo>
                    <a:pt x="637" y="280"/>
                    <a:pt x="631" y="284"/>
                    <a:pt x="628" y="291"/>
                  </a:cubicBezTo>
                  <a:close/>
                  <a:moveTo>
                    <a:pt x="973" y="278"/>
                  </a:moveTo>
                  <a:cubicBezTo>
                    <a:pt x="970" y="283"/>
                    <a:pt x="966" y="288"/>
                    <a:pt x="962" y="293"/>
                  </a:cubicBezTo>
                  <a:cubicBezTo>
                    <a:pt x="966" y="295"/>
                    <a:pt x="969" y="298"/>
                    <a:pt x="972" y="300"/>
                  </a:cubicBezTo>
                  <a:cubicBezTo>
                    <a:pt x="965" y="302"/>
                    <a:pt x="965" y="302"/>
                    <a:pt x="965" y="302"/>
                  </a:cubicBezTo>
                  <a:cubicBezTo>
                    <a:pt x="967" y="308"/>
                    <a:pt x="969" y="314"/>
                    <a:pt x="971" y="320"/>
                  </a:cubicBezTo>
                  <a:cubicBezTo>
                    <a:pt x="976" y="316"/>
                    <a:pt x="980" y="312"/>
                    <a:pt x="980" y="306"/>
                  </a:cubicBezTo>
                  <a:cubicBezTo>
                    <a:pt x="987" y="307"/>
                    <a:pt x="994" y="308"/>
                    <a:pt x="1001" y="309"/>
                  </a:cubicBezTo>
                  <a:cubicBezTo>
                    <a:pt x="1000" y="306"/>
                    <a:pt x="997" y="301"/>
                    <a:pt x="996" y="299"/>
                  </a:cubicBezTo>
                  <a:cubicBezTo>
                    <a:pt x="986" y="301"/>
                    <a:pt x="977" y="297"/>
                    <a:pt x="968" y="293"/>
                  </a:cubicBezTo>
                  <a:cubicBezTo>
                    <a:pt x="971" y="291"/>
                    <a:pt x="978" y="287"/>
                    <a:pt x="982" y="285"/>
                  </a:cubicBezTo>
                  <a:cubicBezTo>
                    <a:pt x="981" y="283"/>
                    <a:pt x="981" y="280"/>
                    <a:pt x="981" y="278"/>
                  </a:cubicBezTo>
                  <a:cubicBezTo>
                    <a:pt x="979" y="278"/>
                    <a:pt x="975" y="278"/>
                    <a:pt x="973" y="278"/>
                  </a:cubicBezTo>
                  <a:close/>
                  <a:moveTo>
                    <a:pt x="394" y="288"/>
                  </a:moveTo>
                  <a:cubicBezTo>
                    <a:pt x="397" y="291"/>
                    <a:pt x="397" y="298"/>
                    <a:pt x="402" y="298"/>
                  </a:cubicBezTo>
                  <a:cubicBezTo>
                    <a:pt x="408" y="294"/>
                    <a:pt x="407" y="286"/>
                    <a:pt x="407" y="280"/>
                  </a:cubicBezTo>
                  <a:cubicBezTo>
                    <a:pt x="403" y="283"/>
                    <a:pt x="398" y="285"/>
                    <a:pt x="394" y="288"/>
                  </a:cubicBezTo>
                  <a:close/>
                  <a:moveTo>
                    <a:pt x="722" y="282"/>
                  </a:moveTo>
                  <a:cubicBezTo>
                    <a:pt x="719" y="292"/>
                    <a:pt x="712" y="304"/>
                    <a:pt x="714" y="314"/>
                  </a:cubicBezTo>
                  <a:cubicBezTo>
                    <a:pt x="730" y="312"/>
                    <a:pt x="727" y="292"/>
                    <a:pt x="730" y="280"/>
                  </a:cubicBezTo>
                  <a:cubicBezTo>
                    <a:pt x="728" y="280"/>
                    <a:pt x="724" y="281"/>
                    <a:pt x="722" y="282"/>
                  </a:cubicBezTo>
                  <a:close/>
                  <a:moveTo>
                    <a:pt x="378" y="284"/>
                  </a:moveTo>
                  <a:cubicBezTo>
                    <a:pt x="373" y="292"/>
                    <a:pt x="371" y="304"/>
                    <a:pt x="379" y="311"/>
                  </a:cubicBezTo>
                  <a:cubicBezTo>
                    <a:pt x="382" y="302"/>
                    <a:pt x="384" y="292"/>
                    <a:pt x="378" y="284"/>
                  </a:cubicBezTo>
                  <a:close/>
                  <a:moveTo>
                    <a:pt x="598" y="286"/>
                  </a:moveTo>
                  <a:cubicBezTo>
                    <a:pt x="597" y="290"/>
                    <a:pt x="597" y="294"/>
                    <a:pt x="598" y="299"/>
                  </a:cubicBezTo>
                  <a:cubicBezTo>
                    <a:pt x="607" y="299"/>
                    <a:pt x="615" y="293"/>
                    <a:pt x="620" y="285"/>
                  </a:cubicBezTo>
                  <a:cubicBezTo>
                    <a:pt x="613" y="285"/>
                    <a:pt x="606" y="285"/>
                    <a:pt x="598" y="286"/>
                  </a:cubicBezTo>
                  <a:close/>
                  <a:moveTo>
                    <a:pt x="920" y="285"/>
                  </a:moveTo>
                  <a:cubicBezTo>
                    <a:pt x="914" y="295"/>
                    <a:pt x="908" y="305"/>
                    <a:pt x="901" y="315"/>
                  </a:cubicBezTo>
                  <a:cubicBezTo>
                    <a:pt x="905" y="316"/>
                    <a:pt x="908" y="317"/>
                    <a:pt x="912" y="319"/>
                  </a:cubicBezTo>
                  <a:cubicBezTo>
                    <a:pt x="918" y="310"/>
                    <a:pt x="924" y="301"/>
                    <a:pt x="926" y="290"/>
                  </a:cubicBezTo>
                  <a:cubicBezTo>
                    <a:pt x="924" y="288"/>
                    <a:pt x="922" y="287"/>
                    <a:pt x="920" y="285"/>
                  </a:cubicBezTo>
                  <a:close/>
                  <a:moveTo>
                    <a:pt x="932" y="306"/>
                  </a:moveTo>
                  <a:cubicBezTo>
                    <a:pt x="938" y="300"/>
                    <a:pt x="944" y="293"/>
                    <a:pt x="943" y="283"/>
                  </a:cubicBezTo>
                  <a:cubicBezTo>
                    <a:pt x="936" y="288"/>
                    <a:pt x="933" y="297"/>
                    <a:pt x="932" y="306"/>
                  </a:cubicBezTo>
                  <a:close/>
                  <a:moveTo>
                    <a:pt x="946" y="311"/>
                  </a:moveTo>
                  <a:cubicBezTo>
                    <a:pt x="958" y="309"/>
                    <a:pt x="956" y="297"/>
                    <a:pt x="954" y="288"/>
                  </a:cubicBezTo>
                  <a:cubicBezTo>
                    <a:pt x="949" y="295"/>
                    <a:pt x="939" y="302"/>
                    <a:pt x="946" y="311"/>
                  </a:cubicBezTo>
                  <a:close/>
                  <a:moveTo>
                    <a:pt x="523" y="300"/>
                  </a:moveTo>
                  <a:cubicBezTo>
                    <a:pt x="527" y="306"/>
                    <a:pt x="531" y="311"/>
                    <a:pt x="535" y="317"/>
                  </a:cubicBezTo>
                  <a:cubicBezTo>
                    <a:pt x="537" y="317"/>
                    <a:pt x="541" y="317"/>
                    <a:pt x="543" y="317"/>
                  </a:cubicBezTo>
                  <a:cubicBezTo>
                    <a:pt x="541" y="314"/>
                    <a:pt x="540" y="311"/>
                    <a:pt x="538" y="308"/>
                  </a:cubicBezTo>
                  <a:cubicBezTo>
                    <a:pt x="538" y="302"/>
                    <a:pt x="539" y="297"/>
                    <a:pt x="539" y="292"/>
                  </a:cubicBezTo>
                  <a:cubicBezTo>
                    <a:pt x="534" y="294"/>
                    <a:pt x="528" y="297"/>
                    <a:pt x="523" y="300"/>
                  </a:cubicBezTo>
                  <a:close/>
                  <a:moveTo>
                    <a:pt x="1008" y="293"/>
                  </a:moveTo>
                  <a:cubicBezTo>
                    <a:pt x="1012" y="300"/>
                    <a:pt x="1021" y="302"/>
                    <a:pt x="1029" y="302"/>
                  </a:cubicBezTo>
                  <a:cubicBezTo>
                    <a:pt x="1024" y="296"/>
                    <a:pt x="1016" y="293"/>
                    <a:pt x="1008" y="293"/>
                  </a:cubicBezTo>
                  <a:close/>
                  <a:moveTo>
                    <a:pt x="341" y="297"/>
                  </a:moveTo>
                  <a:cubicBezTo>
                    <a:pt x="341" y="300"/>
                    <a:pt x="342" y="305"/>
                    <a:pt x="342" y="308"/>
                  </a:cubicBezTo>
                  <a:cubicBezTo>
                    <a:pt x="334" y="306"/>
                    <a:pt x="334" y="306"/>
                    <a:pt x="334" y="306"/>
                  </a:cubicBezTo>
                  <a:cubicBezTo>
                    <a:pt x="335" y="309"/>
                    <a:pt x="336" y="314"/>
                    <a:pt x="336" y="317"/>
                  </a:cubicBezTo>
                  <a:cubicBezTo>
                    <a:pt x="334" y="316"/>
                    <a:pt x="329" y="315"/>
                    <a:pt x="326" y="315"/>
                  </a:cubicBezTo>
                  <a:cubicBezTo>
                    <a:pt x="308" y="332"/>
                    <a:pt x="292" y="351"/>
                    <a:pt x="277" y="371"/>
                  </a:cubicBezTo>
                  <a:cubicBezTo>
                    <a:pt x="280" y="375"/>
                    <a:pt x="282" y="380"/>
                    <a:pt x="283" y="384"/>
                  </a:cubicBezTo>
                  <a:cubicBezTo>
                    <a:pt x="289" y="387"/>
                    <a:pt x="294" y="389"/>
                    <a:pt x="299" y="392"/>
                  </a:cubicBezTo>
                  <a:cubicBezTo>
                    <a:pt x="299" y="389"/>
                    <a:pt x="299" y="383"/>
                    <a:pt x="298" y="380"/>
                  </a:cubicBezTo>
                  <a:cubicBezTo>
                    <a:pt x="304" y="375"/>
                    <a:pt x="310" y="371"/>
                    <a:pt x="317" y="368"/>
                  </a:cubicBezTo>
                  <a:cubicBezTo>
                    <a:pt x="317" y="357"/>
                    <a:pt x="315" y="344"/>
                    <a:pt x="325" y="336"/>
                  </a:cubicBezTo>
                  <a:cubicBezTo>
                    <a:pt x="333" y="331"/>
                    <a:pt x="343" y="333"/>
                    <a:pt x="353" y="334"/>
                  </a:cubicBezTo>
                  <a:cubicBezTo>
                    <a:pt x="350" y="331"/>
                    <a:pt x="350" y="331"/>
                    <a:pt x="350" y="331"/>
                  </a:cubicBezTo>
                  <a:cubicBezTo>
                    <a:pt x="352" y="331"/>
                    <a:pt x="356" y="331"/>
                    <a:pt x="358" y="330"/>
                  </a:cubicBezTo>
                  <a:cubicBezTo>
                    <a:pt x="356" y="340"/>
                    <a:pt x="363" y="346"/>
                    <a:pt x="369" y="351"/>
                  </a:cubicBezTo>
                  <a:cubicBezTo>
                    <a:pt x="368" y="345"/>
                    <a:pt x="366" y="339"/>
                    <a:pt x="364" y="332"/>
                  </a:cubicBezTo>
                  <a:cubicBezTo>
                    <a:pt x="359" y="329"/>
                    <a:pt x="355" y="325"/>
                    <a:pt x="353" y="319"/>
                  </a:cubicBezTo>
                  <a:cubicBezTo>
                    <a:pt x="349" y="316"/>
                    <a:pt x="345" y="312"/>
                    <a:pt x="342" y="309"/>
                  </a:cubicBezTo>
                  <a:cubicBezTo>
                    <a:pt x="345" y="305"/>
                    <a:pt x="348" y="301"/>
                    <a:pt x="351" y="298"/>
                  </a:cubicBezTo>
                  <a:cubicBezTo>
                    <a:pt x="348" y="297"/>
                    <a:pt x="343" y="297"/>
                    <a:pt x="341" y="297"/>
                  </a:cubicBezTo>
                  <a:close/>
                  <a:moveTo>
                    <a:pt x="389" y="297"/>
                  </a:moveTo>
                  <a:cubicBezTo>
                    <a:pt x="387" y="303"/>
                    <a:pt x="386" y="310"/>
                    <a:pt x="385" y="316"/>
                  </a:cubicBezTo>
                  <a:cubicBezTo>
                    <a:pt x="393" y="318"/>
                    <a:pt x="401" y="320"/>
                    <a:pt x="410" y="321"/>
                  </a:cubicBezTo>
                  <a:cubicBezTo>
                    <a:pt x="414" y="307"/>
                    <a:pt x="396" y="305"/>
                    <a:pt x="389" y="297"/>
                  </a:cubicBezTo>
                  <a:close/>
                  <a:moveTo>
                    <a:pt x="547" y="316"/>
                  </a:moveTo>
                  <a:cubicBezTo>
                    <a:pt x="559" y="316"/>
                    <a:pt x="564" y="305"/>
                    <a:pt x="568" y="296"/>
                  </a:cubicBezTo>
                  <a:cubicBezTo>
                    <a:pt x="558" y="298"/>
                    <a:pt x="552" y="308"/>
                    <a:pt x="547" y="316"/>
                  </a:cubicBezTo>
                  <a:close/>
                  <a:moveTo>
                    <a:pt x="763" y="302"/>
                  </a:moveTo>
                  <a:cubicBezTo>
                    <a:pt x="767" y="302"/>
                    <a:pt x="775" y="302"/>
                    <a:pt x="779" y="302"/>
                  </a:cubicBezTo>
                  <a:cubicBezTo>
                    <a:pt x="774" y="316"/>
                    <a:pt x="759" y="312"/>
                    <a:pt x="750" y="305"/>
                  </a:cubicBezTo>
                  <a:cubicBezTo>
                    <a:pt x="754" y="321"/>
                    <a:pt x="745" y="334"/>
                    <a:pt x="740" y="348"/>
                  </a:cubicBezTo>
                  <a:cubicBezTo>
                    <a:pt x="742" y="359"/>
                    <a:pt x="750" y="366"/>
                    <a:pt x="760" y="369"/>
                  </a:cubicBezTo>
                  <a:cubicBezTo>
                    <a:pt x="761" y="367"/>
                    <a:pt x="764" y="363"/>
                    <a:pt x="766" y="360"/>
                  </a:cubicBezTo>
                  <a:cubicBezTo>
                    <a:pt x="764" y="354"/>
                    <a:pt x="763" y="348"/>
                    <a:pt x="762" y="342"/>
                  </a:cubicBezTo>
                  <a:cubicBezTo>
                    <a:pt x="758" y="348"/>
                    <a:pt x="756" y="359"/>
                    <a:pt x="747" y="359"/>
                  </a:cubicBezTo>
                  <a:cubicBezTo>
                    <a:pt x="749" y="344"/>
                    <a:pt x="756" y="331"/>
                    <a:pt x="762" y="318"/>
                  </a:cubicBezTo>
                  <a:cubicBezTo>
                    <a:pt x="767" y="321"/>
                    <a:pt x="767" y="328"/>
                    <a:pt x="769" y="333"/>
                  </a:cubicBezTo>
                  <a:cubicBezTo>
                    <a:pt x="773" y="330"/>
                    <a:pt x="777" y="327"/>
                    <a:pt x="782" y="324"/>
                  </a:cubicBezTo>
                  <a:cubicBezTo>
                    <a:pt x="771" y="314"/>
                    <a:pt x="785" y="305"/>
                    <a:pt x="792" y="297"/>
                  </a:cubicBezTo>
                  <a:cubicBezTo>
                    <a:pt x="782" y="299"/>
                    <a:pt x="768" y="292"/>
                    <a:pt x="763" y="302"/>
                  </a:cubicBezTo>
                  <a:close/>
                  <a:moveTo>
                    <a:pt x="355" y="303"/>
                  </a:moveTo>
                  <a:cubicBezTo>
                    <a:pt x="348" y="311"/>
                    <a:pt x="361" y="313"/>
                    <a:pt x="367" y="315"/>
                  </a:cubicBezTo>
                  <a:cubicBezTo>
                    <a:pt x="367" y="308"/>
                    <a:pt x="363" y="296"/>
                    <a:pt x="355" y="303"/>
                  </a:cubicBezTo>
                  <a:close/>
                  <a:moveTo>
                    <a:pt x="810" y="316"/>
                  </a:moveTo>
                  <a:cubicBezTo>
                    <a:pt x="816" y="316"/>
                    <a:pt x="823" y="320"/>
                    <a:pt x="829" y="317"/>
                  </a:cubicBezTo>
                  <a:cubicBezTo>
                    <a:pt x="831" y="312"/>
                    <a:pt x="833" y="307"/>
                    <a:pt x="835" y="302"/>
                  </a:cubicBezTo>
                  <a:cubicBezTo>
                    <a:pt x="824" y="301"/>
                    <a:pt x="814" y="306"/>
                    <a:pt x="810" y="316"/>
                  </a:cubicBezTo>
                  <a:close/>
                  <a:moveTo>
                    <a:pt x="418" y="310"/>
                  </a:moveTo>
                  <a:cubicBezTo>
                    <a:pt x="416" y="317"/>
                    <a:pt x="418" y="323"/>
                    <a:pt x="423" y="327"/>
                  </a:cubicBezTo>
                  <a:cubicBezTo>
                    <a:pt x="429" y="320"/>
                    <a:pt x="431" y="312"/>
                    <a:pt x="431" y="304"/>
                  </a:cubicBezTo>
                  <a:cubicBezTo>
                    <a:pt x="427" y="306"/>
                    <a:pt x="422" y="308"/>
                    <a:pt x="418" y="310"/>
                  </a:cubicBezTo>
                  <a:close/>
                  <a:moveTo>
                    <a:pt x="445" y="305"/>
                  </a:moveTo>
                  <a:cubicBezTo>
                    <a:pt x="440" y="305"/>
                    <a:pt x="439" y="314"/>
                    <a:pt x="445" y="315"/>
                  </a:cubicBezTo>
                  <a:cubicBezTo>
                    <a:pt x="451" y="315"/>
                    <a:pt x="452" y="305"/>
                    <a:pt x="445" y="305"/>
                  </a:cubicBezTo>
                  <a:close/>
                  <a:moveTo>
                    <a:pt x="564" y="319"/>
                  </a:moveTo>
                  <a:cubicBezTo>
                    <a:pt x="575" y="321"/>
                    <a:pt x="584" y="313"/>
                    <a:pt x="589" y="304"/>
                  </a:cubicBezTo>
                  <a:cubicBezTo>
                    <a:pt x="579" y="305"/>
                    <a:pt x="570" y="311"/>
                    <a:pt x="564" y="319"/>
                  </a:cubicBezTo>
                  <a:close/>
                  <a:moveTo>
                    <a:pt x="1037" y="296"/>
                  </a:moveTo>
                  <a:cubicBezTo>
                    <a:pt x="1037" y="300"/>
                    <a:pt x="1037" y="307"/>
                    <a:pt x="1037" y="310"/>
                  </a:cubicBezTo>
                  <a:cubicBezTo>
                    <a:pt x="1027" y="314"/>
                    <a:pt x="1018" y="307"/>
                    <a:pt x="1009" y="306"/>
                  </a:cubicBezTo>
                  <a:cubicBezTo>
                    <a:pt x="1003" y="315"/>
                    <a:pt x="991" y="320"/>
                    <a:pt x="989" y="331"/>
                  </a:cubicBezTo>
                  <a:cubicBezTo>
                    <a:pt x="988" y="339"/>
                    <a:pt x="984" y="346"/>
                    <a:pt x="981" y="353"/>
                  </a:cubicBezTo>
                  <a:cubicBezTo>
                    <a:pt x="985" y="356"/>
                    <a:pt x="989" y="358"/>
                    <a:pt x="994" y="360"/>
                  </a:cubicBezTo>
                  <a:cubicBezTo>
                    <a:pt x="992" y="340"/>
                    <a:pt x="1015" y="331"/>
                    <a:pt x="1032" y="335"/>
                  </a:cubicBezTo>
                  <a:cubicBezTo>
                    <a:pt x="1041" y="342"/>
                    <a:pt x="1037" y="358"/>
                    <a:pt x="1028" y="363"/>
                  </a:cubicBezTo>
                  <a:cubicBezTo>
                    <a:pt x="1017" y="370"/>
                    <a:pt x="1005" y="366"/>
                    <a:pt x="994" y="365"/>
                  </a:cubicBezTo>
                  <a:cubicBezTo>
                    <a:pt x="990" y="376"/>
                    <a:pt x="1004" y="380"/>
                    <a:pt x="1009" y="387"/>
                  </a:cubicBezTo>
                  <a:cubicBezTo>
                    <a:pt x="1017" y="375"/>
                    <a:pt x="1030" y="368"/>
                    <a:pt x="1043" y="362"/>
                  </a:cubicBezTo>
                  <a:cubicBezTo>
                    <a:pt x="1050" y="355"/>
                    <a:pt x="1052" y="345"/>
                    <a:pt x="1056" y="336"/>
                  </a:cubicBezTo>
                  <a:cubicBezTo>
                    <a:pt x="1065" y="347"/>
                    <a:pt x="1066" y="362"/>
                    <a:pt x="1069" y="376"/>
                  </a:cubicBezTo>
                  <a:cubicBezTo>
                    <a:pt x="1078" y="378"/>
                    <a:pt x="1087" y="376"/>
                    <a:pt x="1096" y="375"/>
                  </a:cubicBezTo>
                  <a:cubicBezTo>
                    <a:pt x="1090" y="374"/>
                    <a:pt x="1083" y="373"/>
                    <a:pt x="1079" y="367"/>
                  </a:cubicBezTo>
                  <a:cubicBezTo>
                    <a:pt x="1086" y="365"/>
                    <a:pt x="1093" y="363"/>
                    <a:pt x="1099" y="361"/>
                  </a:cubicBezTo>
                  <a:cubicBezTo>
                    <a:pt x="1080" y="338"/>
                    <a:pt x="1061" y="315"/>
                    <a:pt x="1037" y="296"/>
                  </a:cubicBezTo>
                  <a:close/>
                  <a:moveTo>
                    <a:pt x="461" y="308"/>
                  </a:moveTo>
                  <a:cubicBezTo>
                    <a:pt x="458" y="313"/>
                    <a:pt x="466" y="321"/>
                    <a:pt x="470" y="316"/>
                  </a:cubicBezTo>
                  <a:cubicBezTo>
                    <a:pt x="473" y="311"/>
                    <a:pt x="465" y="303"/>
                    <a:pt x="461" y="308"/>
                  </a:cubicBezTo>
                  <a:close/>
                  <a:moveTo>
                    <a:pt x="595" y="307"/>
                  </a:moveTo>
                  <a:cubicBezTo>
                    <a:pt x="595" y="311"/>
                    <a:pt x="595" y="319"/>
                    <a:pt x="595" y="323"/>
                  </a:cubicBezTo>
                  <a:cubicBezTo>
                    <a:pt x="593" y="324"/>
                    <a:pt x="588" y="326"/>
                    <a:pt x="585" y="327"/>
                  </a:cubicBezTo>
                  <a:cubicBezTo>
                    <a:pt x="583" y="322"/>
                    <a:pt x="583" y="322"/>
                    <a:pt x="583" y="322"/>
                  </a:cubicBezTo>
                  <a:cubicBezTo>
                    <a:pt x="578" y="325"/>
                    <a:pt x="573" y="328"/>
                    <a:pt x="568" y="331"/>
                  </a:cubicBezTo>
                  <a:cubicBezTo>
                    <a:pt x="565" y="328"/>
                    <a:pt x="561" y="326"/>
                    <a:pt x="557" y="323"/>
                  </a:cubicBezTo>
                  <a:cubicBezTo>
                    <a:pt x="552" y="327"/>
                    <a:pt x="548" y="331"/>
                    <a:pt x="544" y="334"/>
                  </a:cubicBezTo>
                  <a:cubicBezTo>
                    <a:pt x="543" y="321"/>
                    <a:pt x="531" y="328"/>
                    <a:pt x="526" y="334"/>
                  </a:cubicBezTo>
                  <a:cubicBezTo>
                    <a:pt x="530" y="336"/>
                    <a:pt x="534" y="337"/>
                    <a:pt x="538" y="339"/>
                  </a:cubicBezTo>
                  <a:cubicBezTo>
                    <a:pt x="543" y="337"/>
                    <a:pt x="548" y="334"/>
                    <a:pt x="553" y="332"/>
                  </a:cubicBezTo>
                  <a:cubicBezTo>
                    <a:pt x="552" y="344"/>
                    <a:pt x="540" y="347"/>
                    <a:pt x="532" y="352"/>
                  </a:cubicBezTo>
                  <a:cubicBezTo>
                    <a:pt x="535" y="356"/>
                    <a:pt x="538" y="359"/>
                    <a:pt x="540" y="363"/>
                  </a:cubicBezTo>
                  <a:cubicBezTo>
                    <a:pt x="546" y="356"/>
                    <a:pt x="549" y="343"/>
                    <a:pt x="560" y="345"/>
                  </a:cubicBezTo>
                  <a:cubicBezTo>
                    <a:pt x="567" y="353"/>
                    <a:pt x="575" y="360"/>
                    <a:pt x="579" y="369"/>
                  </a:cubicBezTo>
                  <a:cubicBezTo>
                    <a:pt x="581" y="376"/>
                    <a:pt x="578" y="383"/>
                    <a:pt x="577" y="390"/>
                  </a:cubicBezTo>
                  <a:cubicBezTo>
                    <a:pt x="566" y="392"/>
                    <a:pt x="557" y="384"/>
                    <a:pt x="548" y="380"/>
                  </a:cubicBezTo>
                  <a:cubicBezTo>
                    <a:pt x="549" y="388"/>
                    <a:pt x="551" y="396"/>
                    <a:pt x="552" y="404"/>
                  </a:cubicBezTo>
                  <a:cubicBezTo>
                    <a:pt x="560" y="402"/>
                    <a:pt x="571" y="404"/>
                    <a:pt x="575" y="395"/>
                  </a:cubicBezTo>
                  <a:cubicBezTo>
                    <a:pt x="577" y="387"/>
                    <a:pt x="584" y="389"/>
                    <a:pt x="591" y="389"/>
                  </a:cubicBezTo>
                  <a:cubicBezTo>
                    <a:pt x="589" y="378"/>
                    <a:pt x="591" y="368"/>
                    <a:pt x="594" y="358"/>
                  </a:cubicBezTo>
                  <a:cubicBezTo>
                    <a:pt x="587" y="357"/>
                    <a:pt x="577" y="361"/>
                    <a:pt x="574" y="352"/>
                  </a:cubicBezTo>
                  <a:cubicBezTo>
                    <a:pt x="577" y="345"/>
                    <a:pt x="581" y="339"/>
                    <a:pt x="583" y="331"/>
                  </a:cubicBezTo>
                  <a:cubicBezTo>
                    <a:pt x="591" y="331"/>
                    <a:pt x="600" y="330"/>
                    <a:pt x="608" y="327"/>
                  </a:cubicBezTo>
                  <a:cubicBezTo>
                    <a:pt x="606" y="319"/>
                    <a:pt x="606" y="307"/>
                    <a:pt x="595" y="307"/>
                  </a:cubicBezTo>
                  <a:close/>
                  <a:moveTo>
                    <a:pt x="611" y="307"/>
                  </a:moveTo>
                  <a:cubicBezTo>
                    <a:pt x="615" y="317"/>
                    <a:pt x="622" y="325"/>
                    <a:pt x="629" y="332"/>
                  </a:cubicBezTo>
                  <a:cubicBezTo>
                    <a:pt x="633" y="320"/>
                    <a:pt x="622" y="309"/>
                    <a:pt x="611" y="307"/>
                  </a:cubicBezTo>
                  <a:close/>
                  <a:moveTo>
                    <a:pt x="856" y="321"/>
                  </a:moveTo>
                  <a:cubicBezTo>
                    <a:pt x="862" y="318"/>
                    <a:pt x="859" y="306"/>
                    <a:pt x="852" y="307"/>
                  </a:cubicBezTo>
                  <a:cubicBezTo>
                    <a:pt x="845" y="310"/>
                    <a:pt x="849" y="322"/>
                    <a:pt x="856" y="321"/>
                  </a:cubicBezTo>
                  <a:close/>
                  <a:moveTo>
                    <a:pt x="732" y="321"/>
                  </a:moveTo>
                  <a:cubicBezTo>
                    <a:pt x="736" y="324"/>
                    <a:pt x="740" y="327"/>
                    <a:pt x="744" y="329"/>
                  </a:cubicBezTo>
                  <a:cubicBezTo>
                    <a:pt x="743" y="324"/>
                    <a:pt x="743" y="318"/>
                    <a:pt x="742" y="312"/>
                  </a:cubicBezTo>
                  <a:cubicBezTo>
                    <a:pt x="739" y="315"/>
                    <a:pt x="736" y="318"/>
                    <a:pt x="732" y="321"/>
                  </a:cubicBezTo>
                  <a:close/>
                  <a:moveTo>
                    <a:pt x="925" y="312"/>
                  </a:moveTo>
                  <a:cubicBezTo>
                    <a:pt x="925" y="312"/>
                    <a:pt x="925" y="312"/>
                    <a:pt x="925" y="312"/>
                  </a:cubicBezTo>
                  <a:moveTo>
                    <a:pt x="954" y="312"/>
                  </a:moveTo>
                  <a:cubicBezTo>
                    <a:pt x="952" y="318"/>
                    <a:pt x="954" y="320"/>
                    <a:pt x="960" y="318"/>
                  </a:cubicBezTo>
                  <a:cubicBezTo>
                    <a:pt x="963" y="312"/>
                    <a:pt x="961" y="310"/>
                    <a:pt x="954" y="312"/>
                  </a:cubicBezTo>
                  <a:close/>
                  <a:moveTo>
                    <a:pt x="453" y="318"/>
                  </a:moveTo>
                  <a:cubicBezTo>
                    <a:pt x="452" y="321"/>
                    <a:pt x="449" y="325"/>
                    <a:pt x="448" y="328"/>
                  </a:cubicBezTo>
                  <a:cubicBezTo>
                    <a:pt x="443" y="326"/>
                    <a:pt x="439" y="323"/>
                    <a:pt x="434" y="321"/>
                  </a:cubicBezTo>
                  <a:cubicBezTo>
                    <a:pt x="434" y="337"/>
                    <a:pt x="433" y="353"/>
                    <a:pt x="433" y="368"/>
                  </a:cubicBezTo>
                  <a:cubicBezTo>
                    <a:pt x="435" y="371"/>
                    <a:pt x="437" y="374"/>
                    <a:pt x="440" y="377"/>
                  </a:cubicBezTo>
                  <a:cubicBezTo>
                    <a:pt x="445" y="364"/>
                    <a:pt x="438" y="350"/>
                    <a:pt x="442" y="337"/>
                  </a:cubicBezTo>
                  <a:cubicBezTo>
                    <a:pt x="446" y="331"/>
                    <a:pt x="458" y="326"/>
                    <a:pt x="463" y="333"/>
                  </a:cubicBezTo>
                  <a:cubicBezTo>
                    <a:pt x="463" y="341"/>
                    <a:pt x="459" y="348"/>
                    <a:pt x="457" y="355"/>
                  </a:cubicBezTo>
                  <a:cubicBezTo>
                    <a:pt x="461" y="358"/>
                    <a:pt x="465" y="362"/>
                    <a:pt x="469" y="366"/>
                  </a:cubicBezTo>
                  <a:cubicBezTo>
                    <a:pt x="471" y="365"/>
                    <a:pt x="473" y="364"/>
                    <a:pt x="475" y="363"/>
                  </a:cubicBezTo>
                  <a:cubicBezTo>
                    <a:pt x="470" y="361"/>
                    <a:pt x="466" y="358"/>
                    <a:pt x="462" y="355"/>
                  </a:cubicBezTo>
                  <a:cubicBezTo>
                    <a:pt x="469" y="348"/>
                    <a:pt x="476" y="341"/>
                    <a:pt x="483" y="334"/>
                  </a:cubicBezTo>
                  <a:cubicBezTo>
                    <a:pt x="496" y="335"/>
                    <a:pt x="508" y="332"/>
                    <a:pt x="520" y="331"/>
                  </a:cubicBezTo>
                  <a:cubicBezTo>
                    <a:pt x="511" y="326"/>
                    <a:pt x="503" y="321"/>
                    <a:pt x="497" y="313"/>
                  </a:cubicBezTo>
                  <a:cubicBezTo>
                    <a:pt x="486" y="328"/>
                    <a:pt x="466" y="332"/>
                    <a:pt x="453" y="318"/>
                  </a:cubicBezTo>
                  <a:close/>
                  <a:moveTo>
                    <a:pt x="833" y="326"/>
                  </a:moveTo>
                  <a:cubicBezTo>
                    <a:pt x="827" y="326"/>
                    <a:pt x="820" y="326"/>
                    <a:pt x="814" y="326"/>
                  </a:cubicBezTo>
                  <a:cubicBezTo>
                    <a:pt x="809" y="332"/>
                    <a:pt x="804" y="339"/>
                    <a:pt x="799" y="346"/>
                  </a:cubicBezTo>
                  <a:cubicBezTo>
                    <a:pt x="798" y="355"/>
                    <a:pt x="798" y="364"/>
                    <a:pt x="790" y="370"/>
                  </a:cubicBezTo>
                  <a:cubicBezTo>
                    <a:pt x="780" y="370"/>
                    <a:pt x="768" y="368"/>
                    <a:pt x="766" y="380"/>
                  </a:cubicBezTo>
                  <a:cubicBezTo>
                    <a:pt x="780" y="374"/>
                    <a:pt x="797" y="381"/>
                    <a:pt x="805" y="394"/>
                  </a:cubicBezTo>
                  <a:cubicBezTo>
                    <a:pt x="812" y="388"/>
                    <a:pt x="819" y="382"/>
                    <a:pt x="821" y="372"/>
                  </a:cubicBezTo>
                  <a:cubicBezTo>
                    <a:pt x="825" y="362"/>
                    <a:pt x="838" y="366"/>
                    <a:pt x="846" y="364"/>
                  </a:cubicBezTo>
                  <a:cubicBezTo>
                    <a:pt x="840" y="357"/>
                    <a:pt x="829" y="359"/>
                    <a:pt x="823" y="353"/>
                  </a:cubicBezTo>
                  <a:cubicBezTo>
                    <a:pt x="821" y="347"/>
                    <a:pt x="821" y="341"/>
                    <a:pt x="822" y="335"/>
                  </a:cubicBezTo>
                  <a:cubicBezTo>
                    <a:pt x="825" y="334"/>
                    <a:pt x="831" y="334"/>
                    <a:pt x="834" y="334"/>
                  </a:cubicBezTo>
                  <a:cubicBezTo>
                    <a:pt x="832" y="338"/>
                    <a:pt x="829" y="342"/>
                    <a:pt x="827" y="347"/>
                  </a:cubicBezTo>
                  <a:cubicBezTo>
                    <a:pt x="828" y="348"/>
                    <a:pt x="832" y="351"/>
                    <a:pt x="834" y="352"/>
                  </a:cubicBezTo>
                  <a:cubicBezTo>
                    <a:pt x="832" y="341"/>
                    <a:pt x="832" y="341"/>
                    <a:pt x="832" y="341"/>
                  </a:cubicBezTo>
                  <a:cubicBezTo>
                    <a:pt x="835" y="342"/>
                    <a:pt x="840" y="343"/>
                    <a:pt x="842" y="344"/>
                  </a:cubicBezTo>
                  <a:cubicBezTo>
                    <a:pt x="842" y="334"/>
                    <a:pt x="843" y="324"/>
                    <a:pt x="843" y="314"/>
                  </a:cubicBezTo>
                  <a:cubicBezTo>
                    <a:pt x="839" y="318"/>
                    <a:pt x="836" y="322"/>
                    <a:pt x="833" y="326"/>
                  </a:cubicBezTo>
                  <a:close/>
                  <a:moveTo>
                    <a:pt x="939" y="343"/>
                  </a:moveTo>
                  <a:cubicBezTo>
                    <a:pt x="937" y="349"/>
                    <a:pt x="931" y="351"/>
                    <a:pt x="926" y="354"/>
                  </a:cubicBezTo>
                  <a:cubicBezTo>
                    <a:pt x="926" y="357"/>
                    <a:pt x="926" y="361"/>
                    <a:pt x="926" y="363"/>
                  </a:cubicBezTo>
                  <a:cubicBezTo>
                    <a:pt x="927" y="363"/>
                    <a:pt x="928" y="364"/>
                    <a:pt x="929" y="364"/>
                  </a:cubicBezTo>
                  <a:cubicBezTo>
                    <a:pt x="931" y="360"/>
                    <a:pt x="934" y="354"/>
                    <a:pt x="936" y="350"/>
                  </a:cubicBezTo>
                  <a:cubicBezTo>
                    <a:pt x="938" y="358"/>
                    <a:pt x="940" y="366"/>
                    <a:pt x="943" y="374"/>
                  </a:cubicBezTo>
                  <a:cubicBezTo>
                    <a:pt x="938" y="373"/>
                    <a:pt x="934" y="371"/>
                    <a:pt x="931" y="369"/>
                  </a:cubicBezTo>
                  <a:cubicBezTo>
                    <a:pt x="930" y="375"/>
                    <a:pt x="931" y="380"/>
                    <a:pt x="932" y="386"/>
                  </a:cubicBezTo>
                  <a:cubicBezTo>
                    <a:pt x="937" y="377"/>
                    <a:pt x="937" y="377"/>
                    <a:pt x="937" y="377"/>
                  </a:cubicBezTo>
                  <a:cubicBezTo>
                    <a:pt x="939" y="381"/>
                    <a:pt x="941" y="386"/>
                    <a:pt x="941" y="391"/>
                  </a:cubicBezTo>
                  <a:cubicBezTo>
                    <a:pt x="942" y="398"/>
                    <a:pt x="944" y="406"/>
                    <a:pt x="946" y="413"/>
                  </a:cubicBezTo>
                  <a:cubicBezTo>
                    <a:pt x="954" y="406"/>
                    <a:pt x="949" y="395"/>
                    <a:pt x="955" y="387"/>
                  </a:cubicBezTo>
                  <a:cubicBezTo>
                    <a:pt x="960" y="381"/>
                    <a:pt x="967" y="377"/>
                    <a:pt x="973" y="372"/>
                  </a:cubicBezTo>
                  <a:cubicBezTo>
                    <a:pt x="968" y="372"/>
                    <a:pt x="962" y="371"/>
                    <a:pt x="956" y="370"/>
                  </a:cubicBezTo>
                  <a:cubicBezTo>
                    <a:pt x="956" y="364"/>
                    <a:pt x="960" y="359"/>
                    <a:pt x="962" y="353"/>
                  </a:cubicBezTo>
                  <a:cubicBezTo>
                    <a:pt x="960" y="353"/>
                    <a:pt x="954" y="353"/>
                    <a:pt x="952" y="353"/>
                  </a:cubicBezTo>
                  <a:cubicBezTo>
                    <a:pt x="950" y="351"/>
                    <a:pt x="948" y="346"/>
                    <a:pt x="946" y="344"/>
                  </a:cubicBezTo>
                  <a:cubicBezTo>
                    <a:pt x="950" y="335"/>
                    <a:pt x="951" y="325"/>
                    <a:pt x="945" y="316"/>
                  </a:cubicBezTo>
                  <a:cubicBezTo>
                    <a:pt x="940" y="324"/>
                    <a:pt x="944" y="335"/>
                    <a:pt x="939" y="343"/>
                  </a:cubicBezTo>
                  <a:close/>
                  <a:moveTo>
                    <a:pt x="369" y="318"/>
                  </a:moveTo>
                  <a:cubicBezTo>
                    <a:pt x="368" y="329"/>
                    <a:pt x="375" y="340"/>
                    <a:pt x="374" y="351"/>
                  </a:cubicBezTo>
                  <a:cubicBezTo>
                    <a:pt x="375" y="363"/>
                    <a:pt x="368" y="375"/>
                    <a:pt x="370" y="388"/>
                  </a:cubicBezTo>
                  <a:cubicBezTo>
                    <a:pt x="375" y="382"/>
                    <a:pt x="379" y="376"/>
                    <a:pt x="384" y="371"/>
                  </a:cubicBezTo>
                  <a:cubicBezTo>
                    <a:pt x="398" y="366"/>
                    <a:pt x="407" y="382"/>
                    <a:pt x="412" y="392"/>
                  </a:cubicBezTo>
                  <a:cubicBezTo>
                    <a:pt x="416" y="395"/>
                    <a:pt x="420" y="398"/>
                    <a:pt x="425" y="401"/>
                  </a:cubicBezTo>
                  <a:cubicBezTo>
                    <a:pt x="429" y="400"/>
                    <a:pt x="434" y="399"/>
                    <a:pt x="438" y="397"/>
                  </a:cubicBezTo>
                  <a:cubicBezTo>
                    <a:pt x="441" y="392"/>
                    <a:pt x="440" y="384"/>
                    <a:pt x="433" y="384"/>
                  </a:cubicBezTo>
                  <a:cubicBezTo>
                    <a:pt x="430" y="388"/>
                    <a:pt x="427" y="391"/>
                    <a:pt x="424" y="395"/>
                  </a:cubicBezTo>
                  <a:cubicBezTo>
                    <a:pt x="420" y="390"/>
                    <a:pt x="416" y="384"/>
                    <a:pt x="410" y="380"/>
                  </a:cubicBezTo>
                  <a:cubicBezTo>
                    <a:pt x="410" y="369"/>
                    <a:pt x="407" y="357"/>
                    <a:pt x="415" y="349"/>
                  </a:cubicBezTo>
                  <a:cubicBezTo>
                    <a:pt x="418" y="352"/>
                    <a:pt x="423" y="357"/>
                    <a:pt x="425" y="359"/>
                  </a:cubicBezTo>
                  <a:cubicBezTo>
                    <a:pt x="426" y="351"/>
                    <a:pt x="426" y="343"/>
                    <a:pt x="426" y="336"/>
                  </a:cubicBezTo>
                  <a:cubicBezTo>
                    <a:pt x="420" y="339"/>
                    <a:pt x="417" y="344"/>
                    <a:pt x="414" y="350"/>
                  </a:cubicBezTo>
                  <a:cubicBezTo>
                    <a:pt x="412" y="349"/>
                    <a:pt x="408" y="349"/>
                    <a:pt x="406" y="349"/>
                  </a:cubicBezTo>
                  <a:cubicBezTo>
                    <a:pt x="406" y="357"/>
                    <a:pt x="406" y="366"/>
                    <a:pt x="397" y="371"/>
                  </a:cubicBezTo>
                  <a:cubicBezTo>
                    <a:pt x="394" y="359"/>
                    <a:pt x="389" y="348"/>
                    <a:pt x="382" y="339"/>
                  </a:cubicBezTo>
                  <a:cubicBezTo>
                    <a:pt x="380" y="330"/>
                    <a:pt x="379" y="321"/>
                    <a:pt x="369" y="318"/>
                  </a:cubicBezTo>
                  <a:close/>
                  <a:moveTo>
                    <a:pt x="628" y="343"/>
                  </a:moveTo>
                  <a:cubicBezTo>
                    <a:pt x="634" y="343"/>
                    <a:pt x="641" y="343"/>
                    <a:pt x="647" y="342"/>
                  </a:cubicBezTo>
                  <a:cubicBezTo>
                    <a:pt x="647" y="336"/>
                    <a:pt x="647" y="330"/>
                    <a:pt x="647" y="323"/>
                  </a:cubicBezTo>
                  <a:cubicBezTo>
                    <a:pt x="639" y="329"/>
                    <a:pt x="633" y="335"/>
                    <a:pt x="628" y="343"/>
                  </a:cubicBezTo>
                  <a:close/>
                  <a:moveTo>
                    <a:pt x="665" y="325"/>
                  </a:moveTo>
                  <a:cubicBezTo>
                    <a:pt x="661" y="329"/>
                    <a:pt x="667" y="338"/>
                    <a:pt x="672" y="334"/>
                  </a:cubicBezTo>
                  <a:cubicBezTo>
                    <a:pt x="677" y="330"/>
                    <a:pt x="670" y="322"/>
                    <a:pt x="665" y="325"/>
                  </a:cubicBezTo>
                  <a:close/>
                  <a:moveTo>
                    <a:pt x="701" y="346"/>
                  </a:moveTo>
                  <a:cubicBezTo>
                    <a:pt x="705" y="344"/>
                    <a:pt x="710" y="343"/>
                    <a:pt x="715" y="341"/>
                  </a:cubicBezTo>
                  <a:cubicBezTo>
                    <a:pt x="715" y="336"/>
                    <a:pt x="715" y="330"/>
                    <a:pt x="714" y="325"/>
                  </a:cubicBezTo>
                  <a:cubicBezTo>
                    <a:pt x="707" y="329"/>
                    <a:pt x="699" y="336"/>
                    <a:pt x="701" y="346"/>
                  </a:cubicBezTo>
                  <a:close/>
                  <a:moveTo>
                    <a:pt x="781" y="338"/>
                  </a:moveTo>
                  <a:cubicBezTo>
                    <a:pt x="790" y="337"/>
                    <a:pt x="809" y="333"/>
                    <a:pt x="798" y="321"/>
                  </a:cubicBezTo>
                  <a:cubicBezTo>
                    <a:pt x="792" y="327"/>
                    <a:pt x="786" y="332"/>
                    <a:pt x="781" y="338"/>
                  </a:cubicBezTo>
                  <a:close/>
                  <a:moveTo>
                    <a:pt x="869" y="326"/>
                  </a:moveTo>
                  <a:cubicBezTo>
                    <a:pt x="868" y="327"/>
                    <a:pt x="867" y="331"/>
                    <a:pt x="866" y="332"/>
                  </a:cubicBezTo>
                  <a:cubicBezTo>
                    <a:pt x="873" y="345"/>
                    <a:pt x="882" y="319"/>
                    <a:pt x="869" y="326"/>
                  </a:cubicBezTo>
                  <a:close/>
                  <a:moveTo>
                    <a:pt x="931" y="325"/>
                  </a:moveTo>
                  <a:cubicBezTo>
                    <a:pt x="927" y="328"/>
                    <a:pt x="924" y="331"/>
                    <a:pt x="920" y="335"/>
                  </a:cubicBezTo>
                  <a:cubicBezTo>
                    <a:pt x="922" y="337"/>
                    <a:pt x="924" y="340"/>
                    <a:pt x="926" y="342"/>
                  </a:cubicBezTo>
                  <a:cubicBezTo>
                    <a:pt x="934" y="341"/>
                    <a:pt x="935" y="330"/>
                    <a:pt x="931" y="325"/>
                  </a:cubicBezTo>
                  <a:close/>
                  <a:moveTo>
                    <a:pt x="953" y="341"/>
                  </a:moveTo>
                  <a:cubicBezTo>
                    <a:pt x="955" y="343"/>
                    <a:pt x="958" y="345"/>
                    <a:pt x="960" y="347"/>
                  </a:cubicBezTo>
                  <a:cubicBezTo>
                    <a:pt x="963" y="343"/>
                    <a:pt x="966" y="339"/>
                    <a:pt x="969" y="335"/>
                  </a:cubicBezTo>
                  <a:cubicBezTo>
                    <a:pt x="972" y="337"/>
                    <a:pt x="976" y="338"/>
                    <a:pt x="979" y="339"/>
                  </a:cubicBezTo>
                  <a:cubicBezTo>
                    <a:pt x="980" y="334"/>
                    <a:pt x="981" y="329"/>
                    <a:pt x="982" y="324"/>
                  </a:cubicBezTo>
                  <a:cubicBezTo>
                    <a:pt x="971" y="327"/>
                    <a:pt x="961" y="332"/>
                    <a:pt x="953" y="341"/>
                  </a:cubicBezTo>
                  <a:close/>
                  <a:moveTo>
                    <a:pt x="394" y="342"/>
                  </a:moveTo>
                  <a:cubicBezTo>
                    <a:pt x="396" y="342"/>
                    <a:pt x="400" y="343"/>
                    <a:pt x="403" y="343"/>
                  </a:cubicBezTo>
                  <a:cubicBezTo>
                    <a:pt x="403" y="338"/>
                    <a:pt x="403" y="332"/>
                    <a:pt x="403" y="327"/>
                  </a:cubicBezTo>
                  <a:cubicBezTo>
                    <a:pt x="396" y="329"/>
                    <a:pt x="395" y="336"/>
                    <a:pt x="394" y="342"/>
                  </a:cubicBezTo>
                  <a:close/>
                  <a:moveTo>
                    <a:pt x="886" y="333"/>
                  </a:moveTo>
                  <a:cubicBezTo>
                    <a:pt x="886" y="335"/>
                    <a:pt x="886" y="340"/>
                    <a:pt x="887" y="342"/>
                  </a:cubicBezTo>
                  <a:cubicBezTo>
                    <a:pt x="892" y="343"/>
                    <a:pt x="896" y="343"/>
                    <a:pt x="901" y="342"/>
                  </a:cubicBezTo>
                  <a:cubicBezTo>
                    <a:pt x="902" y="338"/>
                    <a:pt x="902" y="333"/>
                    <a:pt x="903" y="329"/>
                  </a:cubicBezTo>
                  <a:cubicBezTo>
                    <a:pt x="897" y="330"/>
                    <a:pt x="891" y="331"/>
                    <a:pt x="886" y="333"/>
                  </a:cubicBezTo>
                  <a:close/>
                  <a:moveTo>
                    <a:pt x="677" y="350"/>
                  </a:moveTo>
                  <a:cubicBezTo>
                    <a:pt x="679" y="350"/>
                    <a:pt x="684" y="351"/>
                    <a:pt x="686" y="351"/>
                  </a:cubicBezTo>
                  <a:cubicBezTo>
                    <a:pt x="688" y="344"/>
                    <a:pt x="690" y="338"/>
                    <a:pt x="691" y="331"/>
                  </a:cubicBezTo>
                  <a:cubicBezTo>
                    <a:pt x="683" y="334"/>
                    <a:pt x="681" y="343"/>
                    <a:pt x="677" y="350"/>
                  </a:cubicBezTo>
                  <a:close/>
                  <a:moveTo>
                    <a:pt x="723" y="336"/>
                  </a:moveTo>
                  <a:cubicBezTo>
                    <a:pt x="722" y="342"/>
                    <a:pt x="732" y="346"/>
                    <a:pt x="734" y="340"/>
                  </a:cubicBezTo>
                  <a:cubicBezTo>
                    <a:pt x="735" y="334"/>
                    <a:pt x="725" y="330"/>
                    <a:pt x="723" y="336"/>
                  </a:cubicBezTo>
                  <a:close/>
                  <a:moveTo>
                    <a:pt x="599" y="339"/>
                  </a:moveTo>
                  <a:cubicBezTo>
                    <a:pt x="602" y="345"/>
                    <a:pt x="605" y="345"/>
                    <a:pt x="609" y="339"/>
                  </a:cubicBezTo>
                  <a:cubicBezTo>
                    <a:pt x="606" y="333"/>
                    <a:pt x="602" y="333"/>
                    <a:pt x="599" y="339"/>
                  </a:cubicBezTo>
                  <a:close/>
                  <a:moveTo>
                    <a:pt x="656" y="334"/>
                  </a:moveTo>
                  <a:cubicBezTo>
                    <a:pt x="656" y="346"/>
                    <a:pt x="645" y="354"/>
                    <a:pt x="633" y="354"/>
                  </a:cubicBezTo>
                  <a:cubicBezTo>
                    <a:pt x="632" y="367"/>
                    <a:pt x="619" y="381"/>
                    <a:pt x="632" y="392"/>
                  </a:cubicBezTo>
                  <a:cubicBezTo>
                    <a:pt x="634" y="382"/>
                    <a:pt x="636" y="373"/>
                    <a:pt x="639" y="364"/>
                  </a:cubicBezTo>
                  <a:cubicBezTo>
                    <a:pt x="645" y="367"/>
                    <a:pt x="649" y="371"/>
                    <a:pt x="653" y="377"/>
                  </a:cubicBezTo>
                  <a:cubicBezTo>
                    <a:pt x="653" y="368"/>
                    <a:pt x="653" y="359"/>
                    <a:pt x="654" y="350"/>
                  </a:cubicBezTo>
                  <a:cubicBezTo>
                    <a:pt x="660" y="350"/>
                    <a:pt x="667" y="349"/>
                    <a:pt x="673" y="349"/>
                  </a:cubicBezTo>
                  <a:cubicBezTo>
                    <a:pt x="667" y="344"/>
                    <a:pt x="662" y="339"/>
                    <a:pt x="656" y="334"/>
                  </a:cubicBezTo>
                  <a:close/>
                  <a:moveTo>
                    <a:pt x="328" y="364"/>
                  </a:moveTo>
                  <a:cubicBezTo>
                    <a:pt x="332" y="356"/>
                    <a:pt x="335" y="348"/>
                    <a:pt x="336" y="339"/>
                  </a:cubicBezTo>
                  <a:cubicBezTo>
                    <a:pt x="327" y="344"/>
                    <a:pt x="319" y="355"/>
                    <a:pt x="328" y="364"/>
                  </a:cubicBezTo>
                  <a:close/>
                  <a:moveTo>
                    <a:pt x="341" y="351"/>
                  </a:moveTo>
                  <a:cubicBezTo>
                    <a:pt x="354" y="356"/>
                    <a:pt x="346" y="370"/>
                    <a:pt x="345" y="380"/>
                  </a:cubicBezTo>
                  <a:cubicBezTo>
                    <a:pt x="353" y="375"/>
                    <a:pt x="363" y="370"/>
                    <a:pt x="368" y="361"/>
                  </a:cubicBezTo>
                  <a:cubicBezTo>
                    <a:pt x="363" y="363"/>
                    <a:pt x="357" y="365"/>
                    <a:pt x="352" y="368"/>
                  </a:cubicBezTo>
                  <a:cubicBezTo>
                    <a:pt x="358" y="357"/>
                    <a:pt x="358" y="347"/>
                    <a:pt x="352" y="337"/>
                  </a:cubicBezTo>
                  <a:cubicBezTo>
                    <a:pt x="348" y="342"/>
                    <a:pt x="344" y="346"/>
                    <a:pt x="341" y="351"/>
                  </a:cubicBezTo>
                  <a:close/>
                  <a:moveTo>
                    <a:pt x="448" y="342"/>
                  </a:moveTo>
                  <a:cubicBezTo>
                    <a:pt x="446" y="348"/>
                    <a:pt x="448" y="349"/>
                    <a:pt x="454" y="347"/>
                  </a:cubicBezTo>
                  <a:cubicBezTo>
                    <a:pt x="455" y="341"/>
                    <a:pt x="453" y="339"/>
                    <a:pt x="448" y="342"/>
                  </a:cubicBezTo>
                  <a:close/>
                  <a:moveTo>
                    <a:pt x="501" y="341"/>
                  </a:moveTo>
                  <a:cubicBezTo>
                    <a:pt x="501" y="346"/>
                    <a:pt x="501" y="351"/>
                    <a:pt x="502" y="356"/>
                  </a:cubicBezTo>
                  <a:cubicBezTo>
                    <a:pt x="507" y="352"/>
                    <a:pt x="512" y="348"/>
                    <a:pt x="515" y="342"/>
                  </a:cubicBezTo>
                  <a:cubicBezTo>
                    <a:pt x="510" y="341"/>
                    <a:pt x="505" y="341"/>
                    <a:pt x="501" y="341"/>
                  </a:cubicBezTo>
                  <a:close/>
                  <a:moveTo>
                    <a:pt x="588" y="350"/>
                  </a:moveTo>
                  <a:cubicBezTo>
                    <a:pt x="594" y="351"/>
                    <a:pt x="598" y="341"/>
                    <a:pt x="592" y="339"/>
                  </a:cubicBezTo>
                  <a:cubicBezTo>
                    <a:pt x="586" y="338"/>
                    <a:pt x="582" y="348"/>
                    <a:pt x="588" y="350"/>
                  </a:cubicBezTo>
                  <a:close/>
                  <a:moveTo>
                    <a:pt x="770" y="342"/>
                  </a:moveTo>
                  <a:cubicBezTo>
                    <a:pt x="768" y="348"/>
                    <a:pt x="770" y="351"/>
                    <a:pt x="777" y="348"/>
                  </a:cubicBezTo>
                  <a:cubicBezTo>
                    <a:pt x="779" y="342"/>
                    <a:pt x="776" y="339"/>
                    <a:pt x="770" y="342"/>
                  </a:cubicBezTo>
                  <a:close/>
                  <a:moveTo>
                    <a:pt x="845" y="339"/>
                  </a:moveTo>
                  <a:cubicBezTo>
                    <a:pt x="847" y="344"/>
                    <a:pt x="843" y="352"/>
                    <a:pt x="848" y="355"/>
                  </a:cubicBezTo>
                  <a:cubicBezTo>
                    <a:pt x="851" y="355"/>
                    <a:pt x="857" y="354"/>
                    <a:pt x="860" y="353"/>
                  </a:cubicBezTo>
                  <a:cubicBezTo>
                    <a:pt x="856" y="348"/>
                    <a:pt x="851" y="343"/>
                    <a:pt x="845" y="339"/>
                  </a:cubicBezTo>
                  <a:close/>
                  <a:moveTo>
                    <a:pt x="1003" y="356"/>
                  </a:moveTo>
                  <a:cubicBezTo>
                    <a:pt x="1013" y="364"/>
                    <a:pt x="1032" y="356"/>
                    <a:pt x="1028" y="341"/>
                  </a:cubicBezTo>
                  <a:cubicBezTo>
                    <a:pt x="1019" y="343"/>
                    <a:pt x="1003" y="344"/>
                    <a:pt x="1003" y="356"/>
                  </a:cubicBezTo>
                  <a:close/>
                  <a:moveTo>
                    <a:pt x="493" y="369"/>
                  </a:moveTo>
                  <a:cubicBezTo>
                    <a:pt x="493" y="361"/>
                    <a:pt x="491" y="352"/>
                    <a:pt x="488" y="344"/>
                  </a:cubicBezTo>
                  <a:cubicBezTo>
                    <a:pt x="476" y="346"/>
                    <a:pt x="482" y="368"/>
                    <a:pt x="493" y="369"/>
                  </a:cubicBezTo>
                  <a:close/>
                  <a:moveTo>
                    <a:pt x="717" y="346"/>
                  </a:moveTo>
                  <a:cubicBezTo>
                    <a:pt x="719" y="350"/>
                    <a:pt x="718" y="359"/>
                    <a:pt x="725" y="360"/>
                  </a:cubicBezTo>
                  <a:cubicBezTo>
                    <a:pt x="729" y="358"/>
                    <a:pt x="733" y="355"/>
                    <a:pt x="737" y="353"/>
                  </a:cubicBezTo>
                  <a:cubicBezTo>
                    <a:pt x="730" y="350"/>
                    <a:pt x="724" y="348"/>
                    <a:pt x="717" y="346"/>
                  </a:cubicBezTo>
                  <a:close/>
                  <a:moveTo>
                    <a:pt x="785" y="349"/>
                  </a:moveTo>
                  <a:cubicBezTo>
                    <a:pt x="781" y="350"/>
                    <a:pt x="778" y="359"/>
                    <a:pt x="784" y="361"/>
                  </a:cubicBezTo>
                  <a:cubicBezTo>
                    <a:pt x="792" y="363"/>
                    <a:pt x="796" y="345"/>
                    <a:pt x="785" y="349"/>
                  </a:cubicBezTo>
                  <a:close/>
                  <a:moveTo>
                    <a:pt x="902" y="372"/>
                  </a:moveTo>
                  <a:cubicBezTo>
                    <a:pt x="903" y="380"/>
                    <a:pt x="890" y="379"/>
                    <a:pt x="886" y="382"/>
                  </a:cubicBezTo>
                  <a:cubicBezTo>
                    <a:pt x="886" y="372"/>
                    <a:pt x="891" y="363"/>
                    <a:pt x="895" y="353"/>
                  </a:cubicBezTo>
                  <a:cubicBezTo>
                    <a:pt x="890" y="354"/>
                    <a:pt x="886" y="355"/>
                    <a:pt x="881" y="355"/>
                  </a:cubicBezTo>
                  <a:cubicBezTo>
                    <a:pt x="883" y="356"/>
                    <a:pt x="886" y="358"/>
                    <a:pt x="888" y="359"/>
                  </a:cubicBezTo>
                  <a:cubicBezTo>
                    <a:pt x="879" y="376"/>
                    <a:pt x="860" y="379"/>
                    <a:pt x="843" y="380"/>
                  </a:cubicBezTo>
                  <a:cubicBezTo>
                    <a:pt x="849" y="384"/>
                    <a:pt x="855" y="387"/>
                    <a:pt x="860" y="392"/>
                  </a:cubicBezTo>
                  <a:cubicBezTo>
                    <a:pt x="865" y="388"/>
                    <a:pt x="870" y="385"/>
                    <a:pt x="876" y="382"/>
                  </a:cubicBezTo>
                  <a:cubicBezTo>
                    <a:pt x="881" y="382"/>
                    <a:pt x="886" y="386"/>
                    <a:pt x="892" y="388"/>
                  </a:cubicBezTo>
                  <a:cubicBezTo>
                    <a:pt x="897" y="386"/>
                    <a:pt x="902" y="385"/>
                    <a:pt x="907" y="384"/>
                  </a:cubicBezTo>
                  <a:cubicBezTo>
                    <a:pt x="907" y="372"/>
                    <a:pt x="908" y="361"/>
                    <a:pt x="909" y="349"/>
                  </a:cubicBezTo>
                  <a:cubicBezTo>
                    <a:pt x="896" y="348"/>
                    <a:pt x="904" y="364"/>
                    <a:pt x="902" y="372"/>
                  </a:cubicBezTo>
                  <a:close/>
                  <a:moveTo>
                    <a:pt x="914" y="348"/>
                  </a:moveTo>
                  <a:cubicBezTo>
                    <a:pt x="914" y="357"/>
                    <a:pt x="913" y="367"/>
                    <a:pt x="914" y="377"/>
                  </a:cubicBezTo>
                  <a:cubicBezTo>
                    <a:pt x="918" y="374"/>
                    <a:pt x="923" y="370"/>
                    <a:pt x="921" y="364"/>
                  </a:cubicBezTo>
                  <a:cubicBezTo>
                    <a:pt x="921" y="358"/>
                    <a:pt x="923" y="348"/>
                    <a:pt x="914" y="348"/>
                  </a:cubicBezTo>
                  <a:close/>
                  <a:moveTo>
                    <a:pt x="695" y="352"/>
                  </a:moveTo>
                  <a:cubicBezTo>
                    <a:pt x="689" y="357"/>
                    <a:pt x="683" y="360"/>
                    <a:pt x="677" y="364"/>
                  </a:cubicBezTo>
                  <a:cubicBezTo>
                    <a:pt x="678" y="379"/>
                    <a:pt x="680" y="393"/>
                    <a:pt x="680" y="408"/>
                  </a:cubicBezTo>
                  <a:cubicBezTo>
                    <a:pt x="682" y="415"/>
                    <a:pt x="689" y="406"/>
                    <a:pt x="693" y="406"/>
                  </a:cubicBezTo>
                  <a:cubicBezTo>
                    <a:pt x="696" y="409"/>
                    <a:pt x="698" y="412"/>
                    <a:pt x="701" y="415"/>
                  </a:cubicBezTo>
                  <a:cubicBezTo>
                    <a:pt x="705" y="411"/>
                    <a:pt x="710" y="406"/>
                    <a:pt x="716" y="406"/>
                  </a:cubicBezTo>
                  <a:cubicBezTo>
                    <a:pt x="728" y="403"/>
                    <a:pt x="738" y="412"/>
                    <a:pt x="747" y="418"/>
                  </a:cubicBezTo>
                  <a:cubicBezTo>
                    <a:pt x="749" y="414"/>
                    <a:pt x="752" y="411"/>
                    <a:pt x="755" y="407"/>
                  </a:cubicBezTo>
                  <a:cubicBezTo>
                    <a:pt x="760" y="405"/>
                    <a:pt x="767" y="406"/>
                    <a:pt x="768" y="400"/>
                  </a:cubicBezTo>
                  <a:cubicBezTo>
                    <a:pt x="760" y="399"/>
                    <a:pt x="751" y="398"/>
                    <a:pt x="743" y="397"/>
                  </a:cubicBezTo>
                  <a:cubicBezTo>
                    <a:pt x="731" y="401"/>
                    <a:pt x="722" y="389"/>
                    <a:pt x="713" y="382"/>
                  </a:cubicBezTo>
                  <a:cubicBezTo>
                    <a:pt x="704" y="374"/>
                    <a:pt x="710" y="353"/>
                    <a:pt x="695" y="352"/>
                  </a:cubicBezTo>
                  <a:close/>
                  <a:moveTo>
                    <a:pt x="864" y="351"/>
                  </a:moveTo>
                  <a:cubicBezTo>
                    <a:pt x="864" y="358"/>
                    <a:pt x="865" y="365"/>
                    <a:pt x="867" y="373"/>
                  </a:cubicBezTo>
                  <a:cubicBezTo>
                    <a:pt x="875" y="366"/>
                    <a:pt x="872" y="355"/>
                    <a:pt x="864" y="351"/>
                  </a:cubicBezTo>
                  <a:close/>
                  <a:moveTo>
                    <a:pt x="553" y="357"/>
                  </a:moveTo>
                  <a:cubicBezTo>
                    <a:pt x="552" y="363"/>
                    <a:pt x="552" y="370"/>
                    <a:pt x="558" y="374"/>
                  </a:cubicBezTo>
                  <a:cubicBezTo>
                    <a:pt x="562" y="376"/>
                    <a:pt x="566" y="384"/>
                    <a:pt x="571" y="379"/>
                  </a:cubicBezTo>
                  <a:cubicBezTo>
                    <a:pt x="574" y="369"/>
                    <a:pt x="563" y="356"/>
                    <a:pt x="553" y="357"/>
                  </a:cubicBezTo>
                  <a:close/>
                  <a:moveTo>
                    <a:pt x="617" y="358"/>
                  </a:moveTo>
                  <a:cubicBezTo>
                    <a:pt x="613" y="361"/>
                    <a:pt x="613" y="370"/>
                    <a:pt x="619" y="371"/>
                  </a:cubicBezTo>
                  <a:cubicBezTo>
                    <a:pt x="628" y="370"/>
                    <a:pt x="626" y="353"/>
                    <a:pt x="617" y="358"/>
                  </a:cubicBezTo>
                  <a:close/>
                  <a:moveTo>
                    <a:pt x="662" y="358"/>
                  </a:moveTo>
                  <a:cubicBezTo>
                    <a:pt x="661" y="364"/>
                    <a:pt x="661" y="371"/>
                    <a:pt x="661" y="378"/>
                  </a:cubicBezTo>
                  <a:cubicBezTo>
                    <a:pt x="658" y="379"/>
                    <a:pt x="654" y="381"/>
                    <a:pt x="652" y="382"/>
                  </a:cubicBezTo>
                  <a:cubicBezTo>
                    <a:pt x="660" y="380"/>
                    <a:pt x="660" y="380"/>
                    <a:pt x="660" y="380"/>
                  </a:cubicBezTo>
                  <a:cubicBezTo>
                    <a:pt x="661" y="385"/>
                    <a:pt x="662" y="390"/>
                    <a:pt x="662" y="395"/>
                  </a:cubicBezTo>
                  <a:cubicBezTo>
                    <a:pt x="665" y="395"/>
                    <a:pt x="671" y="395"/>
                    <a:pt x="673" y="395"/>
                  </a:cubicBezTo>
                  <a:cubicBezTo>
                    <a:pt x="670" y="384"/>
                    <a:pt x="670" y="373"/>
                    <a:pt x="670" y="361"/>
                  </a:cubicBezTo>
                  <a:cubicBezTo>
                    <a:pt x="667" y="360"/>
                    <a:pt x="664" y="359"/>
                    <a:pt x="662" y="358"/>
                  </a:cubicBezTo>
                  <a:close/>
                  <a:moveTo>
                    <a:pt x="853" y="361"/>
                  </a:moveTo>
                  <a:cubicBezTo>
                    <a:pt x="847" y="363"/>
                    <a:pt x="844" y="372"/>
                    <a:pt x="851" y="374"/>
                  </a:cubicBezTo>
                  <a:cubicBezTo>
                    <a:pt x="860" y="376"/>
                    <a:pt x="863" y="359"/>
                    <a:pt x="853" y="361"/>
                  </a:cubicBezTo>
                  <a:close/>
                  <a:moveTo>
                    <a:pt x="1055" y="359"/>
                  </a:moveTo>
                  <a:cubicBezTo>
                    <a:pt x="1048" y="368"/>
                    <a:pt x="1046" y="380"/>
                    <a:pt x="1056" y="389"/>
                  </a:cubicBezTo>
                  <a:cubicBezTo>
                    <a:pt x="1061" y="379"/>
                    <a:pt x="1061" y="368"/>
                    <a:pt x="1055" y="359"/>
                  </a:cubicBezTo>
                  <a:close/>
                  <a:moveTo>
                    <a:pt x="453" y="366"/>
                  </a:moveTo>
                  <a:cubicBezTo>
                    <a:pt x="449" y="369"/>
                    <a:pt x="447" y="380"/>
                    <a:pt x="455" y="379"/>
                  </a:cubicBezTo>
                  <a:cubicBezTo>
                    <a:pt x="460" y="377"/>
                    <a:pt x="458" y="364"/>
                    <a:pt x="453" y="366"/>
                  </a:cubicBezTo>
                  <a:close/>
                  <a:moveTo>
                    <a:pt x="492" y="381"/>
                  </a:moveTo>
                  <a:cubicBezTo>
                    <a:pt x="494" y="385"/>
                    <a:pt x="496" y="390"/>
                    <a:pt x="498" y="394"/>
                  </a:cubicBezTo>
                  <a:cubicBezTo>
                    <a:pt x="500" y="394"/>
                    <a:pt x="504" y="394"/>
                    <a:pt x="506" y="394"/>
                  </a:cubicBezTo>
                  <a:cubicBezTo>
                    <a:pt x="504" y="388"/>
                    <a:pt x="502" y="382"/>
                    <a:pt x="500" y="376"/>
                  </a:cubicBezTo>
                  <a:cubicBezTo>
                    <a:pt x="503" y="372"/>
                    <a:pt x="505" y="369"/>
                    <a:pt x="508" y="365"/>
                  </a:cubicBezTo>
                  <a:cubicBezTo>
                    <a:pt x="498" y="364"/>
                    <a:pt x="496" y="374"/>
                    <a:pt x="492" y="381"/>
                  </a:cubicBezTo>
                  <a:close/>
                  <a:moveTo>
                    <a:pt x="730" y="384"/>
                  </a:moveTo>
                  <a:cubicBezTo>
                    <a:pt x="729" y="388"/>
                    <a:pt x="738" y="389"/>
                    <a:pt x="737" y="384"/>
                  </a:cubicBezTo>
                  <a:cubicBezTo>
                    <a:pt x="740" y="376"/>
                    <a:pt x="739" y="367"/>
                    <a:pt x="737" y="359"/>
                  </a:cubicBezTo>
                  <a:cubicBezTo>
                    <a:pt x="733" y="367"/>
                    <a:pt x="727" y="375"/>
                    <a:pt x="730" y="384"/>
                  </a:cubicBezTo>
                  <a:close/>
                  <a:moveTo>
                    <a:pt x="476" y="370"/>
                  </a:moveTo>
                  <a:cubicBezTo>
                    <a:pt x="473" y="375"/>
                    <a:pt x="470" y="381"/>
                    <a:pt x="468" y="386"/>
                  </a:cubicBezTo>
                  <a:cubicBezTo>
                    <a:pt x="465" y="386"/>
                    <a:pt x="460" y="387"/>
                    <a:pt x="458" y="387"/>
                  </a:cubicBezTo>
                  <a:cubicBezTo>
                    <a:pt x="453" y="392"/>
                    <a:pt x="448" y="397"/>
                    <a:pt x="448" y="405"/>
                  </a:cubicBezTo>
                  <a:cubicBezTo>
                    <a:pt x="455" y="401"/>
                    <a:pt x="462" y="397"/>
                    <a:pt x="469" y="393"/>
                  </a:cubicBezTo>
                  <a:cubicBezTo>
                    <a:pt x="473" y="385"/>
                    <a:pt x="480" y="380"/>
                    <a:pt x="489" y="377"/>
                  </a:cubicBezTo>
                  <a:cubicBezTo>
                    <a:pt x="485" y="374"/>
                    <a:pt x="481" y="372"/>
                    <a:pt x="476" y="370"/>
                  </a:cubicBezTo>
                  <a:close/>
                  <a:moveTo>
                    <a:pt x="893" y="369"/>
                  </a:moveTo>
                  <a:cubicBezTo>
                    <a:pt x="893" y="369"/>
                    <a:pt x="893" y="369"/>
                    <a:pt x="893" y="369"/>
                  </a:cubicBezTo>
                  <a:moveTo>
                    <a:pt x="829" y="383"/>
                  </a:moveTo>
                  <a:cubicBezTo>
                    <a:pt x="836" y="383"/>
                    <a:pt x="839" y="375"/>
                    <a:pt x="840" y="369"/>
                  </a:cubicBezTo>
                  <a:cubicBezTo>
                    <a:pt x="833" y="369"/>
                    <a:pt x="818" y="376"/>
                    <a:pt x="829" y="383"/>
                  </a:cubicBezTo>
                  <a:close/>
                  <a:moveTo>
                    <a:pt x="307" y="384"/>
                  </a:moveTo>
                  <a:cubicBezTo>
                    <a:pt x="306" y="389"/>
                    <a:pt x="309" y="395"/>
                    <a:pt x="310" y="400"/>
                  </a:cubicBezTo>
                  <a:cubicBezTo>
                    <a:pt x="317" y="393"/>
                    <a:pt x="323" y="386"/>
                    <a:pt x="323" y="376"/>
                  </a:cubicBezTo>
                  <a:cubicBezTo>
                    <a:pt x="318" y="378"/>
                    <a:pt x="311" y="379"/>
                    <a:pt x="307" y="384"/>
                  </a:cubicBezTo>
                  <a:close/>
                  <a:moveTo>
                    <a:pt x="748" y="375"/>
                  </a:moveTo>
                  <a:cubicBezTo>
                    <a:pt x="749" y="378"/>
                    <a:pt x="749" y="384"/>
                    <a:pt x="750" y="388"/>
                  </a:cubicBezTo>
                  <a:cubicBezTo>
                    <a:pt x="754" y="391"/>
                    <a:pt x="760" y="390"/>
                    <a:pt x="764" y="391"/>
                  </a:cubicBezTo>
                  <a:cubicBezTo>
                    <a:pt x="762" y="383"/>
                    <a:pt x="756" y="377"/>
                    <a:pt x="748" y="375"/>
                  </a:cubicBezTo>
                  <a:close/>
                  <a:moveTo>
                    <a:pt x="269" y="404"/>
                  </a:moveTo>
                  <a:cubicBezTo>
                    <a:pt x="272" y="397"/>
                    <a:pt x="276" y="389"/>
                    <a:pt x="275" y="381"/>
                  </a:cubicBezTo>
                  <a:cubicBezTo>
                    <a:pt x="262" y="380"/>
                    <a:pt x="266" y="396"/>
                    <a:pt x="269" y="404"/>
                  </a:cubicBezTo>
                  <a:close/>
                  <a:moveTo>
                    <a:pt x="348" y="389"/>
                  </a:moveTo>
                  <a:cubicBezTo>
                    <a:pt x="351" y="395"/>
                    <a:pt x="356" y="401"/>
                    <a:pt x="361" y="406"/>
                  </a:cubicBezTo>
                  <a:cubicBezTo>
                    <a:pt x="362" y="405"/>
                    <a:pt x="365" y="404"/>
                    <a:pt x="366" y="403"/>
                  </a:cubicBezTo>
                  <a:cubicBezTo>
                    <a:pt x="365" y="401"/>
                    <a:pt x="363" y="398"/>
                    <a:pt x="361" y="396"/>
                  </a:cubicBezTo>
                  <a:cubicBezTo>
                    <a:pt x="362" y="391"/>
                    <a:pt x="363" y="385"/>
                    <a:pt x="363" y="379"/>
                  </a:cubicBezTo>
                  <a:cubicBezTo>
                    <a:pt x="358" y="382"/>
                    <a:pt x="352" y="384"/>
                    <a:pt x="348" y="389"/>
                  </a:cubicBezTo>
                  <a:close/>
                  <a:moveTo>
                    <a:pt x="609" y="382"/>
                  </a:moveTo>
                  <a:cubicBezTo>
                    <a:pt x="610" y="387"/>
                    <a:pt x="610" y="392"/>
                    <a:pt x="610" y="397"/>
                  </a:cubicBezTo>
                  <a:cubicBezTo>
                    <a:pt x="613" y="393"/>
                    <a:pt x="617" y="390"/>
                    <a:pt x="620" y="386"/>
                  </a:cubicBezTo>
                  <a:cubicBezTo>
                    <a:pt x="616" y="385"/>
                    <a:pt x="613" y="383"/>
                    <a:pt x="609" y="382"/>
                  </a:cubicBezTo>
                  <a:close/>
                  <a:moveTo>
                    <a:pt x="970" y="404"/>
                  </a:moveTo>
                  <a:cubicBezTo>
                    <a:pt x="977" y="398"/>
                    <a:pt x="979" y="389"/>
                    <a:pt x="979" y="381"/>
                  </a:cubicBezTo>
                  <a:cubicBezTo>
                    <a:pt x="967" y="383"/>
                    <a:pt x="970" y="395"/>
                    <a:pt x="970" y="404"/>
                  </a:cubicBezTo>
                  <a:close/>
                  <a:moveTo>
                    <a:pt x="1026" y="380"/>
                  </a:moveTo>
                  <a:cubicBezTo>
                    <a:pt x="1021" y="387"/>
                    <a:pt x="1008" y="396"/>
                    <a:pt x="1019" y="404"/>
                  </a:cubicBezTo>
                  <a:cubicBezTo>
                    <a:pt x="1023" y="398"/>
                    <a:pt x="1026" y="385"/>
                    <a:pt x="1036" y="390"/>
                  </a:cubicBezTo>
                  <a:cubicBezTo>
                    <a:pt x="1031" y="398"/>
                    <a:pt x="1029" y="408"/>
                    <a:pt x="1022" y="414"/>
                  </a:cubicBezTo>
                  <a:cubicBezTo>
                    <a:pt x="1014" y="414"/>
                    <a:pt x="1010" y="406"/>
                    <a:pt x="1004" y="403"/>
                  </a:cubicBezTo>
                  <a:cubicBezTo>
                    <a:pt x="1002" y="421"/>
                    <a:pt x="1027" y="420"/>
                    <a:pt x="1026" y="436"/>
                  </a:cubicBezTo>
                  <a:cubicBezTo>
                    <a:pt x="1028" y="443"/>
                    <a:pt x="1025" y="448"/>
                    <a:pt x="1020" y="451"/>
                  </a:cubicBezTo>
                  <a:cubicBezTo>
                    <a:pt x="1015" y="450"/>
                    <a:pt x="1010" y="448"/>
                    <a:pt x="1006" y="445"/>
                  </a:cubicBezTo>
                  <a:cubicBezTo>
                    <a:pt x="999" y="453"/>
                    <a:pt x="992" y="462"/>
                    <a:pt x="984" y="468"/>
                  </a:cubicBezTo>
                  <a:cubicBezTo>
                    <a:pt x="976" y="470"/>
                    <a:pt x="967" y="470"/>
                    <a:pt x="959" y="473"/>
                  </a:cubicBezTo>
                  <a:cubicBezTo>
                    <a:pt x="947" y="467"/>
                    <a:pt x="935" y="462"/>
                    <a:pt x="923" y="456"/>
                  </a:cubicBezTo>
                  <a:cubicBezTo>
                    <a:pt x="928" y="465"/>
                    <a:pt x="933" y="473"/>
                    <a:pt x="934" y="483"/>
                  </a:cubicBezTo>
                  <a:cubicBezTo>
                    <a:pt x="943" y="482"/>
                    <a:pt x="952" y="482"/>
                    <a:pt x="961" y="481"/>
                  </a:cubicBezTo>
                  <a:cubicBezTo>
                    <a:pt x="967" y="488"/>
                    <a:pt x="974" y="495"/>
                    <a:pt x="974" y="505"/>
                  </a:cubicBezTo>
                  <a:cubicBezTo>
                    <a:pt x="977" y="502"/>
                    <a:pt x="981" y="500"/>
                    <a:pt x="984" y="498"/>
                  </a:cubicBezTo>
                  <a:cubicBezTo>
                    <a:pt x="988" y="502"/>
                    <a:pt x="991" y="507"/>
                    <a:pt x="997" y="508"/>
                  </a:cubicBezTo>
                  <a:cubicBezTo>
                    <a:pt x="1004" y="488"/>
                    <a:pt x="1021" y="474"/>
                    <a:pt x="1029" y="454"/>
                  </a:cubicBezTo>
                  <a:cubicBezTo>
                    <a:pt x="1035" y="459"/>
                    <a:pt x="1041" y="465"/>
                    <a:pt x="1047" y="470"/>
                  </a:cubicBezTo>
                  <a:cubicBezTo>
                    <a:pt x="1043" y="481"/>
                    <a:pt x="1036" y="490"/>
                    <a:pt x="1031" y="501"/>
                  </a:cubicBezTo>
                  <a:cubicBezTo>
                    <a:pt x="1038" y="495"/>
                    <a:pt x="1044" y="488"/>
                    <a:pt x="1053" y="487"/>
                  </a:cubicBezTo>
                  <a:cubicBezTo>
                    <a:pt x="1048" y="504"/>
                    <a:pt x="1048" y="524"/>
                    <a:pt x="1033" y="536"/>
                  </a:cubicBezTo>
                  <a:cubicBezTo>
                    <a:pt x="1027" y="532"/>
                    <a:pt x="1021" y="529"/>
                    <a:pt x="1016" y="525"/>
                  </a:cubicBezTo>
                  <a:cubicBezTo>
                    <a:pt x="1011" y="530"/>
                    <a:pt x="1006" y="534"/>
                    <a:pt x="1001" y="537"/>
                  </a:cubicBezTo>
                  <a:cubicBezTo>
                    <a:pt x="993" y="539"/>
                    <a:pt x="987" y="535"/>
                    <a:pt x="980" y="533"/>
                  </a:cubicBezTo>
                  <a:cubicBezTo>
                    <a:pt x="974" y="537"/>
                    <a:pt x="966" y="539"/>
                    <a:pt x="959" y="537"/>
                  </a:cubicBezTo>
                  <a:cubicBezTo>
                    <a:pt x="957" y="525"/>
                    <a:pt x="956" y="513"/>
                    <a:pt x="949" y="503"/>
                  </a:cubicBezTo>
                  <a:cubicBezTo>
                    <a:pt x="946" y="507"/>
                    <a:pt x="943" y="511"/>
                    <a:pt x="941" y="514"/>
                  </a:cubicBezTo>
                  <a:cubicBezTo>
                    <a:pt x="934" y="517"/>
                    <a:pt x="927" y="517"/>
                    <a:pt x="920" y="515"/>
                  </a:cubicBezTo>
                  <a:cubicBezTo>
                    <a:pt x="916" y="525"/>
                    <a:pt x="908" y="532"/>
                    <a:pt x="900" y="539"/>
                  </a:cubicBezTo>
                  <a:cubicBezTo>
                    <a:pt x="893" y="537"/>
                    <a:pt x="886" y="536"/>
                    <a:pt x="879" y="534"/>
                  </a:cubicBezTo>
                  <a:cubicBezTo>
                    <a:pt x="878" y="544"/>
                    <a:pt x="877" y="553"/>
                    <a:pt x="876" y="563"/>
                  </a:cubicBezTo>
                  <a:cubicBezTo>
                    <a:pt x="881" y="555"/>
                    <a:pt x="884" y="546"/>
                    <a:pt x="892" y="540"/>
                  </a:cubicBezTo>
                  <a:cubicBezTo>
                    <a:pt x="900" y="552"/>
                    <a:pt x="895" y="569"/>
                    <a:pt x="908" y="579"/>
                  </a:cubicBezTo>
                  <a:cubicBezTo>
                    <a:pt x="904" y="563"/>
                    <a:pt x="919" y="555"/>
                    <a:pt x="928" y="545"/>
                  </a:cubicBezTo>
                  <a:cubicBezTo>
                    <a:pt x="935" y="539"/>
                    <a:pt x="940" y="530"/>
                    <a:pt x="950" y="528"/>
                  </a:cubicBezTo>
                  <a:cubicBezTo>
                    <a:pt x="950" y="546"/>
                    <a:pt x="956" y="565"/>
                    <a:pt x="948" y="582"/>
                  </a:cubicBezTo>
                  <a:cubicBezTo>
                    <a:pt x="953" y="584"/>
                    <a:pt x="958" y="585"/>
                    <a:pt x="963" y="583"/>
                  </a:cubicBezTo>
                  <a:cubicBezTo>
                    <a:pt x="968" y="576"/>
                    <a:pt x="962" y="567"/>
                    <a:pt x="968" y="561"/>
                  </a:cubicBezTo>
                  <a:cubicBezTo>
                    <a:pt x="976" y="552"/>
                    <a:pt x="988" y="546"/>
                    <a:pt x="1000" y="545"/>
                  </a:cubicBezTo>
                  <a:cubicBezTo>
                    <a:pt x="1010" y="552"/>
                    <a:pt x="1010" y="565"/>
                    <a:pt x="1006" y="576"/>
                  </a:cubicBezTo>
                  <a:cubicBezTo>
                    <a:pt x="996" y="585"/>
                    <a:pt x="983" y="592"/>
                    <a:pt x="969" y="589"/>
                  </a:cubicBezTo>
                  <a:cubicBezTo>
                    <a:pt x="962" y="602"/>
                    <a:pt x="983" y="604"/>
                    <a:pt x="992" y="608"/>
                  </a:cubicBezTo>
                  <a:cubicBezTo>
                    <a:pt x="997" y="593"/>
                    <a:pt x="1006" y="579"/>
                    <a:pt x="1021" y="572"/>
                  </a:cubicBezTo>
                  <a:cubicBezTo>
                    <a:pt x="1022" y="561"/>
                    <a:pt x="1023" y="550"/>
                    <a:pt x="1023" y="540"/>
                  </a:cubicBezTo>
                  <a:cubicBezTo>
                    <a:pt x="1037" y="542"/>
                    <a:pt x="1042" y="558"/>
                    <a:pt x="1048" y="569"/>
                  </a:cubicBezTo>
                  <a:cubicBezTo>
                    <a:pt x="1057" y="564"/>
                    <a:pt x="1066" y="558"/>
                    <a:pt x="1074" y="552"/>
                  </a:cubicBezTo>
                  <a:cubicBezTo>
                    <a:pt x="1067" y="552"/>
                    <a:pt x="1061" y="551"/>
                    <a:pt x="1054" y="551"/>
                  </a:cubicBezTo>
                  <a:cubicBezTo>
                    <a:pt x="1058" y="545"/>
                    <a:pt x="1061" y="539"/>
                    <a:pt x="1064" y="534"/>
                  </a:cubicBezTo>
                  <a:cubicBezTo>
                    <a:pt x="1061" y="534"/>
                    <a:pt x="1054" y="534"/>
                    <a:pt x="1051" y="534"/>
                  </a:cubicBezTo>
                  <a:cubicBezTo>
                    <a:pt x="1047" y="523"/>
                    <a:pt x="1052" y="511"/>
                    <a:pt x="1062" y="506"/>
                  </a:cubicBezTo>
                  <a:cubicBezTo>
                    <a:pt x="1076" y="500"/>
                    <a:pt x="1088" y="493"/>
                    <a:pt x="1102" y="486"/>
                  </a:cubicBezTo>
                  <a:cubicBezTo>
                    <a:pt x="1098" y="502"/>
                    <a:pt x="1090" y="517"/>
                    <a:pt x="1084" y="532"/>
                  </a:cubicBezTo>
                  <a:cubicBezTo>
                    <a:pt x="1085" y="533"/>
                    <a:pt x="1087" y="536"/>
                    <a:pt x="1087" y="537"/>
                  </a:cubicBezTo>
                  <a:cubicBezTo>
                    <a:pt x="1094" y="537"/>
                    <a:pt x="1094" y="537"/>
                    <a:pt x="1094" y="537"/>
                  </a:cubicBezTo>
                  <a:cubicBezTo>
                    <a:pt x="1093" y="542"/>
                    <a:pt x="1092" y="547"/>
                    <a:pt x="1091" y="552"/>
                  </a:cubicBezTo>
                  <a:cubicBezTo>
                    <a:pt x="1098" y="555"/>
                    <a:pt x="1107" y="572"/>
                    <a:pt x="1113" y="557"/>
                  </a:cubicBezTo>
                  <a:cubicBezTo>
                    <a:pt x="1114" y="560"/>
                    <a:pt x="1116" y="562"/>
                    <a:pt x="1117" y="564"/>
                  </a:cubicBezTo>
                  <a:cubicBezTo>
                    <a:pt x="1114" y="569"/>
                    <a:pt x="1111" y="574"/>
                    <a:pt x="1108" y="579"/>
                  </a:cubicBezTo>
                  <a:cubicBezTo>
                    <a:pt x="1122" y="581"/>
                    <a:pt x="1128" y="559"/>
                    <a:pt x="1118" y="551"/>
                  </a:cubicBezTo>
                  <a:cubicBezTo>
                    <a:pt x="1126" y="547"/>
                    <a:pt x="1135" y="543"/>
                    <a:pt x="1142" y="538"/>
                  </a:cubicBezTo>
                  <a:cubicBezTo>
                    <a:pt x="1150" y="532"/>
                    <a:pt x="1152" y="522"/>
                    <a:pt x="1156" y="513"/>
                  </a:cubicBezTo>
                  <a:cubicBezTo>
                    <a:pt x="1168" y="520"/>
                    <a:pt x="1165" y="536"/>
                    <a:pt x="1166" y="548"/>
                  </a:cubicBezTo>
                  <a:cubicBezTo>
                    <a:pt x="1166" y="557"/>
                    <a:pt x="1161" y="567"/>
                    <a:pt x="1152" y="570"/>
                  </a:cubicBezTo>
                  <a:cubicBezTo>
                    <a:pt x="1144" y="571"/>
                    <a:pt x="1140" y="563"/>
                    <a:pt x="1135" y="558"/>
                  </a:cubicBezTo>
                  <a:cubicBezTo>
                    <a:pt x="1130" y="569"/>
                    <a:pt x="1126" y="581"/>
                    <a:pt x="1117" y="590"/>
                  </a:cubicBezTo>
                  <a:cubicBezTo>
                    <a:pt x="1108" y="593"/>
                    <a:pt x="1102" y="578"/>
                    <a:pt x="1092" y="585"/>
                  </a:cubicBezTo>
                  <a:cubicBezTo>
                    <a:pt x="1089" y="582"/>
                    <a:pt x="1086" y="579"/>
                    <a:pt x="1082" y="577"/>
                  </a:cubicBezTo>
                  <a:cubicBezTo>
                    <a:pt x="1075" y="587"/>
                    <a:pt x="1066" y="596"/>
                    <a:pt x="1053" y="594"/>
                  </a:cubicBezTo>
                  <a:cubicBezTo>
                    <a:pt x="1052" y="596"/>
                    <a:pt x="1050" y="600"/>
                    <a:pt x="1049" y="602"/>
                  </a:cubicBezTo>
                  <a:cubicBezTo>
                    <a:pt x="1038" y="604"/>
                    <a:pt x="1029" y="599"/>
                    <a:pt x="1021" y="594"/>
                  </a:cubicBezTo>
                  <a:cubicBezTo>
                    <a:pt x="1022" y="606"/>
                    <a:pt x="1021" y="618"/>
                    <a:pt x="1017" y="630"/>
                  </a:cubicBezTo>
                  <a:cubicBezTo>
                    <a:pt x="1013" y="639"/>
                    <a:pt x="1002" y="633"/>
                    <a:pt x="996" y="630"/>
                  </a:cubicBezTo>
                  <a:cubicBezTo>
                    <a:pt x="987" y="635"/>
                    <a:pt x="978" y="634"/>
                    <a:pt x="970" y="628"/>
                  </a:cubicBezTo>
                  <a:cubicBezTo>
                    <a:pt x="969" y="643"/>
                    <a:pt x="959" y="658"/>
                    <a:pt x="942" y="654"/>
                  </a:cubicBezTo>
                  <a:cubicBezTo>
                    <a:pt x="941" y="661"/>
                    <a:pt x="943" y="670"/>
                    <a:pt x="935" y="674"/>
                  </a:cubicBezTo>
                  <a:cubicBezTo>
                    <a:pt x="923" y="683"/>
                    <a:pt x="910" y="673"/>
                    <a:pt x="899" y="668"/>
                  </a:cubicBezTo>
                  <a:cubicBezTo>
                    <a:pt x="900" y="685"/>
                    <a:pt x="904" y="704"/>
                    <a:pt x="898" y="722"/>
                  </a:cubicBezTo>
                  <a:cubicBezTo>
                    <a:pt x="887" y="725"/>
                    <a:pt x="876" y="730"/>
                    <a:pt x="864" y="730"/>
                  </a:cubicBezTo>
                  <a:cubicBezTo>
                    <a:pt x="851" y="730"/>
                    <a:pt x="839" y="737"/>
                    <a:pt x="831" y="747"/>
                  </a:cubicBezTo>
                  <a:cubicBezTo>
                    <a:pt x="823" y="757"/>
                    <a:pt x="810" y="763"/>
                    <a:pt x="802" y="774"/>
                  </a:cubicBezTo>
                  <a:cubicBezTo>
                    <a:pt x="794" y="786"/>
                    <a:pt x="781" y="794"/>
                    <a:pt x="776" y="808"/>
                  </a:cubicBezTo>
                  <a:cubicBezTo>
                    <a:pt x="770" y="825"/>
                    <a:pt x="764" y="844"/>
                    <a:pt x="759" y="862"/>
                  </a:cubicBezTo>
                  <a:cubicBezTo>
                    <a:pt x="753" y="881"/>
                    <a:pt x="756" y="901"/>
                    <a:pt x="755" y="920"/>
                  </a:cubicBezTo>
                  <a:cubicBezTo>
                    <a:pt x="776" y="930"/>
                    <a:pt x="800" y="927"/>
                    <a:pt x="823" y="934"/>
                  </a:cubicBezTo>
                  <a:cubicBezTo>
                    <a:pt x="834" y="941"/>
                    <a:pt x="841" y="953"/>
                    <a:pt x="850" y="962"/>
                  </a:cubicBezTo>
                  <a:cubicBezTo>
                    <a:pt x="850" y="964"/>
                    <a:pt x="850" y="967"/>
                    <a:pt x="850" y="969"/>
                  </a:cubicBezTo>
                  <a:cubicBezTo>
                    <a:pt x="848" y="969"/>
                    <a:pt x="845" y="969"/>
                    <a:pt x="843" y="969"/>
                  </a:cubicBezTo>
                  <a:cubicBezTo>
                    <a:pt x="842" y="967"/>
                    <a:pt x="838" y="964"/>
                    <a:pt x="836" y="962"/>
                  </a:cubicBezTo>
                  <a:cubicBezTo>
                    <a:pt x="826" y="965"/>
                    <a:pt x="816" y="960"/>
                    <a:pt x="808" y="954"/>
                  </a:cubicBezTo>
                  <a:cubicBezTo>
                    <a:pt x="804" y="957"/>
                    <a:pt x="800" y="960"/>
                    <a:pt x="797" y="963"/>
                  </a:cubicBezTo>
                  <a:cubicBezTo>
                    <a:pt x="782" y="954"/>
                    <a:pt x="764" y="958"/>
                    <a:pt x="747" y="958"/>
                  </a:cubicBezTo>
                  <a:cubicBezTo>
                    <a:pt x="745" y="966"/>
                    <a:pt x="750" y="978"/>
                    <a:pt x="739" y="981"/>
                  </a:cubicBezTo>
                  <a:cubicBezTo>
                    <a:pt x="736" y="973"/>
                    <a:pt x="737" y="965"/>
                    <a:pt x="737" y="957"/>
                  </a:cubicBezTo>
                  <a:cubicBezTo>
                    <a:pt x="721" y="955"/>
                    <a:pt x="707" y="965"/>
                    <a:pt x="691" y="959"/>
                  </a:cubicBezTo>
                  <a:cubicBezTo>
                    <a:pt x="673" y="954"/>
                    <a:pt x="654" y="960"/>
                    <a:pt x="636" y="963"/>
                  </a:cubicBezTo>
                  <a:cubicBezTo>
                    <a:pt x="627" y="965"/>
                    <a:pt x="618" y="959"/>
                    <a:pt x="610" y="966"/>
                  </a:cubicBezTo>
                  <a:cubicBezTo>
                    <a:pt x="597" y="975"/>
                    <a:pt x="580" y="983"/>
                    <a:pt x="565" y="975"/>
                  </a:cubicBezTo>
                  <a:cubicBezTo>
                    <a:pt x="555" y="969"/>
                    <a:pt x="558" y="946"/>
                    <a:pt x="572" y="952"/>
                  </a:cubicBezTo>
                  <a:cubicBezTo>
                    <a:pt x="591" y="960"/>
                    <a:pt x="602" y="935"/>
                    <a:pt x="620" y="936"/>
                  </a:cubicBezTo>
                  <a:cubicBezTo>
                    <a:pt x="639" y="936"/>
                    <a:pt x="652" y="921"/>
                    <a:pt x="670" y="916"/>
                  </a:cubicBezTo>
                  <a:cubicBezTo>
                    <a:pt x="665" y="894"/>
                    <a:pt x="666" y="870"/>
                    <a:pt x="659" y="848"/>
                  </a:cubicBezTo>
                  <a:cubicBezTo>
                    <a:pt x="654" y="835"/>
                    <a:pt x="652" y="823"/>
                    <a:pt x="650" y="810"/>
                  </a:cubicBezTo>
                  <a:cubicBezTo>
                    <a:pt x="643" y="809"/>
                    <a:pt x="635" y="812"/>
                    <a:pt x="628" y="809"/>
                  </a:cubicBezTo>
                  <a:cubicBezTo>
                    <a:pt x="623" y="802"/>
                    <a:pt x="619" y="795"/>
                    <a:pt x="614" y="788"/>
                  </a:cubicBezTo>
                  <a:cubicBezTo>
                    <a:pt x="610" y="797"/>
                    <a:pt x="602" y="803"/>
                    <a:pt x="592" y="806"/>
                  </a:cubicBezTo>
                  <a:cubicBezTo>
                    <a:pt x="578" y="800"/>
                    <a:pt x="576" y="786"/>
                    <a:pt x="572" y="773"/>
                  </a:cubicBezTo>
                  <a:cubicBezTo>
                    <a:pt x="573" y="771"/>
                    <a:pt x="575" y="767"/>
                    <a:pt x="575" y="764"/>
                  </a:cubicBezTo>
                  <a:cubicBezTo>
                    <a:pt x="573" y="757"/>
                    <a:pt x="565" y="759"/>
                    <a:pt x="559" y="758"/>
                  </a:cubicBezTo>
                  <a:cubicBezTo>
                    <a:pt x="560" y="768"/>
                    <a:pt x="555" y="777"/>
                    <a:pt x="549" y="785"/>
                  </a:cubicBezTo>
                  <a:cubicBezTo>
                    <a:pt x="558" y="785"/>
                    <a:pt x="564" y="791"/>
                    <a:pt x="566" y="800"/>
                  </a:cubicBezTo>
                  <a:cubicBezTo>
                    <a:pt x="571" y="803"/>
                    <a:pt x="575" y="805"/>
                    <a:pt x="579" y="808"/>
                  </a:cubicBezTo>
                  <a:cubicBezTo>
                    <a:pt x="579" y="823"/>
                    <a:pt x="565" y="833"/>
                    <a:pt x="557" y="845"/>
                  </a:cubicBezTo>
                  <a:cubicBezTo>
                    <a:pt x="569" y="841"/>
                    <a:pt x="586" y="857"/>
                    <a:pt x="574" y="868"/>
                  </a:cubicBezTo>
                  <a:cubicBezTo>
                    <a:pt x="562" y="881"/>
                    <a:pt x="542" y="889"/>
                    <a:pt x="524" y="887"/>
                  </a:cubicBezTo>
                  <a:cubicBezTo>
                    <a:pt x="529" y="877"/>
                    <a:pt x="537" y="870"/>
                    <a:pt x="543" y="860"/>
                  </a:cubicBezTo>
                  <a:cubicBezTo>
                    <a:pt x="541" y="844"/>
                    <a:pt x="541" y="828"/>
                    <a:pt x="551" y="815"/>
                  </a:cubicBezTo>
                  <a:cubicBezTo>
                    <a:pt x="542" y="811"/>
                    <a:pt x="529" y="798"/>
                    <a:pt x="523" y="813"/>
                  </a:cubicBezTo>
                  <a:cubicBezTo>
                    <a:pt x="537" y="821"/>
                    <a:pt x="540" y="841"/>
                    <a:pt x="534" y="854"/>
                  </a:cubicBezTo>
                  <a:cubicBezTo>
                    <a:pt x="529" y="861"/>
                    <a:pt x="520" y="868"/>
                    <a:pt x="512" y="864"/>
                  </a:cubicBezTo>
                  <a:cubicBezTo>
                    <a:pt x="504" y="851"/>
                    <a:pt x="502" y="833"/>
                    <a:pt x="511" y="819"/>
                  </a:cubicBezTo>
                  <a:cubicBezTo>
                    <a:pt x="513" y="818"/>
                    <a:pt x="518" y="816"/>
                    <a:pt x="521" y="816"/>
                  </a:cubicBezTo>
                  <a:cubicBezTo>
                    <a:pt x="516" y="812"/>
                    <a:pt x="512" y="808"/>
                    <a:pt x="507" y="804"/>
                  </a:cubicBezTo>
                  <a:cubicBezTo>
                    <a:pt x="499" y="820"/>
                    <a:pt x="486" y="835"/>
                    <a:pt x="470" y="844"/>
                  </a:cubicBezTo>
                  <a:cubicBezTo>
                    <a:pt x="471" y="832"/>
                    <a:pt x="471" y="820"/>
                    <a:pt x="472" y="808"/>
                  </a:cubicBezTo>
                  <a:cubicBezTo>
                    <a:pt x="470" y="792"/>
                    <a:pt x="478" y="774"/>
                    <a:pt x="496" y="776"/>
                  </a:cubicBezTo>
                  <a:cubicBezTo>
                    <a:pt x="497" y="779"/>
                    <a:pt x="498" y="785"/>
                    <a:pt x="499" y="788"/>
                  </a:cubicBezTo>
                  <a:cubicBezTo>
                    <a:pt x="502" y="783"/>
                    <a:pt x="505" y="779"/>
                    <a:pt x="508" y="775"/>
                  </a:cubicBezTo>
                  <a:cubicBezTo>
                    <a:pt x="498" y="765"/>
                    <a:pt x="501" y="752"/>
                    <a:pt x="511" y="744"/>
                  </a:cubicBezTo>
                  <a:cubicBezTo>
                    <a:pt x="507" y="741"/>
                    <a:pt x="502" y="739"/>
                    <a:pt x="498" y="736"/>
                  </a:cubicBezTo>
                  <a:cubicBezTo>
                    <a:pt x="496" y="724"/>
                    <a:pt x="504" y="713"/>
                    <a:pt x="508" y="702"/>
                  </a:cubicBezTo>
                  <a:cubicBezTo>
                    <a:pt x="496" y="709"/>
                    <a:pt x="476" y="709"/>
                    <a:pt x="471" y="724"/>
                  </a:cubicBezTo>
                  <a:cubicBezTo>
                    <a:pt x="478" y="722"/>
                    <a:pt x="485" y="715"/>
                    <a:pt x="493" y="718"/>
                  </a:cubicBezTo>
                  <a:cubicBezTo>
                    <a:pt x="497" y="735"/>
                    <a:pt x="477" y="738"/>
                    <a:pt x="467" y="744"/>
                  </a:cubicBezTo>
                  <a:cubicBezTo>
                    <a:pt x="473" y="748"/>
                    <a:pt x="480" y="752"/>
                    <a:pt x="487" y="756"/>
                  </a:cubicBezTo>
                  <a:cubicBezTo>
                    <a:pt x="483" y="776"/>
                    <a:pt x="464" y="788"/>
                    <a:pt x="447" y="798"/>
                  </a:cubicBezTo>
                  <a:cubicBezTo>
                    <a:pt x="445" y="788"/>
                    <a:pt x="451" y="780"/>
                    <a:pt x="454" y="772"/>
                  </a:cubicBezTo>
                  <a:cubicBezTo>
                    <a:pt x="443" y="777"/>
                    <a:pt x="440" y="791"/>
                    <a:pt x="431" y="799"/>
                  </a:cubicBezTo>
                  <a:cubicBezTo>
                    <a:pt x="426" y="801"/>
                    <a:pt x="422" y="796"/>
                    <a:pt x="418" y="794"/>
                  </a:cubicBezTo>
                  <a:cubicBezTo>
                    <a:pt x="415" y="794"/>
                    <a:pt x="409" y="793"/>
                    <a:pt x="405" y="793"/>
                  </a:cubicBezTo>
                  <a:cubicBezTo>
                    <a:pt x="418" y="772"/>
                    <a:pt x="430" y="751"/>
                    <a:pt x="444" y="731"/>
                  </a:cubicBezTo>
                  <a:cubicBezTo>
                    <a:pt x="438" y="730"/>
                    <a:pt x="432" y="730"/>
                    <a:pt x="426" y="729"/>
                  </a:cubicBezTo>
                  <a:cubicBezTo>
                    <a:pt x="427" y="726"/>
                    <a:pt x="427" y="720"/>
                    <a:pt x="427" y="717"/>
                  </a:cubicBezTo>
                  <a:cubicBezTo>
                    <a:pt x="418" y="718"/>
                    <a:pt x="409" y="717"/>
                    <a:pt x="400" y="713"/>
                  </a:cubicBezTo>
                  <a:cubicBezTo>
                    <a:pt x="395" y="704"/>
                    <a:pt x="392" y="696"/>
                    <a:pt x="388" y="687"/>
                  </a:cubicBezTo>
                  <a:cubicBezTo>
                    <a:pt x="381" y="689"/>
                    <a:pt x="374" y="691"/>
                    <a:pt x="366" y="692"/>
                  </a:cubicBezTo>
                  <a:cubicBezTo>
                    <a:pt x="372" y="702"/>
                    <a:pt x="381" y="708"/>
                    <a:pt x="389" y="715"/>
                  </a:cubicBezTo>
                  <a:cubicBezTo>
                    <a:pt x="393" y="724"/>
                    <a:pt x="397" y="734"/>
                    <a:pt x="397" y="744"/>
                  </a:cubicBezTo>
                  <a:cubicBezTo>
                    <a:pt x="393" y="756"/>
                    <a:pt x="390" y="773"/>
                    <a:pt x="374" y="774"/>
                  </a:cubicBezTo>
                  <a:cubicBezTo>
                    <a:pt x="374" y="766"/>
                    <a:pt x="374" y="758"/>
                    <a:pt x="375" y="750"/>
                  </a:cubicBezTo>
                  <a:cubicBezTo>
                    <a:pt x="369" y="750"/>
                    <a:pt x="364" y="750"/>
                    <a:pt x="359" y="750"/>
                  </a:cubicBezTo>
                  <a:cubicBezTo>
                    <a:pt x="363" y="756"/>
                    <a:pt x="367" y="761"/>
                    <a:pt x="369" y="768"/>
                  </a:cubicBezTo>
                  <a:cubicBezTo>
                    <a:pt x="367" y="777"/>
                    <a:pt x="362" y="788"/>
                    <a:pt x="352" y="790"/>
                  </a:cubicBezTo>
                  <a:cubicBezTo>
                    <a:pt x="346" y="788"/>
                    <a:pt x="340" y="783"/>
                    <a:pt x="341" y="776"/>
                  </a:cubicBezTo>
                  <a:cubicBezTo>
                    <a:pt x="339" y="761"/>
                    <a:pt x="357" y="754"/>
                    <a:pt x="355" y="739"/>
                  </a:cubicBezTo>
                  <a:cubicBezTo>
                    <a:pt x="359" y="740"/>
                    <a:pt x="363" y="741"/>
                    <a:pt x="368" y="742"/>
                  </a:cubicBezTo>
                  <a:cubicBezTo>
                    <a:pt x="376" y="737"/>
                    <a:pt x="383" y="730"/>
                    <a:pt x="383" y="719"/>
                  </a:cubicBezTo>
                  <a:cubicBezTo>
                    <a:pt x="375" y="723"/>
                    <a:pt x="369" y="730"/>
                    <a:pt x="364" y="738"/>
                  </a:cubicBezTo>
                  <a:cubicBezTo>
                    <a:pt x="361" y="736"/>
                    <a:pt x="357" y="734"/>
                    <a:pt x="354" y="732"/>
                  </a:cubicBezTo>
                  <a:cubicBezTo>
                    <a:pt x="353" y="730"/>
                    <a:pt x="350" y="725"/>
                    <a:pt x="348" y="723"/>
                  </a:cubicBezTo>
                  <a:cubicBezTo>
                    <a:pt x="347" y="723"/>
                    <a:pt x="343" y="722"/>
                    <a:pt x="341" y="722"/>
                  </a:cubicBezTo>
                  <a:cubicBezTo>
                    <a:pt x="336" y="729"/>
                    <a:pt x="333" y="737"/>
                    <a:pt x="329" y="744"/>
                  </a:cubicBezTo>
                  <a:cubicBezTo>
                    <a:pt x="336" y="743"/>
                    <a:pt x="348" y="729"/>
                    <a:pt x="351" y="740"/>
                  </a:cubicBezTo>
                  <a:cubicBezTo>
                    <a:pt x="341" y="751"/>
                    <a:pt x="327" y="761"/>
                    <a:pt x="312" y="764"/>
                  </a:cubicBezTo>
                  <a:cubicBezTo>
                    <a:pt x="316" y="752"/>
                    <a:pt x="321" y="742"/>
                    <a:pt x="326" y="730"/>
                  </a:cubicBezTo>
                  <a:cubicBezTo>
                    <a:pt x="319" y="732"/>
                    <a:pt x="311" y="734"/>
                    <a:pt x="304" y="735"/>
                  </a:cubicBezTo>
                  <a:cubicBezTo>
                    <a:pt x="299" y="741"/>
                    <a:pt x="297" y="750"/>
                    <a:pt x="289" y="752"/>
                  </a:cubicBezTo>
                  <a:cubicBezTo>
                    <a:pt x="287" y="750"/>
                    <a:pt x="283" y="747"/>
                    <a:pt x="282" y="746"/>
                  </a:cubicBezTo>
                  <a:cubicBezTo>
                    <a:pt x="284" y="740"/>
                    <a:pt x="287" y="735"/>
                    <a:pt x="289" y="730"/>
                  </a:cubicBezTo>
                  <a:cubicBezTo>
                    <a:pt x="290" y="733"/>
                    <a:pt x="291" y="739"/>
                    <a:pt x="291" y="742"/>
                  </a:cubicBezTo>
                  <a:cubicBezTo>
                    <a:pt x="294" y="742"/>
                    <a:pt x="294" y="742"/>
                    <a:pt x="294" y="742"/>
                  </a:cubicBezTo>
                  <a:cubicBezTo>
                    <a:pt x="293" y="729"/>
                    <a:pt x="301" y="719"/>
                    <a:pt x="306" y="708"/>
                  </a:cubicBezTo>
                  <a:cubicBezTo>
                    <a:pt x="305" y="699"/>
                    <a:pt x="303" y="690"/>
                    <a:pt x="303" y="681"/>
                  </a:cubicBezTo>
                  <a:cubicBezTo>
                    <a:pt x="294" y="686"/>
                    <a:pt x="299" y="696"/>
                    <a:pt x="297" y="704"/>
                  </a:cubicBezTo>
                  <a:cubicBezTo>
                    <a:pt x="294" y="708"/>
                    <a:pt x="290" y="711"/>
                    <a:pt x="287" y="715"/>
                  </a:cubicBezTo>
                  <a:cubicBezTo>
                    <a:pt x="294" y="726"/>
                    <a:pt x="282" y="734"/>
                    <a:pt x="277" y="742"/>
                  </a:cubicBezTo>
                  <a:cubicBezTo>
                    <a:pt x="271" y="752"/>
                    <a:pt x="257" y="748"/>
                    <a:pt x="247" y="749"/>
                  </a:cubicBezTo>
                  <a:cubicBezTo>
                    <a:pt x="246" y="745"/>
                    <a:pt x="244" y="741"/>
                    <a:pt x="242" y="737"/>
                  </a:cubicBezTo>
                  <a:cubicBezTo>
                    <a:pt x="237" y="739"/>
                    <a:pt x="228" y="744"/>
                    <a:pt x="225" y="736"/>
                  </a:cubicBezTo>
                  <a:cubicBezTo>
                    <a:pt x="226" y="734"/>
                    <a:pt x="227" y="728"/>
                    <a:pt x="227" y="726"/>
                  </a:cubicBezTo>
                  <a:cubicBezTo>
                    <a:pt x="215" y="728"/>
                    <a:pt x="201" y="721"/>
                    <a:pt x="206" y="707"/>
                  </a:cubicBezTo>
                  <a:cubicBezTo>
                    <a:pt x="213" y="707"/>
                    <a:pt x="220" y="707"/>
                    <a:pt x="227" y="707"/>
                  </a:cubicBezTo>
                  <a:cubicBezTo>
                    <a:pt x="231" y="697"/>
                    <a:pt x="238" y="690"/>
                    <a:pt x="248" y="687"/>
                  </a:cubicBezTo>
                  <a:cubicBezTo>
                    <a:pt x="250" y="694"/>
                    <a:pt x="252" y="700"/>
                    <a:pt x="254" y="707"/>
                  </a:cubicBezTo>
                  <a:cubicBezTo>
                    <a:pt x="257" y="704"/>
                    <a:pt x="260" y="701"/>
                    <a:pt x="264" y="699"/>
                  </a:cubicBezTo>
                  <a:cubicBezTo>
                    <a:pt x="262" y="694"/>
                    <a:pt x="260" y="689"/>
                    <a:pt x="259" y="685"/>
                  </a:cubicBezTo>
                  <a:cubicBezTo>
                    <a:pt x="250" y="684"/>
                    <a:pt x="241" y="681"/>
                    <a:pt x="236" y="673"/>
                  </a:cubicBezTo>
                  <a:cubicBezTo>
                    <a:pt x="220" y="673"/>
                    <a:pt x="206" y="663"/>
                    <a:pt x="204" y="647"/>
                  </a:cubicBezTo>
                  <a:cubicBezTo>
                    <a:pt x="197" y="649"/>
                    <a:pt x="189" y="649"/>
                    <a:pt x="182" y="650"/>
                  </a:cubicBezTo>
                  <a:cubicBezTo>
                    <a:pt x="179" y="643"/>
                    <a:pt x="185" y="638"/>
                    <a:pt x="188" y="632"/>
                  </a:cubicBezTo>
                  <a:cubicBezTo>
                    <a:pt x="190" y="643"/>
                    <a:pt x="190" y="643"/>
                    <a:pt x="190" y="643"/>
                  </a:cubicBezTo>
                  <a:cubicBezTo>
                    <a:pt x="193" y="641"/>
                    <a:pt x="196" y="638"/>
                    <a:pt x="199" y="636"/>
                  </a:cubicBezTo>
                  <a:cubicBezTo>
                    <a:pt x="197" y="632"/>
                    <a:pt x="195" y="627"/>
                    <a:pt x="192" y="623"/>
                  </a:cubicBezTo>
                  <a:cubicBezTo>
                    <a:pt x="189" y="626"/>
                    <a:pt x="185" y="629"/>
                    <a:pt x="181" y="632"/>
                  </a:cubicBezTo>
                  <a:cubicBezTo>
                    <a:pt x="181" y="619"/>
                    <a:pt x="183" y="606"/>
                    <a:pt x="187" y="594"/>
                  </a:cubicBezTo>
                  <a:cubicBezTo>
                    <a:pt x="195" y="600"/>
                    <a:pt x="197" y="610"/>
                    <a:pt x="200" y="618"/>
                  </a:cubicBezTo>
                  <a:cubicBezTo>
                    <a:pt x="201" y="607"/>
                    <a:pt x="200" y="597"/>
                    <a:pt x="198" y="587"/>
                  </a:cubicBezTo>
                  <a:cubicBezTo>
                    <a:pt x="203" y="581"/>
                    <a:pt x="208" y="576"/>
                    <a:pt x="213" y="570"/>
                  </a:cubicBezTo>
                  <a:cubicBezTo>
                    <a:pt x="212" y="551"/>
                    <a:pt x="237" y="542"/>
                    <a:pt x="250" y="554"/>
                  </a:cubicBezTo>
                  <a:cubicBezTo>
                    <a:pt x="261" y="560"/>
                    <a:pt x="255" y="573"/>
                    <a:pt x="253" y="583"/>
                  </a:cubicBezTo>
                  <a:cubicBezTo>
                    <a:pt x="257" y="583"/>
                    <a:pt x="261" y="583"/>
                    <a:pt x="265" y="583"/>
                  </a:cubicBezTo>
                  <a:cubicBezTo>
                    <a:pt x="268" y="575"/>
                    <a:pt x="271" y="566"/>
                    <a:pt x="280" y="565"/>
                  </a:cubicBezTo>
                  <a:cubicBezTo>
                    <a:pt x="291" y="566"/>
                    <a:pt x="306" y="564"/>
                    <a:pt x="311" y="577"/>
                  </a:cubicBezTo>
                  <a:cubicBezTo>
                    <a:pt x="317" y="585"/>
                    <a:pt x="316" y="599"/>
                    <a:pt x="304" y="600"/>
                  </a:cubicBezTo>
                  <a:cubicBezTo>
                    <a:pt x="300" y="596"/>
                    <a:pt x="297" y="591"/>
                    <a:pt x="293" y="586"/>
                  </a:cubicBezTo>
                  <a:cubicBezTo>
                    <a:pt x="289" y="589"/>
                    <a:pt x="286" y="593"/>
                    <a:pt x="282" y="596"/>
                  </a:cubicBezTo>
                  <a:cubicBezTo>
                    <a:pt x="282" y="604"/>
                    <a:pt x="279" y="615"/>
                    <a:pt x="290" y="617"/>
                  </a:cubicBezTo>
                  <a:cubicBezTo>
                    <a:pt x="291" y="609"/>
                    <a:pt x="291" y="600"/>
                    <a:pt x="291" y="592"/>
                  </a:cubicBezTo>
                  <a:cubicBezTo>
                    <a:pt x="295" y="595"/>
                    <a:pt x="298" y="599"/>
                    <a:pt x="302" y="602"/>
                  </a:cubicBezTo>
                  <a:cubicBezTo>
                    <a:pt x="301" y="612"/>
                    <a:pt x="305" y="621"/>
                    <a:pt x="316" y="620"/>
                  </a:cubicBezTo>
                  <a:cubicBezTo>
                    <a:pt x="318" y="622"/>
                    <a:pt x="322" y="625"/>
                    <a:pt x="324" y="627"/>
                  </a:cubicBezTo>
                  <a:cubicBezTo>
                    <a:pt x="335" y="623"/>
                    <a:pt x="328" y="617"/>
                    <a:pt x="323" y="611"/>
                  </a:cubicBezTo>
                  <a:cubicBezTo>
                    <a:pt x="325" y="597"/>
                    <a:pt x="335" y="587"/>
                    <a:pt x="343" y="576"/>
                  </a:cubicBezTo>
                  <a:cubicBezTo>
                    <a:pt x="343" y="569"/>
                    <a:pt x="339" y="559"/>
                    <a:pt x="347" y="555"/>
                  </a:cubicBezTo>
                  <a:cubicBezTo>
                    <a:pt x="356" y="548"/>
                    <a:pt x="367" y="538"/>
                    <a:pt x="379" y="544"/>
                  </a:cubicBezTo>
                  <a:cubicBezTo>
                    <a:pt x="378" y="528"/>
                    <a:pt x="361" y="537"/>
                    <a:pt x="351" y="537"/>
                  </a:cubicBezTo>
                  <a:cubicBezTo>
                    <a:pt x="340" y="539"/>
                    <a:pt x="334" y="527"/>
                    <a:pt x="330" y="519"/>
                  </a:cubicBezTo>
                  <a:cubicBezTo>
                    <a:pt x="325" y="519"/>
                    <a:pt x="316" y="520"/>
                    <a:pt x="312" y="520"/>
                  </a:cubicBezTo>
                  <a:cubicBezTo>
                    <a:pt x="322" y="528"/>
                    <a:pt x="336" y="534"/>
                    <a:pt x="339" y="548"/>
                  </a:cubicBezTo>
                  <a:cubicBezTo>
                    <a:pt x="337" y="555"/>
                    <a:pt x="330" y="564"/>
                    <a:pt x="322" y="562"/>
                  </a:cubicBezTo>
                  <a:cubicBezTo>
                    <a:pt x="313" y="560"/>
                    <a:pt x="308" y="552"/>
                    <a:pt x="303" y="545"/>
                  </a:cubicBezTo>
                  <a:cubicBezTo>
                    <a:pt x="297" y="550"/>
                    <a:pt x="291" y="554"/>
                    <a:pt x="283" y="552"/>
                  </a:cubicBezTo>
                  <a:cubicBezTo>
                    <a:pt x="278" y="554"/>
                    <a:pt x="273" y="563"/>
                    <a:pt x="267" y="557"/>
                  </a:cubicBezTo>
                  <a:cubicBezTo>
                    <a:pt x="258" y="549"/>
                    <a:pt x="254" y="538"/>
                    <a:pt x="249" y="527"/>
                  </a:cubicBezTo>
                  <a:cubicBezTo>
                    <a:pt x="246" y="531"/>
                    <a:pt x="243" y="535"/>
                    <a:pt x="240" y="538"/>
                  </a:cubicBezTo>
                  <a:cubicBezTo>
                    <a:pt x="236" y="538"/>
                    <a:pt x="231" y="540"/>
                    <a:pt x="227" y="538"/>
                  </a:cubicBezTo>
                  <a:cubicBezTo>
                    <a:pt x="215" y="527"/>
                    <a:pt x="218" y="510"/>
                    <a:pt x="219" y="495"/>
                  </a:cubicBezTo>
                  <a:cubicBezTo>
                    <a:pt x="222" y="491"/>
                    <a:pt x="222" y="480"/>
                    <a:pt x="229" y="485"/>
                  </a:cubicBezTo>
                  <a:cubicBezTo>
                    <a:pt x="233" y="493"/>
                    <a:pt x="237" y="502"/>
                    <a:pt x="243" y="509"/>
                  </a:cubicBezTo>
                  <a:cubicBezTo>
                    <a:pt x="257" y="513"/>
                    <a:pt x="269" y="522"/>
                    <a:pt x="278" y="533"/>
                  </a:cubicBezTo>
                  <a:cubicBezTo>
                    <a:pt x="284" y="527"/>
                    <a:pt x="299" y="520"/>
                    <a:pt x="290" y="510"/>
                  </a:cubicBezTo>
                  <a:cubicBezTo>
                    <a:pt x="271" y="524"/>
                    <a:pt x="241" y="506"/>
                    <a:pt x="245" y="482"/>
                  </a:cubicBezTo>
                  <a:cubicBezTo>
                    <a:pt x="257" y="481"/>
                    <a:pt x="270" y="480"/>
                    <a:pt x="280" y="488"/>
                  </a:cubicBezTo>
                  <a:cubicBezTo>
                    <a:pt x="287" y="492"/>
                    <a:pt x="289" y="501"/>
                    <a:pt x="292" y="508"/>
                  </a:cubicBezTo>
                  <a:cubicBezTo>
                    <a:pt x="299" y="505"/>
                    <a:pt x="300" y="500"/>
                    <a:pt x="295" y="494"/>
                  </a:cubicBezTo>
                  <a:cubicBezTo>
                    <a:pt x="294" y="489"/>
                    <a:pt x="293" y="485"/>
                    <a:pt x="292" y="480"/>
                  </a:cubicBezTo>
                  <a:cubicBezTo>
                    <a:pt x="284" y="473"/>
                    <a:pt x="281" y="463"/>
                    <a:pt x="282" y="452"/>
                  </a:cubicBezTo>
                  <a:cubicBezTo>
                    <a:pt x="289" y="453"/>
                    <a:pt x="296" y="454"/>
                    <a:pt x="300" y="447"/>
                  </a:cubicBezTo>
                  <a:cubicBezTo>
                    <a:pt x="293" y="451"/>
                    <a:pt x="285" y="447"/>
                    <a:pt x="279" y="442"/>
                  </a:cubicBezTo>
                  <a:cubicBezTo>
                    <a:pt x="278" y="448"/>
                    <a:pt x="275" y="453"/>
                    <a:pt x="273" y="458"/>
                  </a:cubicBezTo>
                  <a:cubicBezTo>
                    <a:pt x="272" y="458"/>
                    <a:pt x="268" y="458"/>
                    <a:pt x="267" y="458"/>
                  </a:cubicBezTo>
                  <a:cubicBezTo>
                    <a:pt x="265" y="447"/>
                    <a:pt x="263" y="435"/>
                    <a:pt x="265" y="424"/>
                  </a:cubicBezTo>
                  <a:cubicBezTo>
                    <a:pt x="271" y="417"/>
                    <a:pt x="280" y="417"/>
                    <a:pt x="288" y="418"/>
                  </a:cubicBezTo>
                  <a:cubicBezTo>
                    <a:pt x="287" y="422"/>
                    <a:pt x="284" y="431"/>
                    <a:pt x="283" y="435"/>
                  </a:cubicBezTo>
                  <a:cubicBezTo>
                    <a:pt x="284" y="438"/>
                    <a:pt x="286" y="440"/>
                    <a:pt x="287" y="443"/>
                  </a:cubicBezTo>
                  <a:cubicBezTo>
                    <a:pt x="292" y="435"/>
                    <a:pt x="299" y="428"/>
                    <a:pt x="307" y="423"/>
                  </a:cubicBezTo>
                  <a:cubicBezTo>
                    <a:pt x="318" y="421"/>
                    <a:pt x="330" y="420"/>
                    <a:pt x="342" y="418"/>
                  </a:cubicBezTo>
                  <a:cubicBezTo>
                    <a:pt x="334" y="413"/>
                    <a:pt x="326" y="408"/>
                    <a:pt x="320" y="401"/>
                  </a:cubicBezTo>
                  <a:cubicBezTo>
                    <a:pt x="312" y="408"/>
                    <a:pt x="304" y="418"/>
                    <a:pt x="292" y="414"/>
                  </a:cubicBezTo>
                  <a:cubicBezTo>
                    <a:pt x="286" y="414"/>
                    <a:pt x="283" y="409"/>
                    <a:pt x="278" y="406"/>
                  </a:cubicBezTo>
                  <a:cubicBezTo>
                    <a:pt x="273" y="414"/>
                    <a:pt x="265" y="415"/>
                    <a:pt x="258" y="409"/>
                  </a:cubicBezTo>
                  <a:cubicBezTo>
                    <a:pt x="258" y="431"/>
                    <a:pt x="257" y="452"/>
                    <a:pt x="257" y="473"/>
                  </a:cubicBezTo>
                  <a:cubicBezTo>
                    <a:pt x="249" y="472"/>
                    <a:pt x="242" y="471"/>
                    <a:pt x="234" y="469"/>
                  </a:cubicBezTo>
                  <a:cubicBezTo>
                    <a:pt x="233" y="461"/>
                    <a:pt x="233" y="453"/>
                    <a:pt x="233" y="444"/>
                  </a:cubicBezTo>
                  <a:cubicBezTo>
                    <a:pt x="229" y="448"/>
                    <a:pt x="226" y="452"/>
                    <a:pt x="224" y="456"/>
                  </a:cubicBezTo>
                  <a:cubicBezTo>
                    <a:pt x="198" y="512"/>
                    <a:pt x="180" y="571"/>
                    <a:pt x="174" y="632"/>
                  </a:cubicBezTo>
                  <a:cubicBezTo>
                    <a:pt x="172" y="665"/>
                    <a:pt x="172" y="699"/>
                    <a:pt x="174" y="732"/>
                  </a:cubicBezTo>
                  <a:cubicBezTo>
                    <a:pt x="184" y="837"/>
                    <a:pt x="226" y="938"/>
                    <a:pt x="294" y="1018"/>
                  </a:cubicBezTo>
                  <a:cubicBezTo>
                    <a:pt x="374" y="1115"/>
                    <a:pt x="491" y="1181"/>
                    <a:pt x="616" y="1199"/>
                  </a:cubicBezTo>
                  <a:cubicBezTo>
                    <a:pt x="752" y="1220"/>
                    <a:pt x="897" y="1183"/>
                    <a:pt x="1006" y="1099"/>
                  </a:cubicBezTo>
                  <a:cubicBezTo>
                    <a:pt x="1108" y="1022"/>
                    <a:pt x="1179" y="908"/>
                    <a:pt x="1203" y="784"/>
                  </a:cubicBezTo>
                  <a:cubicBezTo>
                    <a:pt x="1223" y="677"/>
                    <a:pt x="1210" y="564"/>
                    <a:pt x="1164" y="465"/>
                  </a:cubicBezTo>
                  <a:cubicBezTo>
                    <a:pt x="1155" y="465"/>
                    <a:pt x="1146" y="465"/>
                    <a:pt x="1137" y="463"/>
                  </a:cubicBezTo>
                  <a:cubicBezTo>
                    <a:pt x="1141" y="469"/>
                    <a:pt x="1145" y="475"/>
                    <a:pt x="1149" y="481"/>
                  </a:cubicBezTo>
                  <a:cubicBezTo>
                    <a:pt x="1149" y="477"/>
                    <a:pt x="1150" y="470"/>
                    <a:pt x="1151" y="466"/>
                  </a:cubicBezTo>
                  <a:cubicBezTo>
                    <a:pt x="1157" y="472"/>
                    <a:pt x="1159" y="478"/>
                    <a:pt x="1159" y="486"/>
                  </a:cubicBezTo>
                  <a:cubicBezTo>
                    <a:pt x="1150" y="484"/>
                    <a:pt x="1141" y="481"/>
                    <a:pt x="1132" y="481"/>
                  </a:cubicBezTo>
                  <a:cubicBezTo>
                    <a:pt x="1134" y="484"/>
                    <a:pt x="1138" y="490"/>
                    <a:pt x="1140" y="492"/>
                  </a:cubicBezTo>
                  <a:cubicBezTo>
                    <a:pt x="1139" y="495"/>
                    <a:pt x="1139" y="501"/>
                    <a:pt x="1138" y="503"/>
                  </a:cubicBezTo>
                  <a:cubicBezTo>
                    <a:pt x="1125" y="505"/>
                    <a:pt x="1117" y="494"/>
                    <a:pt x="1110" y="486"/>
                  </a:cubicBezTo>
                  <a:cubicBezTo>
                    <a:pt x="1107" y="485"/>
                    <a:pt x="1102" y="485"/>
                    <a:pt x="1100" y="485"/>
                  </a:cubicBezTo>
                  <a:cubicBezTo>
                    <a:pt x="1092" y="477"/>
                    <a:pt x="1092" y="467"/>
                    <a:pt x="1092" y="457"/>
                  </a:cubicBezTo>
                  <a:cubicBezTo>
                    <a:pt x="1082" y="461"/>
                    <a:pt x="1087" y="474"/>
                    <a:pt x="1081" y="481"/>
                  </a:cubicBezTo>
                  <a:cubicBezTo>
                    <a:pt x="1073" y="483"/>
                    <a:pt x="1066" y="483"/>
                    <a:pt x="1059" y="480"/>
                  </a:cubicBezTo>
                  <a:cubicBezTo>
                    <a:pt x="1061" y="474"/>
                    <a:pt x="1066" y="469"/>
                    <a:pt x="1069" y="463"/>
                  </a:cubicBezTo>
                  <a:cubicBezTo>
                    <a:pt x="1062" y="461"/>
                    <a:pt x="1054" y="460"/>
                    <a:pt x="1046" y="457"/>
                  </a:cubicBezTo>
                  <a:cubicBezTo>
                    <a:pt x="1052" y="453"/>
                    <a:pt x="1060" y="452"/>
                    <a:pt x="1066" y="447"/>
                  </a:cubicBezTo>
                  <a:cubicBezTo>
                    <a:pt x="1056" y="443"/>
                    <a:pt x="1042" y="442"/>
                    <a:pt x="1038" y="431"/>
                  </a:cubicBezTo>
                  <a:cubicBezTo>
                    <a:pt x="1035" y="423"/>
                    <a:pt x="1031" y="412"/>
                    <a:pt x="1041" y="408"/>
                  </a:cubicBezTo>
                  <a:cubicBezTo>
                    <a:pt x="1055" y="398"/>
                    <a:pt x="1071" y="410"/>
                    <a:pt x="1083" y="417"/>
                  </a:cubicBezTo>
                  <a:cubicBezTo>
                    <a:pt x="1083" y="418"/>
                    <a:pt x="1083" y="422"/>
                    <a:pt x="1082" y="423"/>
                  </a:cubicBezTo>
                  <a:cubicBezTo>
                    <a:pt x="1083" y="423"/>
                    <a:pt x="1085" y="423"/>
                    <a:pt x="1086" y="423"/>
                  </a:cubicBezTo>
                  <a:cubicBezTo>
                    <a:pt x="1085" y="414"/>
                    <a:pt x="1085" y="414"/>
                    <a:pt x="1085" y="414"/>
                  </a:cubicBezTo>
                  <a:cubicBezTo>
                    <a:pt x="1092" y="420"/>
                    <a:pt x="1099" y="425"/>
                    <a:pt x="1104" y="433"/>
                  </a:cubicBezTo>
                  <a:cubicBezTo>
                    <a:pt x="1106" y="441"/>
                    <a:pt x="1106" y="451"/>
                    <a:pt x="1107" y="460"/>
                  </a:cubicBezTo>
                  <a:cubicBezTo>
                    <a:pt x="1111" y="455"/>
                    <a:pt x="1116" y="449"/>
                    <a:pt x="1121" y="444"/>
                  </a:cubicBezTo>
                  <a:cubicBezTo>
                    <a:pt x="1117" y="439"/>
                    <a:pt x="1113" y="434"/>
                    <a:pt x="1110" y="428"/>
                  </a:cubicBezTo>
                  <a:cubicBezTo>
                    <a:pt x="1110" y="421"/>
                    <a:pt x="1115" y="417"/>
                    <a:pt x="1118" y="411"/>
                  </a:cubicBezTo>
                  <a:cubicBezTo>
                    <a:pt x="1112" y="408"/>
                    <a:pt x="1114" y="401"/>
                    <a:pt x="1114" y="395"/>
                  </a:cubicBezTo>
                  <a:cubicBezTo>
                    <a:pt x="1093" y="395"/>
                    <a:pt x="1073" y="394"/>
                    <a:pt x="1052" y="394"/>
                  </a:cubicBezTo>
                  <a:cubicBezTo>
                    <a:pt x="1047" y="394"/>
                    <a:pt x="1045" y="389"/>
                    <a:pt x="1042" y="386"/>
                  </a:cubicBezTo>
                  <a:cubicBezTo>
                    <a:pt x="1036" y="384"/>
                    <a:pt x="1031" y="382"/>
                    <a:pt x="1026" y="380"/>
                  </a:cubicBezTo>
                  <a:close/>
                  <a:moveTo>
                    <a:pt x="1075" y="387"/>
                  </a:moveTo>
                  <a:cubicBezTo>
                    <a:pt x="1085" y="389"/>
                    <a:pt x="1095" y="389"/>
                    <a:pt x="1105" y="390"/>
                  </a:cubicBezTo>
                  <a:cubicBezTo>
                    <a:pt x="1102" y="378"/>
                    <a:pt x="1081" y="377"/>
                    <a:pt x="1075" y="387"/>
                  </a:cubicBezTo>
                  <a:close/>
                  <a:moveTo>
                    <a:pt x="529" y="416"/>
                  </a:moveTo>
                  <a:cubicBezTo>
                    <a:pt x="530" y="405"/>
                    <a:pt x="530" y="394"/>
                    <a:pt x="531" y="383"/>
                  </a:cubicBezTo>
                  <a:cubicBezTo>
                    <a:pt x="518" y="388"/>
                    <a:pt x="512" y="413"/>
                    <a:pt x="529" y="416"/>
                  </a:cubicBezTo>
                  <a:close/>
                  <a:moveTo>
                    <a:pt x="773" y="386"/>
                  </a:moveTo>
                  <a:cubicBezTo>
                    <a:pt x="775" y="393"/>
                    <a:pt x="779" y="399"/>
                    <a:pt x="784" y="405"/>
                  </a:cubicBezTo>
                  <a:cubicBezTo>
                    <a:pt x="790" y="403"/>
                    <a:pt x="795" y="398"/>
                    <a:pt x="795" y="392"/>
                  </a:cubicBezTo>
                  <a:cubicBezTo>
                    <a:pt x="787" y="390"/>
                    <a:pt x="780" y="387"/>
                    <a:pt x="773" y="386"/>
                  </a:cubicBezTo>
                  <a:close/>
                  <a:moveTo>
                    <a:pt x="911" y="387"/>
                  </a:moveTo>
                  <a:cubicBezTo>
                    <a:pt x="911" y="389"/>
                    <a:pt x="909" y="394"/>
                    <a:pt x="908" y="397"/>
                  </a:cubicBezTo>
                  <a:cubicBezTo>
                    <a:pt x="912" y="399"/>
                    <a:pt x="915" y="401"/>
                    <a:pt x="919" y="404"/>
                  </a:cubicBezTo>
                  <a:cubicBezTo>
                    <a:pt x="908" y="405"/>
                    <a:pt x="899" y="420"/>
                    <a:pt x="888" y="413"/>
                  </a:cubicBezTo>
                  <a:cubicBezTo>
                    <a:pt x="892" y="409"/>
                    <a:pt x="897" y="407"/>
                    <a:pt x="902" y="404"/>
                  </a:cubicBezTo>
                  <a:cubicBezTo>
                    <a:pt x="902" y="400"/>
                    <a:pt x="901" y="396"/>
                    <a:pt x="901" y="392"/>
                  </a:cubicBezTo>
                  <a:cubicBezTo>
                    <a:pt x="896" y="395"/>
                    <a:pt x="893" y="401"/>
                    <a:pt x="894" y="407"/>
                  </a:cubicBezTo>
                  <a:cubicBezTo>
                    <a:pt x="892" y="406"/>
                    <a:pt x="887" y="404"/>
                    <a:pt x="885" y="403"/>
                  </a:cubicBezTo>
                  <a:cubicBezTo>
                    <a:pt x="885" y="398"/>
                    <a:pt x="885" y="393"/>
                    <a:pt x="885" y="389"/>
                  </a:cubicBezTo>
                  <a:cubicBezTo>
                    <a:pt x="879" y="395"/>
                    <a:pt x="874" y="402"/>
                    <a:pt x="876" y="411"/>
                  </a:cubicBezTo>
                  <a:cubicBezTo>
                    <a:pt x="873" y="406"/>
                    <a:pt x="870" y="401"/>
                    <a:pt x="868" y="396"/>
                  </a:cubicBezTo>
                  <a:cubicBezTo>
                    <a:pt x="862" y="398"/>
                    <a:pt x="860" y="404"/>
                    <a:pt x="857" y="408"/>
                  </a:cubicBezTo>
                  <a:cubicBezTo>
                    <a:pt x="862" y="411"/>
                    <a:pt x="867" y="413"/>
                    <a:pt x="872" y="416"/>
                  </a:cubicBezTo>
                  <a:cubicBezTo>
                    <a:pt x="863" y="417"/>
                    <a:pt x="863" y="417"/>
                    <a:pt x="863" y="417"/>
                  </a:cubicBezTo>
                  <a:cubicBezTo>
                    <a:pt x="863" y="428"/>
                    <a:pt x="861" y="443"/>
                    <a:pt x="848" y="444"/>
                  </a:cubicBezTo>
                  <a:cubicBezTo>
                    <a:pt x="838" y="445"/>
                    <a:pt x="842" y="436"/>
                    <a:pt x="842" y="431"/>
                  </a:cubicBezTo>
                  <a:cubicBezTo>
                    <a:pt x="837" y="424"/>
                    <a:pt x="840" y="416"/>
                    <a:pt x="841" y="408"/>
                  </a:cubicBezTo>
                  <a:cubicBezTo>
                    <a:pt x="836" y="412"/>
                    <a:pt x="830" y="415"/>
                    <a:pt x="826" y="420"/>
                  </a:cubicBezTo>
                  <a:cubicBezTo>
                    <a:pt x="829" y="420"/>
                    <a:pt x="833" y="421"/>
                    <a:pt x="836" y="421"/>
                  </a:cubicBezTo>
                  <a:cubicBezTo>
                    <a:pt x="832" y="427"/>
                    <a:pt x="828" y="434"/>
                    <a:pt x="824" y="440"/>
                  </a:cubicBezTo>
                  <a:cubicBezTo>
                    <a:pt x="814" y="447"/>
                    <a:pt x="806" y="436"/>
                    <a:pt x="798" y="432"/>
                  </a:cubicBezTo>
                  <a:cubicBezTo>
                    <a:pt x="797" y="444"/>
                    <a:pt x="804" y="456"/>
                    <a:pt x="803" y="469"/>
                  </a:cubicBezTo>
                  <a:cubicBezTo>
                    <a:pt x="811" y="478"/>
                    <a:pt x="811" y="493"/>
                    <a:pt x="801" y="501"/>
                  </a:cubicBezTo>
                  <a:cubicBezTo>
                    <a:pt x="795" y="504"/>
                    <a:pt x="787" y="503"/>
                    <a:pt x="780" y="504"/>
                  </a:cubicBezTo>
                  <a:cubicBezTo>
                    <a:pt x="785" y="508"/>
                    <a:pt x="790" y="512"/>
                    <a:pt x="795" y="516"/>
                  </a:cubicBezTo>
                  <a:cubicBezTo>
                    <a:pt x="801" y="510"/>
                    <a:pt x="806" y="505"/>
                    <a:pt x="812" y="500"/>
                  </a:cubicBezTo>
                  <a:cubicBezTo>
                    <a:pt x="825" y="510"/>
                    <a:pt x="816" y="526"/>
                    <a:pt x="810" y="537"/>
                  </a:cubicBezTo>
                  <a:cubicBezTo>
                    <a:pt x="802" y="546"/>
                    <a:pt x="790" y="548"/>
                    <a:pt x="780" y="552"/>
                  </a:cubicBezTo>
                  <a:cubicBezTo>
                    <a:pt x="764" y="550"/>
                    <a:pt x="748" y="548"/>
                    <a:pt x="732" y="545"/>
                  </a:cubicBezTo>
                  <a:cubicBezTo>
                    <a:pt x="743" y="552"/>
                    <a:pt x="753" y="559"/>
                    <a:pt x="759" y="571"/>
                  </a:cubicBezTo>
                  <a:cubicBezTo>
                    <a:pt x="775" y="560"/>
                    <a:pt x="798" y="559"/>
                    <a:pt x="809" y="576"/>
                  </a:cubicBezTo>
                  <a:cubicBezTo>
                    <a:pt x="813" y="584"/>
                    <a:pt x="819" y="574"/>
                    <a:pt x="825" y="572"/>
                  </a:cubicBezTo>
                  <a:cubicBezTo>
                    <a:pt x="827" y="574"/>
                    <a:pt x="830" y="577"/>
                    <a:pt x="832" y="580"/>
                  </a:cubicBezTo>
                  <a:cubicBezTo>
                    <a:pt x="834" y="579"/>
                    <a:pt x="839" y="579"/>
                    <a:pt x="842" y="578"/>
                  </a:cubicBezTo>
                  <a:cubicBezTo>
                    <a:pt x="838" y="561"/>
                    <a:pt x="848" y="545"/>
                    <a:pt x="849" y="528"/>
                  </a:cubicBezTo>
                  <a:cubicBezTo>
                    <a:pt x="851" y="523"/>
                    <a:pt x="848" y="515"/>
                    <a:pt x="856" y="514"/>
                  </a:cubicBezTo>
                  <a:cubicBezTo>
                    <a:pt x="863" y="519"/>
                    <a:pt x="871" y="522"/>
                    <a:pt x="879" y="523"/>
                  </a:cubicBezTo>
                  <a:cubicBezTo>
                    <a:pt x="882" y="521"/>
                    <a:pt x="887" y="518"/>
                    <a:pt x="889" y="516"/>
                  </a:cubicBezTo>
                  <a:cubicBezTo>
                    <a:pt x="880" y="505"/>
                    <a:pt x="896" y="498"/>
                    <a:pt x="902" y="489"/>
                  </a:cubicBezTo>
                  <a:cubicBezTo>
                    <a:pt x="894" y="489"/>
                    <a:pt x="887" y="489"/>
                    <a:pt x="880" y="488"/>
                  </a:cubicBezTo>
                  <a:cubicBezTo>
                    <a:pt x="877" y="491"/>
                    <a:pt x="875" y="493"/>
                    <a:pt x="873" y="496"/>
                  </a:cubicBezTo>
                  <a:cubicBezTo>
                    <a:pt x="877" y="495"/>
                    <a:pt x="884" y="494"/>
                    <a:pt x="888" y="494"/>
                  </a:cubicBezTo>
                  <a:cubicBezTo>
                    <a:pt x="885" y="508"/>
                    <a:pt x="867" y="508"/>
                    <a:pt x="860" y="497"/>
                  </a:cubicBezTo>
                  <a:cubicBezTo>
                    <a:pt x="868" y="488"/>
                    <a:pt x="878" y="480"/>
                    <a:pt x="883" y="469"/>
                  </a:cubicBezTo>
                  <a:cubicBezTo>
                    <a:pt x="879" y="470"/>
                    <a:pt x="871" y="472"/>
                    <a:pt x="867" y="474"/>
                  </a:cubicBezTo>
                  <a:cubicBezTo>
                    <a:pt x="861" y="470"/>
                    <a:pt x="852" y="462"/>
                    <a:pt x="858" y="454"/>
                  </a:cubicBezTo>
                  <a:cubicBezTo>
                    <a:pt x="868" y="446"/>
                    <a:pt x="881" y="444"/>
                    <a:pt x="894" y="441"/>
                  </a:cubicBezTo>
                  <a:cubicBezTo>
                    <a:pt x="897" y="438"/>
                    <a:pt x="900" y="434"/>
                    <a:pt x="904" y="430"/>
                  </a:cubicBezTo>
                  <a:cubicBezTo>
                    <a:pt x="916" y="428"/>
                    <a:pt x="928" y="434"/>
                    <a:pt x="938" y="440"/>
                  </a:cubicBezTo>
                  <a:cubicBezTo>
                    <a:pt x="938" y="438"/>
                    <a:pt x="937" y="434"/>
                    <a:pt x="937" y="431"/>
                  </a:cubicBezTo>
                  <a:cubicBezTo>
                    <a:pt x="930" y="425"/>
                    <a:pt x="915" y="419"/>
                    <a:pt x="920" y="406"/>
                  </a:cubicBezTo>
                  <a:cubicBezTo>
                    <a:pt x="919" y="399"/>
                    <a:pt x="919" y="392"/>
                    <a:pt x="919" y="385"/>
                  </a:cubicBezTo>
                  <a:cubicBezTo>
                    <a:pt x="917" y="386"/>
                    <a:pt x="913" y="386"/>
                    <a:pt x="911" y="387"/>
                  </a:cubicBezTo>
                  <a:close/>
                  <a:moveTo>
                    <a:pt x="329" y="389"/>
                  </a:moveTo>
                  <a:cubicBezTo>
                    <a:pt x="326" y="391"/>
                    <a:pt x="326" y="391"/>
                    <a:pt x="326" y="391"/>
                  </a:cubicBezTo>
                  <a:cubicBezTo>
                    <a:pt x="329" y="401"/>
                    <a:pt x="339" y="408"/>
                    <a:pt x="349" y="407"/>
                  </a:cubicBezTo>
                  <a:cubicBezTo>
                    <a:pt x="344" y="400"/>
                    <a:pt x="337" y="393"/>
                    <a:pt x="329" y="389"/>
                  </a:cubicBezTo>
                  <a:close/>
                  <a:moveTo>
                    <a:pt x="637" y="406"/>
                  </a:moveTo>
                  <a:cubicBezTo>
                    <a:pt x="640" y="406"/>
                    <a:pt x="645" y="406"/>
                    <a:pt x="648" y="407"/>
                  </a:cubicBezTo>
                  <a:cubicBezTo>
                    <a:pt x="647" y="400"/>
                    <a:pt x="646" y="394"/>
                    <a:pt x="644" y="388"/>
                  </a:cubicBezTo>
                  <a:cubicBezTo>
                    <a:pt x="639" y="393"/>
                    <a:pt x="637" y="399"/>
                    <a:pt x="637" y="406"/>
                  </a:cubicBezTo>
                  <a:close/>
                  <a:moveTo>
                    <a:pt x="828" y="387"/>
                  </a:moveTo>
                  <a:cubicBezTo>
                    <a:pt x="828" y="395"/>
                    <a:pt x="828" y="402"/>
                    <a:pt x="828" y="409"/>
                  </a:cubicBezTo>
                  <a:cubicBezTo>
                    <a:pt x="832" y="407"/>
                    <a:pt x="835" y="405"/>
                    <a:pt x="839" y="403"/>
                  </a:cubicBezTo>
                  <a:cubicBezTo>
                    <a:pt x="839" y="396"/>
                    <a:pt x="832" y="392"/>
                    <a:pt x="828" y="387"/>
                  </a:cubicBezTo>
                  <a:close/>
                  <a:moveTo>
                    <a:pt x="841" y="389"/>
                  </a:moveTo>
                  <a:cubicBezTo>
                    <a:pt x="840" y="395"/>
                    <a:pt x="848" y="400"/>
                    <a:pt x="853" y="402"/>
                  </a:cubicBezTo>
                  <a:cubicBezTo>
                    <a:pt x="860" y="398"/>
                    <a:pt x="848" y="385"/>
                    <a:pt x="841" y="389"/>
                  </a:cubicBezTo>
                  <a:close/>
                  <a:moveTo>
                    <a:pt x="996" y="390"/>
                  </a:moveTo>
                  <a:cubicBezTo>
                    <a:pt x="991" y="393"/>
                    <a:pt x="997" y="402"/>
                    <a:pt x="1002" y="398"/>
                  </a:cubicBezTo>
                  <a:cubicBezTo>
                    <a:pt x="1008" y="394"/>
                    <a:pt x="1001" y="386"/>
                    <a:pt x="996" y="390"/>
                  </a:cubicBezTo>
                  <a:close/>
                  <a:moveTo>
                    <a:pt x="378" y="392"/>
                  </a:moveTo>
                  <a:cubicBezTo>
                    <a:pt x="374" y="394"/>
                    <a:pt x="369" y="403"/>
                    <a:pt x="376" y="404"/>
                  </a:cubicBezTo>
                  <a:cubicBezTo>
                    <a:pt x="384" y="406"/>
                    <a:pt x="389" y="387"/>
                    <a:pt x="378" y="392"/>
                  </a:cubicBezTo>
                  <a:close/>
                  <a:moveTo>
                    <a:pt x="538" y="417"/>
                  </a:moveTo>
                  <a:cubicBezTo>
                    <a:pt x="548" y="411"/>
                    <a:pt x="545" y="400"/>
                    <a:pt x="542" y="391"/>
                  </a:cubicBezTo>
                  <a:cubicBezTo>
                    <a:pt x="534" y="397"/>
                    <a:pt x="538" y="408"/>
                    <a:pt x="538" y="417"/>
                  </a:cubicBezTo>
                  <a:close/>
                  <a:moveTo>
                    <a:pt x="625" y="388"/>
                  </a:moveTo>
                  <a:cubicBezTo>
                    <a:pt x="626" y="400"/>
                    <a:pt x="614" y="408"/>
                    <a:pt x="605" y="399"/>
                  </a:cubicBezTo>
                  <a:cubicBezTo>
                    <a:pt x="606" y="406"/>
                    <a:pt x="607" y="413"/>
                    <a:pt x="603" y="419"/>
                  </a:cubicBezTo>
                  <a:cubicBezTo>
                    <a:pt x="599" y="416"/>
                    <a:pt x="593" y="411"/>
                    <a:pt x="589" y="409"/>
                  </a:cubicBezTo>
                  <a:cubicBezTo>
                    <a:pt x="590" y="420"/>
                    <a:pt x="601" y="428"/>
                    <a:pt x="599" y="440"/>
                  </a:cubicBezTo>
                  <a:cubicBezTo>
                    <a:pt x="599" y="452"/>
                    <a:pt x="582" y="459"/>
                    <a:pt x="575" y="449"/>
                  </a:cubicBezTo>
                  <a:cubicBezTo>
                    <a:pt x="568" y="443"/>
                    <a:pt x="569" y="434"/>
                    <a:pt x="569" y="426"/>
                  </a:cubicBezTo>
                  <a:cubicBezTo>
                    <a:pt x="561" y="430"/>
                    <a:pt x="553" y="428"/>
                    <a:pt x="547" y="422"/>
                  </a:cubicBezTo>
                  <a:cubicBezTo>
                    <a:pt x="541" y="423"/>
                    <a:pt x="535" y="424"/>
                    <a:pt x="529" y="426"/>
                  </a:cubicBezTo>
                  <a:cubicBezTo>
                    <a:pt x="530" y="436"/>
                    <a:pt x="547" y="432"/>
                    <a:pt x="550" y="443"/>
                  </a:cubicBezTo>
                  <a:cubicBezTo>
                    <a:pt x="552" y="444"/>
                    <a:pt x="556" y="446"/>
                    <a:pt x="558" y="447"/>
                  </a:cubicBezTo>
                  <a:cubicBezTo>
                    <a:pt x="559" y="453"/>
                    <a:pt x="559" y="459"/>
                    <a:pt x="560" y="464"/>
                  </a:cubicBezTo>
                  <a:cubicBezTo>
                    <a:pt x="556" y="470"/>
                    <a:pt x="550" y="476"/>
                    <a:pt x="543" y="479"/>
                  </a:cubicBezTo>
                  <a:cubicBezTo>
                    <a:pt x="540" y="472"/>
                    <a:pt x="538" y="464"/>
                    <a:pt x="538" y="456"/>
                  </a:cubicBezTo>
                  <a:cubicBezTo>
                    <a:pt x="526" y="461"/>
                    <a:pt x="507" y="478"/>
                    <a:pt x="498" y="458"/>
                  </a:cubicBezTo>
                  <a:cubicBezTo>
                    <a:pt x="502" y="458"/>
                    <a:pt x="510" y="459"/>
                    <a:pt x="514" y="459"/>
                  </a:cubicBezTo>
                  <a:cubicBezTo>
                    <a:pt x="508" y="448"/>
                    <a:pt x="494" y="454"/>
                    <a:pt x="485" y="454"/>
                  </a:cubicBezTo>
                  <a:cubicBezTo>
                    <a:pt x="490" y="459"/>
                    <a:pt x="495" y="464"/>
                    <a:pt x="501" y="469"/>
                  </a:cubicBezTo>
                  <a:cubicBezTo>
                    <a:pt x="500" y="472"/>
                    <a:pt x="499" y="474"/>
                    <a:pt x="499" y="477"/>
                  </a:cubicBezTo>
                  <a:cubicBezTo>
                    <a:pt x="515" y="483"/>
                    <a:pt x="508" y="506"/>
                    <a:pt x="522" y="512"/>
                  </a:cubicBezTo>
                  <a:cubicBezTo>
                    <a:pt x="518" y="503"/>
                    <a:pt x="517" y="493"/>
                    <a:pt x="527" y="488"/>
                  </a:cubicBezTo>
                  <a:cubicBezTo>
                    <a:pt x="536" y="505"/>
                    <a:pt x="555" y="517"/>
                    <a:pt x="551" y="538"/>
                  </a:cubicBezTo>
                  <a:cubicBezTo>
                    <a:pt x="546" y="540"/>
                    <a:pt x="541" y="541"/>
                    <a:pt x="537" y="543"/>
                  </a:cubicBezTo>
                  <a:cubicBezTo>
                    <a:pt x="538" y="557"/>
                    <a:pt x="548" y="569"/>
                    <a:pt x="551" y="583"/>
                  </a:cubicBezTo>
                  <a:cubicBezTo>
                    <a:pt x="553" y="591"/>
                    <a:pt x="545" y="591"/>
                    <a:pt x="540" y="592"/>
                  </a:cubicBezTo>
                  <a:cubicBezTo>
                    <a:pt x="536" y="583"/>
                    <a:pt x="536" y="572"/>
                    <a:pt x="527" y="567"/>
                  </a:cubicBezTo>
                  <a:cubicBezTo>
                    <a:pt x="526" y="578"/>
                    <a:pt x="517" y="592"/>
                    <a:pt x="528" y="600"/>
                  </a:cubicBezTo>
                  <a:cubicBezTo>
                    <a:pt x="535" y="607"/>
                    <a:pt x="544" y="598"/>
                    <a:pt x="551" y="598"/>
                  </a:cubicBezTo>
                  <a:cubicBezTo>
                    <a:pt x="555" y="592"/>
                    <a:pt x="559" y="586"/>
                    <a:pt x="563" y="580"/>
                  </a:cubicBezTo>
                  <a:cubicBezTo>
                    <a:pt x="557" y="564"/>
                    <a:pt x="564" y="548"/>
                    <a:pt x="575" y="537"/>
                  </a:cubicBezTo>
                  <a:cubicBezTo>
                    <a:pt x="583" y="537"/>
                    <a:pt x="591" y="538"/>
                    <a:pt x="600" y="538"/>
                  </a:cubicBezTo>
                  <a:cubicBezTo>
                    <a:pt x="601" y="533"/>
                    <a:pt x="602" y="527"/>
                    <a:pt x="603" y="521"/>
                  </a:cubicBezTo>
                  <a:cubicBezTo>
                    <a:pt x="597" y="526"/>
                    <a:pt x="591" y="530"/>
                    <a:pt x="584" y="534"/>
                  </a:cubicBezTo>
                  <a:cubicBezTo>
                    <a:pt x="582" y="527"/>
                    <a:pt x="580" y="521"/>
                    <a:pt x="578" y="514"/>
                  </a:cubicBezTo>
                  <a:cubicBezTo>
                    <a:pt x="574" y="517"/>
                    <a:pt x="571" y="520"/>
                    <a:pt x="568" y="524"/>
                  </a:cubicBezTo>
                  <a:cubicBezTo>
                    <a:pt x="558" y="520"/>
                    <a:pt x="548" y="512"/>
                    <a:pt x="549" y="500"/>
                  </a:cubicBezTo>
                  <a:cubicBezTo>
                    <a:pt x="555" y="484"/>
                    <a:pt x="561" y="469"/>
                    <a:pt x="565" y="453"/>
                  </a:cubicBezTo>
                  <a:cubicBezTo>
                    <a:pt x="567" y="453"/>
                    <a:pt x="569" y="453"/>
                    <a:pt x="570" y="453"/>
                  </a:cubicBezTo>
                  <a:cubicBezTo>
                    <a:pt x="579" y="468"/>
                    <a:pt x="591" y="483"/>
                    <a:pt x="592" y="501"/>
                  </a:cubicBezTo>
                  <a:cubicBezTo>
                    <a:pt x="597" y="498"/>
                    <a:pt x="603" y="496"/>
                    <a:pt x="608" y="493"/>
                  </a:cubicBezTo>
                  <a:cubicBezTo>
                    <a:pt x="611" y="498"/>
                    <a:pt x="614" y="502"/>
                    <a:pt x="618" y="506"/>
                  </a:cubicBezTo>
                  <a:cubicBezTo>
                    <a:pt x="626" y="506"/>
                    <a:pt x="635" y="505"/>
                    <a:pt x="643" y="505"/>
                  </a:cubicBezTo>
                  <a:cubicBezTo>
                    <a:pt x="640" y="489"/>
                    <a:pt x="643" y="473"/>
                    <a:pt x="651" y="460"/>
                  </a:cubicBezTo>
                  <a:cubicBezTo>
                    <a:pt x="651" y="448"/>
                    <a:pt x="644" y="439"/>
                    <a:pt x="640" y="429"/>
                  </a:cubicBezTo>
                  <a:cubicBezTo>
                    <a:pt x="646" y="429"/>
                    <a:pt x="652" y="429"/>
                    <a:pt x="658" y="429"/>
                  </a:cubicBezTo>
                  <a:cubicBezTo>
                    <a:pt x="656" y="424"/>
                    <a:pt x="655" y="419"/>
                    <a:pt x="653" y="414"/>
                  </a:cubicBezTo>
                  <a:cubicBezTo>
                    <a:pt x="647" y="415"/>
                    <a:pt x="640" y="415"/>
                    <a:pt x="634" y="415"/>
                  </a:cubicBezTo>
                  <a:cubicBezTo>
                    <a:pt x="631" y="406"/>
                    <a:pt x="629" y="397"/>
                    <a:pt x="625" y="388"/>
                  </a:cubicBezTo>
                  <a:close/>
                  <a:moveTo>
                    <a:pt x="811" y="406"/>
                  </a:moveTo>
                  <a:cubicBezTo>
                    <a:pt x="815" y="404"/>
                    <a:pt x="821" y="397"/>
                    <a:pt x="820" y="392"/>
                  </a:cubicBezTo>
                  <a:cubicBezTo>
                    <a:pt x="813" y="388"/>
                    <a:pt x="802" y="403"/>
                    <a:pt x="811" y="406"/>
                  </a:cubicBezTo>
                  <a:close/>
                  <a:moveTo>
                    <a:pt x="389" y="402"/>
                  </a:moveTo>
                  <a:cubicBezTo>
                    <a:pt x="393" y="405"/>
                    <a:pt x="397" y="408"/>
                    <a:pt x="402" y="410"/>
                  </a:cubicBezTo>
                  <a:cubicBezTo>
                    <a:pt x="405" y="406"/>
                    <a:pt x="408" y="401"/>
                    <a:pt x="411" y="396"/>
                  </a:cubicBezTo>
                  <a:cubicBezTo>
                    <a:pt x="403" y="397"/>
                    <a:pt x="396" y="399"/>
                    <a:pt x="389" y="402"/>
                  </a:cubicBezTo>
                  <a:close/>
                  <a:moveTo>
                    <a:pt x="970" y="417"/>
                  </a:moveTo>
                  <a:cubicBezTo>
                    <a:pt x="966" y="421"/>
                    <a:pt x="966" y="431"/>
                    <a:pt x="959" y="430"/>
                  </a:cubicBezTo>
                  <a:cubicBezTo>
                    <a:pt x="959" y="424"/>
                    <a:pt x="959" y="417"/>
                    <a:pt x="959" y="411"/>
                  </a:cubicBezTo>
                  <a:cubicBezTo>
                    <a:pt x="955" y="416"/>
                    <a:pt x="950" y="421"/>
                    <a:pt x="946" y="426"/>
                  </a:cubicBezTo>
                  <a:cubicBezTo>
                    <a:pt x="947" y="428"/>
                    <a:pt x="947" y="431"/>
                    <a:pt x="948" y="434"/>
                  </a:cubicBezTo>
                  <a:cubicBezTo>
                    <a:pt x="952" y="435"/>
                    <a:pt x="958" y="437"/>
                    <a:pt x="961" y="437"/>
                  </a:cubicBezTo>
                  <a:cubicBezTo>
                    <a:pt x="974" y="430"/>
                    <a:pt x="979" y="414"/>
                    <a:pt x="991" y="405"/>
                  </a:cubicBezTo>
                  <a:cubicBezTo>
                    <a:pt x="990" y="402"/>
                    <a:pt x="989" y="399"/>
                    <a:pt x="988" y="396"/>
                  </a:cubicBezTo>
                  <a:cubicBezTo>
                    <a:pt x="982" y="404"/>
                    <a:pt x="976" y="410"/>
                    <a:pt x="970" y="417"/>
                  </a:cubicBezTo>
                  <a:close/>
                  <a:moveTo>
                    <a:pt x="492" y="404"/>
                  </a:moveTo>
                  <a:cubicBezTo>
                    <a:pt x="493" y="410"/>
                    <a:pt x="504" y="411"/>
                    <a:pt x="505" y="404"/>
                  </a:cubicBezTo>
                  <a:cubicBezTo>
                    <a:pt x="504" y="397"/>
                    <a:pt x="492" y="397"/>
                    <a:pt x="492" y="404"/>
                  </a:cubicBezTo>
                  <a:close/>
                  <a:moveTo>
                    <a:pt x="932" y="401"/>
                  </a:moveTo>
                  <a:cubicBezTo>
                    <a:pt x="926" y="403"/>
                    <a:pt x="926" y="415"/>
                    <a:pt x="933" y="416"/>
                  </a:cubicBezTo>
                  <a:cubicBezTo>
                    <a:pt x="940" y="415"/>
                    <a:pt x="939" y="402"/>
                    <a:pt x="932" y="401"/>
                  </a:cubicBezTo>
                  <a:close/>
                  <a:moveTo>
                    <a:pt x="413" y="403"/>
                  </a:moveTo>
                  <a:cubicBezTo>
                    <a:pt x="412" y="414"/>
                    <a:pt x="416" y="427"/>
                    <a:pt x="428" y="430"/>
                  </a:cubicBezTo>
                  <a:cubicBezTo>
                    <a:pt x="425" y="420"/>
                    <a:pt x="424" y="407"/>
                    <a:pt x="413" y="403"/>
                  </a:cubicBezTo>
                  <a:close/>
                  <a:moveTo>
                    <a:pt x="464" y="413"/>
                  </a:moveTo>
                  <a:cubicBezTo>
                    <a:pt x="470" y="410"/>
                    <a:pt x="470" y="407"/>
                    <a:pt x="464" y="404"/>
                  </a:cubicBezTo>
                  <a:cubicBezTo>
                    <a:pt x="457" y="407"/>
                    <a:pt x="458" y="410"/>
                    <a:pt x="464" y="413"/>
                  </a:cubicBezTo>
                  <a:close/>
                  <a:moveTo>
                    <a:pt x="816" y="406"/>
                  </a:moveTo>
                  <a:cubicBezTo>
                    <a:pt x="814" y="413"/>
                    <a:pt x="817" y="415"/>
                    <a:pt x="823" y="413"/>
                  </a:cubicBezTo>
                  <a:cubicBezTo>
                    <a:pt x="825" y="406"/>
                    <a:pt x="823" y="404"/>
                    <a:pt x="816" y="406"/>
                  </a:cubicBezTo>
                  <a:close/>
                  <a:moveTo>
                    <a:pt x="432" y="408"/>
                  </a:moveTo>
                  <a:cubicBezTo>
                    <a:pt x="434" y="413"/>
                    <a:pt x="437" y="417"/>
                    <a:pt x="440" y="422"/>
                  </a:cubicBezTo>
                  <a:cubicBezTo>
                    <a:pt x="443" y="419"/>
                    <a:pt x="452" y="419"/>
                    <a:pt x="451" y="413"/>
                  </a:cubicBezTo>
                  <a:cubicBezTo>
                    <a:pt x="446" y="409"/>
                    <a:pt x="438" y="410"/>
                    <a:pt x="432" y="408"/>
                  </a:cubicBezTo>
                  <a:close/>
                  <a:moveTo>
                    <a:pt x="662" y="416"/>
                  </a:moveTo>
                  <a:cubicBezTo>
                    <a:pt x="661" y="423"/>
                    <a:pt x="668" y="426"/>
                    <a:pt x="672" y="431"/>
                  </a:cubicBezTo>
                  <a:cubicBezTo>
                    <a:pt x="673" y="429"/>
                    <a:pt x="677" y="427"/>
                    <a:pt x="679" y="426"/>
                  </a:cubicBezTo>
                  <a:cubicBezTo>
                    <a:pt x="676" y="420"/>
                    <a:pt x="674" y="414"/>
                    <a:pt x="670" y="409"/>
                  </a:cubicBezTo>
                  <a:cubicBezTo>
                    <a:pt x="665" y="408"/>
                    <a:pt x="663" y="412"/>
                    <a:pt x="662" y="416"/>
                  </a:cubicBezTo>
                  <a:close/>
                  <a:moveTo>
                    <a:pt x="753" y="432"/>
                  </a:moveTo>
                  <a:cubicBezTo>
                    <a:pt x="761" y="427"/>
                    <a:pt x="769" y="421"/>
                    <a:pt x="775" y="413"/>
                  </a:cubicBezTo>
                  <a:cubicBezTo>
                    <a:pt x="765" y="407"/>
                    <a:pt x="752" y="422"/>
                    <a:pt x="753" y="432"/>
                  </a:cubicBezTo>
                  <a:close/>
                  <a:moveTo>
                    <a:pt x="358" y="414"/>
                  </a:moveTo>
                  <a:cubicBezTo>
                    <a:pt x="343" y="419"/>
                    <a:pt x="368" y="434"/>
                    <a:pt x="368" y="421"/>
                  </a:cubicBezTo>
                  <a:cubicBezTo>
                    <a:pt x="366" y="417"/>
                    <a:pt x="363" y="411"/>
                    <a:pt x="358" y="414"/>
                  </a:cubicBezTo>
                  <a:close/>
                  <a:moveTo>
                    <a:pt x="377" y="424"/>
                  </a:moveTo>
                  <a:cubicBezTo>
                    <a:pt x="388" y="433"/>
                    <a:pt x="406" y="438"/>
                    <a:pt x="411" y="453"/>
                  </a:cubicBezTo>
                  <a:cubicBezTo>
                    <a:pt x="405" y="461"/>
                    <a:pt x="388" y="463"/>
                    <a:pt x="384" y="452"/>
                  </a:cubicBezTo>
                  <a:cubicBezTo>
                    <a:pt x="379" y="445"/>
                    <a:pt x="377" y="426"/>
                    <a:pt x="365" y="435"/>
                  </a:cubicBezTo>
                  <a:cubicBezTo>
                    <a:pt x="374" y="449"/>
                    <a:pt x="383" y="463"/>
                    <a:pt x="393" y="476"/>
                  </a:cubicBezTo>
                  <a:cubicBezTo>
                    <a:pt x="395" y="472"/>
                    <a:pt x="398" y="468"/>
                    <a:pt x="400" y="465"/>
                  </a:cubicBezTo>
                  <a:cubicBezTo>
                    <a:pt x="404" y="465"/>
                    <a:pt x="408" y="465"/>
                    <a:pt x="412" y="465"/>
                  </a:cubicBezTo>
                  <a:cubicBezTo>
                    <a:pt x="414" y="458"/>
                    <a:pt x="420" y="451"/>
                    <a:pt x="426" y="446"/>
                  </a:cubicBezTo>
                  <a:cubicBezTo>
                    <a:pt x="434" y="446"/>
                    <a:pt x="443" y="447"/>
                    <a:pt x="451" y="447"/>
                  </a:cubicBezTo>
                  <a:cubicBezTo>
                    <a:pt x="453" y="438"/>
                    <a:pt x="457" y="429"/>
                    <a:pt x="463" y="420"/>
                  </a:cubicBezTo>
                  <a:cubicBezTo>
                    <a:pt x="455" y="424"/>
                    <a:pt x="447" y="428"/>
                    <a:pt x="439" y="431"/>
                  </a:cubicBezTo>
                  <a:cubicBezTo>
                    <a:pt x="429" y="440"/>
                    <a:pt x="417" y="436"/>
                    <a:pt x="405" y="434"/>
                  </a:cubicBezTo>
                  <a:cubicBezTo>
                    <a:pt x="395" y="431"/>
                    <a:pt x="389" y="420"/>
                    <a:pt x="382" y="413"/>
                  </a:cubicBezTo>
                  <a:cubicBezTo>
                    <a:pt x="376" y="409"/>
                    <a:pt x="372" y="421"/>
                    <a:pt x="377" y="424"/>
                  </a:cubicBezTo>
                  <a:close/>
                  <a:moveTo>
                    <a:pt x="498" y="414"/>
                  </a:moveTo>
                  <a:cubicBezTo>
                    <a:pt x="498" y="416"/>
                    <a:pt x="498" y="420"/>
                    <a:pt x="499" y="423"/>
                  </a:cubicBezTo>
                  <a:cubicBezTo>
                    <a:pt x="502" y="422"/>
                    <a:pt x="506" y="421"/>
                    <a:pt x="509" y="420"/>
                  </a:cubicBezTo>
                  <a:cubicBezTo>
                    <a:pt x="508" y="414"/>
                    <a:pt x="502" y="415"/>
                    <a:pt x="498" y="414"/>
                  </a:cubicBezTo>
                  <a:close/>
                  <a:moveTo>
                    <a:pt x="774" y="430"/>
                  </a:moveTo>
                  <a:cubicBezTo>
                    <a:pt x="779" y="433"/>
                    <a:pt x="785" y="437"/>
                    <a:pt x="791" y="440"/>
                  </a:cubicBezTo>
                  <a:cubicBezTo>
                    <a:pt x="790" y="430"/>
                    <a:pt x="790" y="420"/>
                    <a:pt x="791" y="411"/>
                  </a:cubicBezTo>
                  <a:cubicBezTo>
                    <a:pt x="783" y="416"/>
                    <a:pt x="778" y="423"/>
                    <a:pt x="774" y="430"/>
                  </a:cubicBezTo>
                  <a:close/>
                  <a:moveTo>
                    <a:pt x="800" y="411"/>
                  </a:moveTo>
                  <a:cubicBezTo>
                    <a:pt x="800" y="422"/>
                    <a:pt x="810" y="432"/>
                    <a:pt x="821" y="433"/>
                  </a:cubicBezTo>
                  <a:cubicBezTo>
                    <a:pt x="816" y="424"/>
                    <a:pt x="809" y="416"/>
                    <a:pt x="800" y="411"/>
                  </a:cubicBezTo>
                  <a:close/>
                  <a:moveTo>
                    <a:pt x="1043" y="422"/>
                  </a:moveTo>
                  <a:cubicBezTo>
                    <a:pt x="1052" y="422"/>
                    <a:pt x="1061" y="423"/>
                    <a:pt x="1070" y="425"/>
                  </a:cubicBezTo>
                  <a:cubicBezTo>
                    <a:pt x="1066" y="414"/>
                    <a:pt x="1046" y="406"/>
                    <a:pt x="1043" y="422"/>
                  </a:cubicBezTo>
                  <a:close/>
                  <a:moveTo>
                    <a:pt x="579" y="416"/>
                  </a:moveTo>
                  <a:cubicBezTo>
                    <a:pt x="578" y="426"/>
                    <a:pt x="576" y="436"/>
                    <a:pt x="580" y="446"/>
                  </a:cubicBezTo>
                  <a:cubicBezTo>
                    <a:pt x="583" y="444"/>
                    <a:pt x="588" y="441"/>
                    <a:pt x="591" y="440"/>
                  </a:cubicBezTo>
                  <a:cubicBezTo>
                    <a:pt x="592" y="430"/>
                    <a:pt x="586" y="422"/>
                    <a:pt x="579" y="416"/>
                  </a:cubicBezTo>
                  <a:close/>
                  <a:moveTo>
                    <a:pt x="690" y="416"/>
                  </a:moveTo>
                  <a:cubicBezTo>
                    <a:pt x="689" y="425"/>
                    <a:pt x="688" y="434"/>
                    <a:pt x="692" y="443"/>
                  </a:cubicBezTo>
                  <a:cubicBezTo>
                    <a:pt x="694" y="442"/>
                    <a:pt x="698" y="440"/>
                    <a:pt x="699" y="439"/>
                  </a:cubicBezTo>
                  <a:cubicBezTo>
                    <a:pt x="697" y="431"/>
                    <a:pt x="695" y="423"/>
                    <a:pt x="690" y="416"/>
                  </a:cubicBezTo>
                  <a:close/>
                  <a:moveTo>
                    <a:pt x="709" y="418"/>
                  </a:moveTo>
                  <a:cubicBezTo>
                    <a:pt x="707" y="425"/>
                    <a:pt x="709" y="427"/>
                    <a:pt x="716" y="424"/>
                  </a:cubicBezTo>
                  <a:cubicBezTo>
                    <a:pt x="718" y="417"/>
                    <a:pt x="716" y="415"/>
                    <a:pt x="709" y="418"/>
                  </a:cubicBezTo>
                  <a:close/>
                  <a:moveTo>
                    <a:pt x="1120" y="417"/>
                  </a:moveTo>
                  <a:cubicBezTo>
                    <a:pt x="1118" y="423"/>
                    <a:pt x="1120" y="424"/>
                    <a:pt x="1126" y="422"/>
                  </a:cubicBezTo>
                  <a:cubicBezTo>
                    <a:pt x="1127" y="416"/>
                    <a:pt x="1125" y="415"/>
                    <a:pt x="1120" y="417"/>
                  </a:cubicBezTo>
                  <a:close/>
                  <a:moveTo>
                    <a:pt x="734" y="420"/>
                  </a:moveTo>
                  <a:cubicBezTo>
                    <a:pt x="733" y="426"/>
                    <a:pt x="733" y="433"/>
                    <a:pt x="733" y="440"/>
                  </a:cubicBezTo>
                  <a:cubicBezTo>
                    <a:pt x="738" y="441"/>
                    <a:pt x="744" y="443"/>
                    <a:pt x="750" y="443"/>
                  </a:cubicBezTo>
                  <a:cubicBezTo>
                    <a:pt x="748" y="433"/>
                    <a:pt x="743" y="425"/>
                    <a:pt x="734" y="420"/>
                  </a:cubicBezTo>
                  <a:close/>
                  <a:moveTo>
                    <a:pt x="851" y="422"/>
                  </a:moveTo>
                  <a:cubicBezTo>
                    <a:pt x="848" y="426"/>
                    <a:pt x="845" y="435"/>
                    <a:pt x="852" y="437"/>
                  </a:cubicBezTo>
                  <a:cubicBezTo>
                    <a:pt x="860" y="436"/>
                    <a:pt x="860" y="418"/>
                    <a:pt x="851" y="422"/>
                  </a:cubicBezTo>
                  <a:close/>
                  <a:moveTo>
                    <a:pt x="1133" y="420"/>
                  </a:moveTo>
                  <a:cubicBezTo>
                    <a:pt x="1125" y="422"/>
                    <a:pt x="1131" y="432"/>
                    <a:pt x="1137" y="429"/>
                  </a:cubicBezTo>
                  <a:cubicBezTo>
                    <a:pt x="1145" y="428"/>
                    <a:pt x="1139" y="418"/>
                    <a:pt x="1133" y="420"/>
                  </a:cubicBezTo>
                  <a:close/>
                  <a:moveTo>
                    <a:pt x="238" y="431"/>
                  </a:moveTo>
                  <a:cubicBezTo>
                    <a:pt x="239" y="442"/>
                    <a:pt x="240" y="452"/>
                    <a:pt x="242" y="463"/>
                  </a:cubicBezTo>
                  <a:cubicBezTo>
                    <a:pt x="243" y="462"/>
                    <a:pt x="247" y="461"/>
                    <a:pt x="249" y="461"/>
                  </a:cubicBezTo>
                  <a:cubicBezTo>
                    <a:pt x="249" y="449"/>
                    <a:pt x="250" y="437"/>
                    <a:pt x="251" y="425"/>
                  </a:cubicBezTo>
                  <a:cubicBezTo>
                    <a:pt x="246" y="427"/>
                    <a:pt x="242" y="429"/>
                    <a:pt x="238" y="431"/>
                  </a:cubicBezTo>
                  <a:close/>
                  <a:moveTo>
                    <a:pt x="271" y="429"/>
                  </a:moveTo>
                  <a:cubicBezTo>
                    <a:pt x="270" y="435"/>
                    <a:pt x="272" y="437"/>
                    <a:pt x="277" y="434"/>
                  </a:cubicBezTo>
                  <a:cubicBezTo>
                    <a:pt x="279" y="429"/>
                    <a:pt x="277" y="427"/>
                    <a:pt x="271" y="429"/>
                  </a:cubicBezTo>
                  <a:close/>
                  <a:moveTo>
                    <a:pt x="325" y="429"/>
                  </a:moveTo>
                  <a:cubicBezTo>
                    <a:pt x="323" y="434"/>
                    <a:pt x="323" y="439"/>
                    <a:pt x="326" y="444"/>
                  </a:cubicBezTo>
                  <a:cubicBezTo>
                    <a:pt x="332" y="440"/>
                    <a:pt x="336" y="434"/>
                    <a:pt x="340" y="429"/>
                  </a:cubicBezTo>
                  <a:cubicBezTo>
                    <a:pt x="335" y="429"/>
                    <a:pt x="330" y="429"/>
                    <a:pt x="325" y="429"/>
                  </a:cubicBezTo>
                  <a:close/>
                  <a:moveTo>
                    <a:pt x="465" y="456"/>
                  </a:moveTo>
                  <a:cubicBezTo>
                    <a:pt x="469" y="447"/>
                    <a:pt x="473" y="438"/>
                    <a:pt x="475" y="428"/>
                  </a:cubicBezTo>
                  <a:cubicBezTo>
                    <a:pt x="463" y="431"/>
                    <a:pt x="457" y="446"/>
                    <a:pt x="465" y="456"/>
                  </a:cubicBezTo>
                  <a:close/>
                  <a:moveTo>
                    <a:pt x="483" y="428"/>
                  </a:moveTo>
                  <a:cubicBezTo>
                    <a:pt x="482" y="434"/>
                    <a:pt x="482" y="439"/>
                    <a:pt x="481" y="445"/>
                  </a:cubicBezTo>
                  <a:cubicBezTo>
                    <a:pt x="488" y="445"/>
                    <a:pt x="495" y="445"/>
                    <a:pt x="502" y="444"/>
                  </a:cubicBezTo>
                  <a:cubicBezTo>
                    <a:pt x="498" y="437"/>
                    <a:pt x="491" y="432"/>
                    <a:pt x="483" y="428"/>
                  </a:cubicBezTo>
                  <a:close/>
                  <a:moveTo>
                    <a:pt x="716" y="434"/>
                  </a:moveTo>
                  <a:cubicBezTo>
                    <a:pt x="713" y="435"/>
                    <a:pt x="710" y="436"/>
                    <a:pt x="708" y="436"/>
                  </a:cubicBezTo>
                  <a:cubicBezTo>
                    <a:pt x="705" y="441"/>
                    <a:pt x="704" y="447"/>
                    <a:pt x="700" y="451"/>
                  </a:cubicBezTo>
                  <a:cubicBezTo>
                    <a:pt x="690" y="453"/>
                    <a:pt x="684" y="444"/>
                    <a:pt x="679" y="438"/>
                  </a:cubicBezTo>
                  <a:cubicBezTo>
                    <a:pt x="678" y="439"/>
                    <a:pt x="671" y="438"/>
                    <a:pt x="674" y="441"/>
                  </a:cubicBezTo>
                  <a:cubicBezTo>
                    <a:pt x="681" y="450"/>
                    <a:pt x="695" y="458"/>
                    <a:pt x="690" y="471"/>
                  </a:cubicBezTo>
                  <a:cubicBezTo>
                    <a:pt x="685" y="482"/>
                    <a:pt x="671" y="478"/>
                    <a:pt x="661" y="478"/>
                  </a:cubicBezTo>
                  <a:cubicBezTo>
                    <a:pt x="667" y="488"/>
                    <a:pt x="674" y="499"/>
                    <a:pt x="675" y="512"/>
                  </a:cubicBezTo>
                  <a:cubicBezTo>
                    <a:pt x="676" y="523"/>
                    <a:pt x="662" y="522"/>
                    <a:pt x="655" y="522"/>
                  </a:cubicBezTo>
                  <a:cubicBezTo>
                    <a:pt x="650" y="531"/>
                    <a:pt x="641" y="532"/>
                    <a:pt x="632" y="531"/>
                  </a:cubicBezTo>
                  <a:cubicBezTo>
                    <a:pt x="636" y="541"/>
                    <a:pt x="637" y="553"/>
                    <a:pt x="629" y="562"/>
                  </a:cubicBezTo>
                  <a:cubicBezTo>
                    <a:pt x="621" y="568"/>
                    <a:pt x="612" y="563"/>
                    <a:pt x="603" y="562"/>
                  </a:cubicBezTo>
                  <a:cubicBezTo>
                    <a:pt x="601" y="568"/>
                    <a:pt x="599" y="575"/>
                    <a:pt x="596" y="581"/>
                  </a:cubicBezTo>
                  <a:cubicBezTo>
                    <a:pt x="589" y="582"/>
                    <a:pt x="581" y="583"/>
                    <a:pt x="573" y="584"/>
                  </a:cubicBezTo>
                  <a:cubicBezTo>
                    <a:pt x="573" y="585"/>
                    <a:pt x="572" y="588"/>
                    <a:pt x="572" y="590"/>
                  </a:cubicBezTo>
                  <a:cubicBezTo>
                    <a:pt x="579" y="590"/>
                    <a:pt x="584" y="595"/>
                    <a:pt x="588" y="600"/>
                  </a:cubicBezTo>
                  <a:cubicBezTo>
                    <a:pt x="596" y="592"/>
                    <a:pt x="600" y="580"/>
                    <a:pt x="611" y="576"/>
                  </a:cubicBezTo>
                  <a:cubicBezTo>
                    <a:pt x="627" y="586"/>
                    <a:pt x="619" y="606"/>
                    <a:pt x="615" y="620"/>
                  </a:cubicBezTo>
                  <a:cubicBezTo>
                    <a:pt x="610" y="636"/>
                    <a:pt x="591" y="638"/>
                    <a:pt x="579" y="648"/>
                  </a:cubicBezTo>
                  <a:cubicBezTo>
                    <a:pt x="572" y="653"/>
                    <a:pt x="563" y="649"/>
                    <a:pt x="556" y="647"/>
                  </a:cubicBezTo>
                  <a:cubicBezTo>
                    <a:pt x="543" y="651"/>
                    <a:pt x="528" y="649"/>
                    <a:pt x="515" y="648"/>
                  </a:cubicBezTo>
                  <a:cubicBezTo>
                    <a:pt x="529" y="654"/>
                    <a:pt x="543" y="662"/>
                    <a:pt x="549" y="677"/>
                  </a:cubicBezTo>
                  <a:cubicBezTo>
                    <a:pt x="555" y="674"/>
                    <a:pt x="560" y="670"/>
                    <a:pt x="565" y="667"/>
                  </a:cubicBezTo>
                  <a:cubicBezTo>
                    <a:pt x="567" y="666"/>
                    <a:pt x="572" y="666"/>
                    <a:pt x="574" y="665"/>
                  </a:cubicBezTo>
                  <a:cubicBezTo>
                    <a:pt x="591" y="656"/>
                    <a:pt x="614" y="667"/>
                    <a:pt x="624" y="683"/>
                  </a:cubicBezTo>
                  <a:cubicBezTo>
                    <a:pt x="627" y="678"/>
                    <a:pt x="630" y="672"/>
                    <a:pt x="635" y="668"/>
                  </a:cubicBezTo>
                  <a:cubicBezTo>
                    <a:pt x="642" y="671"/>
                    <a:pt x="649" y="679"/>
                    <a:pt x="657" y="678"/>
                  </a:cubicBezTo>
                  <a:cubicBezTo>
                    <a:pt x="660" y="668"/>
                    <a:pt x="656" y="658"/>
                    <a:pt x="658" y="648"/>
                  </a:cubicBezTo>
                  <a:cubicBezTo>
                    <a:pt x="663" y="630"/>
                    <a:pt x="663" y="611"/>
                    <a:pt x="662" y="592"/>
                  </a:cubicBezTo>
                  <a:cubicBezTo>
                    <a:pt x="666" y="578"/>
                    <a:pt x="679" y="591"/>
                    <a:pt x="685" y="596"/>
                  </a:cubicBezTo>
                  <a:cubicBezTo>
                    <a:pt x="691" y="589"/>
                    <a:pt x="694" y="580"/>
                    <a:pt x="694" y="570"/>
                  </a:cubicBezTo>
                  <a:cubicBezTo>
                    <a:pt x="686" y="574"/>
                    <a:pt x="677" y="583"/>
                    <a:pt x="667" y="577"/>
                  </a:cubicBezTo>
                  <a:cubicBezTo>
                    <a:pt x="655" y="573"/>
                    <a:pt x="653" y="559"/>
                    <a:pt x="652" y="548"/>
                  </a:cubicBezTo>
                  <a:cubicBezTo>
                    <a:pt x="655" y="546"/>
                    <a:pt x="658" y="545"/>
                    <a:pt x="661" y="543"/>
                  </a:cubicBezTo>
                  <a:cubicBezTo>
                    <a:pt x="661" y="527"/>
                    <a:pt x="681" y="523"/>
                    <a:pt x="693" y="529"/>
                  </a:cubicBezTo>
                  <a:cubicBezTo>
                    <a:pt x="696" y="526"/>
                    <a:pt x="699" y="523"/>
                    <a:pt x="703" y="520"/>
                  </a:cubicBezTo>
                  <a:cubicBezTo>
                    <a:pt x="696" y="514"/>
                    <a:pt x="681" y="508"/>
                    <a:pt x="686" y="496"/>
                  </a:cubicBezTo>
                  <a:cubicBezTo>
                    <a:pt x="688" y="480"/>
                    <a:pt x="706" y="478"/>
                    <a:pt x="716" y="469"/>
                  </a:cubicBezTo>
                  <a:cubicBezTo>
                    <a:pt x="722" y="474"/>
                    <a:pt x="728" y="479"/>
                    <a:pt x="733" y="484"/>
                  </a:cubicBezTo>
                  <a:cubicBezTo>
                    <a:pt x="739" y="483"/>
                    <a:pt x="743" y="479"/>
                    <a:pt x="746" y="473"/>
                  </a:cubicBezTo>
                  <a:cubicBezTo>
                    <a:pt x="743" y="467"/>
                    <a:pt x="742" y="460"/>
                    <a:pt x="742" y="452"/>
                  </a:cubicBezTo>
                  <a:cubicBezTo>
                    <a:pt x="735" y="450"/>
                    <a:pt x="728" y="446"/>
                    <a:pt x="723" y="441"/>
                  </a:cubicBezTo>
                  <a:cubicBezTo>
                    <a:pt x="723" y="438"/>
                    <a:pt x="723" y="431"/>
                    <a:pt x="723" y="428"/>
                  </a:cubicBezTo>
                  <a:cubicBezTo>
                    <a:pt x="721" y="430"/>
                    <a:pt x="718" y="433"/>
                    <a:pt x="716" y="434"/>
                  </a:cubicBezTo>
                  <a:close/>
                  <a:moveTo>
                    <a:pt x="1008" y="428"/>
                  </a:moveTo>
                  <a:cubicBezTo>
                    <a:pt x="1004" y="433"/>
                    <a:pt x="1012" y="444"/>
                    <a:pt x="1018" y="440"/>
                  </a:cubicBezTo>
                  <a:cubicBezTo>
                    <a:pt x="1021" y="434"/>
                    <a:pt x="1014" y="425"/>
                    <a:pt x="1008" y="428"/>
                  </a:cubicBezTo>
                  <a:close/>
                  <a:moveTo>
                    <a:pt x="1053" y="428"/>
                  </a:moveTo>
                  <a:cubicBezTo>
                    <a:pt x="1049" y="433"/>
                    <a:pt x="1059" y="441"/>
                    <a:pt x="1063" y="435"/>
                  </a:cubicBezTo>
                  <a:cubicBezTo>
                    <a:pt x="1067" y="429"/>
                    <a:pt x="1057" y="423"/>
                    <a:pt x="1053" y="428"/>
                  </a:cubicBezTo>
                  <a:close/>
                  <a:moveTo>
                    <a:pt x="315" y="457"/>
                  </a:moveTo>
                  <a:cubicBezTo>
                    <a:pt x="315" y="449"/>
                    <a:pt x="315" y="440"/>
                    <a:pt x="312" y="432"/>
                  </a:cubicBezTo>
                  <a:cubicBezTo>
                    <a:pt x="299" y="433"/>
                    <a:pt x="306" y="454"/>
                    <a:pt x="315" y="457"/>
                  </a:cubicBezTo>
                  <a:close/>
                  <a:moveTo>
                    <a:pt x="504" y="433"/>
                  </a:moveTo>
                  <a:cubicBezTo>
                    <a:pt x="507" y="438"/>
                    <a:pt x="510" y="443"/>
                    <a:pt x="513" y="449"/>
                  </a:cubicBezTo>
                  <a:cubicBezTo>
                    <a:pt x="516" y="444"/>
                    <a:pt x="518" y="440"/>
                    <a:pt x="521" y="436"/>
                  </a:cubicBezTo>
                  <a:cubicBezTo>
                    <a:pt x="515" y="435"/>
                    <a:pt x="510" y="434"/>
                    <a:pt x="504" y="433"/>
                  </a:cubicBezTo>
                  <a:close/>
                  <a:moveTo>
                    <a:pt x="1089" y="432"/>
                  </a:moveTo>
                  <a:cubicBezTo>
                    <a:pt x="1085" y="438"/>
                    <a:pt x="1094" y="443"/>
                    <a:pt x="1098" y="438"/>
                  </a:cubicBezTo>
                  <a:cubicBezTo>
                    <a:pt x="1102" y="433"/>
                    <a:pt x="1093" y="427"/>
                    <a:pt x="1089" y="432"/>
                  </a:cubicBezTo>
                  <a:close/>
                  <a:moveTo>
                    <a:pt x="1124" y="439"/>
                  </a:moveTo>
                  <a:cubicBezTo>
                    <a:pt x="1128" y="442"/>
                    <a:pt x="1134" y="445"/>
                    <a:pt x="1139" y="448"/>
                  </a:cubicBezTo>
                  <a:cubicBezTo>
                    <a:pt x="1139" y="443"/>
                    <a:pt x="1139" y="438"/>
                    <a:pt x="1137" y="433"/>
                  </a:cubicBezTo>
                  <a:cubicBezTo>
                    <a:pt x="1132" y="435"/>
                    <a:pt x="1125" y="432"/>
                    <a:pt x="1124" y="439"/>
                  </a:cubicBezTo>
                  <a:close/>
                  <a:moveTo>
                    <a:pt x="350" y="440"/>
                  </a:moveTo>
                  <a:cubicBezTo>
                    <a:pt x="346" y="446"/>
                    <a:pt x="356" y="452"/>
                    <a:pt x="360" y="447"/>
                  </a:cubicBezTo>
                  <a:cubicBezTo>
                    <a:pt x="365" y="441"/>
                    <a:pt x="354" y="435"/>
                    <a:pt x="350" y="440"/>
                  </a:cubicBezTo>
                  <a:close/>
                  <a:moveTo>
                    <a:pt x="525" y="453"/>
                  </a:moveTo>
                  <a:cubicBezTo>
                    <a:pt x="530" y="450"/>
                    <a:pt x="536" y="446"/>
                    <a:pt x="541" y="441"/>
                  </a:cubicBezTo>
                  <a:cubicBezTo>
                    <a:pt x="532" y="440"/>
                    <a:pt x="524" y="443"/>
                    <a:pt x="525" y="453"/>
                  </a:cubicBezTo>
                  <a:close/>
                  <a:moveTo>
                    <a:pt x="772" y="439"/>
                  </a:moveTo>
                  <a:cubicBezTo>
                    <a:pt x="774" y="446"/>
                    <a:pt x="776" y="453"/>
                    <a:pt x="778" y="460"/>
                  </a:cubicBezTo>
                  <a:cubicBezTo>
                    <a:pt x="776" y="464"/>
                    <a:pt x="768" y="468"/>
                    <a:pt x="771" y="473"/>
                  </a:cubicBezTo>
                  <a:cubicBezTo>
                    <a:pt x="777" y="480"/>
                    <a:pt x="772" y="486"/>
                    <a:pt x="766" y="491"/>
                  </a:cubicBezTo>
                  <a:cubicBezTo>
                    <a:pt x="766" y="497"/>
                    <a:pt x="769" y="506"/>
                    <a:pt x="760" y="507"/>
                  </a:cubicBezTo>
                  <a:cubicBezTo>
                    <a:pt x="757" y="500"/>
                    <a:pt x="755" y="492"/>
                    <a:pt x="750" y="486"/>
                  </a:cubicBezTo>
                  <a:cubicBezTo>
                    <a:pt x="747" y="495"/>
                    <a:pt x="742" y="507"/>
                    <a:pt x="751" y="515"/>
                  </a:cubicBezTo>
                  <a:cubicBezTo>
                    <a:pt x="756" y="515"/>
                    <a:pt x="761" y="514"/>
                    <a:pt x="766" y="513"/>
                  </a:cubicBezTo>
                  <a:cubicBezTo>
                    <a:pt x="771" y="507"/>
                    <a:pt x="778" y="501"/>
                    <a:pt x="777" y="492"/>
                  </a:cubicBezTo>
                  <a:cubicBezTo>
                    <a:pt x="777" y="483"/>
                    <a:pt x="783" y="476"/>
                    <a:pt x="788" y="469"/>
                  </a:cubicBezTo>
                  <a:cubicBezTo>
                    <a:pt x="784" y="463"/>
                    <a:pt x="782" y="457"/>
                    <a:pt x="780" y="450"/>
                  </a:cubicBezTo>
                  <a:cubicBezTo>
                    <a:pt x="785" y="453"/>
                    <a:pt x="790" y="456"/>
                    <a:pt x="794" y="458"/>
                  </a:cubicBezTo>
                  <a:cubicBezTo>
                    <a:pt x="794" y="457"/>
                    <a:pt x="794" y="453"/>
                    <a:pt x="793" y="451"/>
                  </a:cubicBezTo>
                  <a:cubicBezTo>
                    <a:pt x="786" y="447"/>
                    <a:pt x="779" y="443"/>
                    <a:pt x="772" y="439"/>
                  </a:cubicBezTo>
                  <a:close/>
                  <a:moveTo>
                    <a:pt x="900" y="443"/>
                  </a:moveTo>
                  <a:cubicBezTo>
                    <a:pt x="906" y="456"/>
                    <a:pt x="921" y="452"/>
                    <a:pt x="928" y="443"/>
                  </a:cubicBezTo>
                  <a:cubicBezTo>
                    <a:pt x="919" y="441"/>
                    <a:pt x="908" y="436"/>
                    <a:pt x="900" y="443"/>
                  </a:cubicBezTo>
                  <a:close/>
                  <a:moveTo>
                    <a:pt x="957" y="464"/>
                  </a:moveTo>
                  <a:cubicBezTo>
                    <a:pt x="970" y="464"/>
                    <a:pt x="971" y="449"/>
                    <a:pt x="974" y="440"/>
                  </a:cubicBezTo>
                  <a:cubicBezTo>
                    <a:pt x="962" y="441"/>
                    <a:pt x="961" y="455"/>
                    <a:pt x="957" y="464"/>
                  </a:cubicBezTo>
                  <a:close/>
                  <a:moveTo>
                    <a:pt x="390" y="444"/>
                  </a:moveTo>
                  <a:cubicBezTo>
                    <a:pt x="387" y="448"/>
                    <a:pt x="394" y="455"/>
                    <a:pt x="398" y="451"/>
                  </a:cubicBezTo>
                  <a:cubicBezTo>
                    <a:pt x="401" y="447"/>
                    <a:pt x="394" y="440"/>
                    <a:pt x="390" y="444"/>
                  </a:cubicBezTo>
                  <a:close/>
                  <a:moveTo>
                    <a:pt x="657" y="445"/>
                  </a:moveTo>
                  <a:cubicBezTo>
                    <a:pt x="659" y="451"/>
                    <a:pt x="660" y="458"/>
                    <a:pt x="664" y="464"/>
                  </a:cubicBezTo>
                  <a:cubicBezTo>
                    <a:pt x="669" y="469"/>
                    <a:pt x="680" y="474"/>
                    <a:pt x="682" y="464"/>
                  </a:cubicBezTo>
                  <a:cubicBezTo>
                    <a:pt x="676" y="455"/>
                    <a:pt x="667" y="450"/>
                    <a:pt x="657" y="445"/>
                  </a:cubicBezTo>
                  <a:close/>
                  <a:moveTo>
                    <a:pt x="938" y="454"/>
                  </a:moveTo>
                  <a:cubicBezTo>
                    <a:pt x="947" y="459"/>
                    <a:pt x="951" y="452"/>
                    <a:pt x="953" y="444"/>
                  </a:cubicBezTo>
                  <a:cubicBezTo>
                    <a:pt x="948" y="446"/>
                    <a:pt x="931" y="444"/>
                    <a:pt x="938" y="454"/>
                  </a:cubicBezTo>
                  <a:close/>
                  <a:moveTo>
                    <a:pt x="1065" y="458"/>
                  </a:moveTo>
                  <a:cubicBezTo>
                    <a:pt x="1070" y="458"/>
                    <a:pt x="1076" y="458"/>
                    <a:pt x="1081" y="458"/>
                  </a:cubicBezTo>
                  <a:cubicBezTo>
                    <a:pt x="1086" y="453"/>
                    <a:pt x="1081" y="447"/>
                    <a:pt x="1078" y="442"/>
                  </a:cubicBezTo>
                  <a:cubicBezTo>
                    <a:pt x="1075" y="448"/>
                    <a:pt x="1069" y="452"/>
                    <a:pt x="1065" y="458"/>
                  </a:cubicBezTo>
                  <a:close/>
                  <a:moveTo>
                    <a:pt x="1088" y="445"/>
                  </a:moveTo>
                  <a:cubicBezTo>
                    <a:pt x="1091" y="451"/>
                    <a:pt x="1095" y="455"/>
                    <a:pt x="1101" y="458"/>
                  </a:cubicBezTo>
                  <a:cubicBezTo>
                    <a:pt x="1102" y="448"/>
                    <a:pt x="1096" y="444"/>
                    <a:pt x="1088" y="445"/>
                  </a:cubicBezTo>
                  <a:close/>
                  <a:moveTo>
                    <a:pt x="317" y="465"/>
                  </a:moveTo>
                  <a:cubicBezTo>
                    <a:pt x="314" y="471"/>
                    <a:pt x="323" y="473"/>
                    <a:pt x="327" y="476"/>
                  </a:cubicBezTo>
                  <a:cubicBezTo>
                    <a:pt x="326" y="471"/>
                    <a:pt x="325" y="466"/>
                    <a:pt x="324" y="462"/>
                  </a:cubicBezTo>
                  <a:cubicBezTo>
                    <a:pt x="330" y="459"/>
                    <a:pt x="337" y="455"/>
                    <a:pt x="336" y="447"/>
                  </a:cubicBezTo>
                  <a:cubicBezTo>
                    <a:pt x="328" y="451"/>
                    <a:pt x="320" y="456"/>
                    <a:pt x="317" y="465"/>
                  </a:cubicBezTo>
                  <a:close/>
                  <a:moveTo>
                    <a:pt x="1116" y="465"/>
                  </a:moveTo>
                  <a:cubicBezTo>
                    <a:pt x="1123" y="462"/>
                    <a:pt x="1128" y="455"/>
                    <a:pt x="1132" y="448"/>
                  </a:cubicBezTo>
                  <a:cubicBezTo>
                    <a:pt x="1123" y="449"/>
                    <a:pt x="1115" y="456"/>
                    <a:pt x="1116" y="465"/>
                  </a:cubicBezTo>
                  <a:close/>
                  <a:moveTo>
                    <a:pt x="864" y="463"/>
                  </a:moveTo>
                  <a:cubicBezTo>
                    <a:pt x="873" y="463"/>
                    <a:pt x="882" y="461"/>
                    <a:pt x="890" y="457"/>
                  </a:cubicBezTo>
                  <a:cubicBezTo>
                    <a:pt x="889" y="454"/>
                    <a:pt x="887" y="452"/>
                    <a:pt x="886" y="450"/>
                  </a:cubicBezTo>
                  <a:cubicBezTo>
                    <a:pt x="878" y="453"/>
                    <a:pt x="868" y="454"/>
                    <a:pt x="864" y="463"/>
                  </a:cubicBezTo>
                  <a:close/>
                  <a:moveTo>
                    <a:pt x="300" y="457"/>
                  </a:moveTo>
                  <a:cubicBezTo>
                    <a:pt x="291" y="462"/>
                    <a:pt x="310" y="473"/>
                    <a:pt x="312" y="464"/>
                  </a:cubicBezTo>
                  <a:cubicBezTo>
                    <a:pt x="311" y="459"/>
                    <a:pt x="305" y="456"/>
                    <a:pt x="300" y="457"/>
                  </a:cubicBezTo>
                  <a:close/>
                  <a:moveTo>
                    <a:pt x="443" y="454"/>
                  </a:moveTo>
                  <a:cubicBezTo>
                    <a:pt x="445" y="460"/>
                    <a:pt x="446" y="466"/>
                    <a:pt x="449" y="470"/>
                  </a:cubicBezTo>
                  <a:cubicBezTo>
                    <a:pt x="455" y="473"/>
                    <a:pt x="462" y="470"/>
                    <a:pt x="468" y="469"/>
                  </a:cubicBezTo>
                  <a:cubicBezTo>
                    <a:pt x="462" y="461"/>
                    <a:pt x="453" y="456"/>
                    <a:pt x="443" y="454"/>
                  </a:cubicBezTo>
                  <a:close/>
                  <a:moveTo>
                    <a:pt x="548" y="458"/>
                  </a:moveTo>
                  <a:cubicBezTo>
                    <a:pt x="548" y="458"/>
                    <a:pt x="548" y="458"/>
                    <a:pt x="548" y="458"/>
                  </a:cubicBezTo>
                  <a:moveTo>
                    <a:pt x="900" y="456"/>
                  </a:moveTo>
                  <a:cubicBezTo>
                    <a:pt x="896" y="465"/>
                    <a:pt x="891" y="473"/>
                    <a:pt x="886" y="481"/>
                  </a:cubicBezTo>
                  <a:cubicBezTo>
                    <a:pt x="892" y="481"/>
                    <a:pt x="899" y="481"/>
                    <a:pt x="906" y="481"/>
                  </a:cubicBezTo>
                  <a:cubicBezTo>
                    <a:pt x="905" y="473"/>
                    <a:pt x="903" y="464"/>
                    <a:pt x="900" y="456"/>
                  </a:cubicBezTo>
                  <a:close/>
                  <a:moveTo>
                    <a:pt x="424" y="473"/>
                  </a:moveTo>
                  <a:cubicBezTo>
                    <a:pt x="426" y="471"/>
                    <a:pt x="428" y="467"/>
                    <a:pt x="429" y="465"/>
                  </a:cubicBezTo>
                  <a:cubicBezTo>
                    <a:pt x="424" y="453"/>
                    <a:pt x="412" y="472"/>
                    <a:pt x="424" y="473"/>
                  </a:cubicBezTo>
                  <a:close/>
                  <a:moveTo>
                    <a:pt x="913" y="463"/>
                  </a:moveTo>
                  <a:cubicBezTo>
                    <a:pt x="913" y="473"/>
                    <a:pt x="916" y="481"/>
                    <a:pt x="919" y="490"/>
                  </a:cubicBezTo>
                  <a:cubicBezTo>
                    <a:pt x="921" y="490"/>
                    <a:pt x="924" y="489"/>
                    <a:pt x="926" y="489"/>
                  </a:cubicBezTo>
                  <a:cubicBezTo>
                    <a:pt x="926" y="478"/>
                    <a:pt x="921" y="469"/>
                    <a:pt x="913" y="463"/>
                  </a:cubicBezTo>
                  <a:close/>
                  <a:moveTo>
                    <a:pt x="1096" y="465"/>
                  </a:moveTo>
                  <a:cubicBezTo>
                    <a:pt x="1098" y="468"/>
                    <a:pt x="1101" y="475"/>
                    <a:pt x="1103" y="478"/>
                  </a:cubicBezTo>
                  <a:cubicBezTo>
                    <a:pt x="1108" y="483"/>
                    <a:pt x="1114" y="474"/>
                    <a:pt x="1109" y="470"/>
                  </a:cubicBezTo>
                  <a:cubicBezTo>
                    <a:pt x="1107" y="465"/>
                    <a:pt x="1101" y="466"/>
                    <a:pt x="1096" y="465"/>
                  </a:cubicBezTo>
                  <a:close/>
                  <a:moveTo>
                    <a:pt x="1129" y="464"/>
                  </a:moveTo>
                  <a:cubicBezTo>
                    <a:pt x="1124" y="468"/>
                    <a:pt x="1118" y="471"/>
                    <a:pt x="1117" y="477"/>
                  </a:cubicBezTo>
                  <a:cubicBezTo>
                    <a:pt x="1124" y="476"/>
                    <a:pt x="1131" y="476"/>
                    <a:pt x="1138" y="475"/>
                  </a:cubicBezTo>
                  <a:cubicBezTo>
                    <a:pt x="1135" y="471"/>
                    <a:pt x="1132" y="467"/>
                    <a:pt x="1129" y="464"/>
                  </a:cubicBezTo>
                  <a:close/>
                  <a:moveTo>
                    <a:pt x="426" y="488"/>
                  </a:moveTo>
                  <a:cubicBezTo>
                    <a:pt x="433" y="489"/>
                    <a:pt x="440" y="490"/>
                    <a:pt x="446" y="494"/>
                  </a:cubicBezTo>
                  <a:cubicBezTo>
                    <a:pt x="447" y="507"/>
                    <a:pt x="453" y="521"/>
                    <a:pt x="443" y="532"/>
                  </a:cubicBezTo>
                  <a:cubicBezTo>
                    <a:pt x="438" y="538"/>
                    <a:pt x="433" y="545"/>
                    <a:pt x="426" y="550"/>
                  </a:cubicBezTo>
                  <a:cubicBezTo>
                    <a:pt x="412" y="554"/>
                    <a:pt x="397" y="559"/>
                    <a:pt x="383" y="564"/>
                  </a:cubicBezTo>
                  <a:cubicBezTo>
                    <a:pt x="395" y="565"/>
                    <a:pt x="408" y="567"/>
                    <a:pt x="417" y="575"/>
                  </a:cubicBezTo>
                  <a:cubicBezTo>
                    <a:pt x="424" y="568"/>
                    <a:pt x="430" y="560"/>
                    <a:pt x="439" y="555"/>
                  </a:cubicBezTo>
                  <a:cubicBezTo>
                    <a:pt x="449" y="551"/>
                    <a:pt x="460" y="554"/>
                    <a:pt x="469" y="557"/>
                  </a:cubicBezTo>
                  <a:cubicBezTo>
                    <a:pt x="471" y="554"/>
                    <a:pt x="474" y="550"/>
                    <a:pt x="476" y="547"/>
                  </a:cubicBezTo>
                  <a:cubicBezTo>
                    <a:pt x="482" y="548"/>
                    <a:pt x="488" y="549"/>
                    <a:pt x="495" y="550"/>
                  </a:cubicBezTo>
                  <a:cubicBezTo>
                    <a:pt x="485" y="529"/>
                    <a:pt x="488" y="503"/>
                    <a:pt x="470" y="486"/>
                  </a:cubicBezTo>
                  <a:cubicBezTo>
                    <a:pt x="466" y="477"/>
                    <a:pt x="455" y="482"/>
                    <a:pt x="447" y="481"/>
                  </a:cubicBezTo>
                  <a:cubicBezTo>
                    <a:pt x="444" y="477"/>
                    <a:pt x="441" y="473"/>
                    <a:pt x="438" y="469"/>
                  </a:cubicBezTo>
                  <a:cubicBezTo>
                    <a:pt x="434" y="475"/>
                    <a:pt x="430" y="481"/>
                    <a:pt x="426" y="488"/>
                  </a:cubicBezTo>
                  <a:close/>
                  <a:moveTo>
                    <a:pt x="1009" y="499"/>
                  </a:moveTo>
                  <a:cubicBezTo>
                    <a:pt x="1012" y="501"/>
                    <a:pt x="1015" y="502"/>
                    <a:pt x="1019" y="503"/>
                  </a:cubicBezTo>
                  <a:cubicBezTo>
                    <a:pt x="1027" y="493"/>
                    <a:pt x="1037" y="482"/>
                    <a:pt x="1034" y="468"/>
                  </a:cubicBezTo>
                  <a:cubicBezTo>
                    <a:pt x="1024" y="477"/>
                    <a:pt x="1018" y="489"/>
                    <a:pt x="1009" y="499"/>
                  </a:cubicBezTo>
                  <a:close/>
                  <a:moveTo>
                    <a:pt x="1073" y="469"/>
                  </a:moveTo>
                  <a:cubicBezTo>
                    <a:pt x="1072" y="470"/>
                    <a:pt x="1070" y="472"/>
                    <a:pt x="1068" y="474"/>
                  </a:cubicBezTo>
                  <a:cubicBezTo>
                    <a:pt x="1071" y="488"/>
                    <a:pt x="1088" y="466"/>
                    <a:pt x="1073" y="469"/>
                  </a:cubicBezTo>
                  <a:close/>
                  <a:moveTo>
                    <a:pt x="304" y="489"/>
                  </a:moveTo>
                  <a:cubicBezTo>
                    <a:pt x="310" y="489"/>
                    <a:pt x="315" y="478"/>
                    <a:pt x="308" y="475"/>
                  </a:cubicBezTo>
                  <a:cubicBezTo>
                    <a:pt x="301" y="474"/>
                    <a:pt x="297" y="486"/>
                    <a:pt x="304" y="489"/>
                  </a:cubicBezTo>
                  <a:close/>
                  <a:moveTo>
                    <a:pt x="345" y="476"/>
                  </a:moveTo>
                  <a:cubicBezTo>
                    <a:pt x="347" y="482"/>
                    <a:pt x="349" y="487"/>
                    <a:pt x="352" y="492"/>
                  </a:cubicBezTo>
                  <a:cubicBezTo>
                    <a:pt x="358" y="492"/>
                    <a:pt x="360" y="490"/>
                    <a:pt x="359" y="484"/>
                  </a:cubicBezTo>
                  <a:cubicBezTo>
                    <a:pt x="358" y="477"/>
                    <a:pt x="350" y="478"/>
                    <a:pt x="345" y="476"/>
                  </a:cubicBezTo>
                  <a:close/>
                  <a:moveTo>
                    <a:pt x="381" y="479"/>
                  </a:moveTo>
                  <a:cubicBezTo>
                    <a:pt x="377" y="481"/>
                    <a:pt x="378" y="485"/>
                    <a:pt x="379" y="489"/>
                  </a:cubicBezTo>
                  <a:cubicBezTo>
                    <a:pt x="381" y="498"/>
                    <a:pt x="397" y="498"/>
                    <a:pt x="397" y="488"/>
                  </a:cubicBezTo>
                  <a:cubicBezTo>
                    <a:pt x="393" y="483"/>
                    <a:pt x="387" y="480"/>
                    <a:pt x="381" y="479"/>
                  </a:cubicBezTo>
                  <a:close/>
                  <a:moveTo>
                    <a:pt x="560" y="504"/>
                  </a:moveTo>
                  <a:cubicBezTo>
                    <a:pt x="560" y="510"/>
                    <a:pt x="568" y="511"/>
                    <a:pt x="572" y="515"/>
                  </a:cubicBezTo>
                  <a:cubicBezTo>
                    <a:pt x="569" y="505"/>
                    <a:pt x="566" y="491"/>
                    <a:pt x="581" y="489"/>
                  </a:cubicBezTo>
                  <a:cubicBezTo>
                    <a:pt x="577" y="485"/>
                    <a:pt x="573" y="480"/>
                    <a:pt x="570" y="476"/>
                  </a:cubicBezTo>
                  <a:cubicBezTo>
                    <a:pt x="566" y="485"/>
                    <a:pt x="561" y="494"/>
                    <a:pt x="560" y="504"/>
                  </a:cubicBezTo>
                  <a:close/>
                  <a:moveTo>
                    <a:pt x="317" y="480"/>
                  </a:moveTo>
                  <a:cubicBezTo>
                    <a:pt x="317" y="486"/>
                    <a:pt x="318" y="496"/>
                    <a:pt x="327" y="494"/>
                  </a:cubicBezTo>
                  <a:cubicBezTo>
                    <a:pt x="329" y="487"/>
                    <a:pt x="322" y="483"/>
                    <a:pt x="317" y="480"/>
                  </a:cubicBezTo>
                  <a:close/>
                  <a:moveTo>
                    <a:pt x="786" y="490"/>
                  </a:moveTo>
                  <a:cubicBezTo>
                    <a:pt x="787" y="496"/>
                    <a:pt x="794" y="492"/>
                    <a:pt x="798" y="492"/>
                  </a:cubicBezTo>
                  <a:cubicBezTo>
                    <a:pt x="798" y="489"/>
                    <a:pt x="798" y="482"/>
                    <a:pt x="799" y="479"/>
                  </a:cubicBezTo>
                  <a:cubicBezTo>
                    <a:pt x="793" y="480"/>
                    <a:pt x="788" y="484"/>
                    <a:pt x="786" y="490"/>
                  </a:cubicBezTo>
                  <a:close/>
                  <a:moveTo>
                    <a:pt x="719" y="485"/>
                  </a:moveTo>
                  <a:cubicBezTo>
                    <a:pt x="710" y="492"/>
                    <a:pt x="721" y="499"/>
                    <a:pt x="728" y="500"/>
                  </a:cubicBezTo>
                  <a:cubicBezTo>
                    <a:pt x="726" y="494"/>
                    <a:pt x="723" y="489"/>
                    <a:pt x="719" y="485"/>
                  </a:cubicBezTo>
                  <a:close/>
                  <a:moveTo>
                    <a:pt x="1120" y="485"/>
                  </a:moveTo>
                  <a:cubicBezTo>
                    <a:pt x="1119" y="490"/>
                    <a:pt x="1126" y="497"/>
                    <a:pt x="1131" y="496"/>
                  </a:cubicBezTo>
                  <a:cubicBezTo>
                    <a:pt x="1133" y="490"/>
                    <a:pt x="1125" y="483"/>
                    <a:pt x="1120" y="485"/>
                  </a:cubicBezTo>
                  <a:close/>
                  <a:moveTo>
                    <a:pt x="255" y="488"/>
                  </a:moveTo>
                  <a:cubicBezTo>
                    <a:pt x="254" y="504"/>
                    <a:pt x="271" y="509"/>
                    <a:pt x="283" y="504"/>
                  </a:cubicBezTo>
                  <a:cubicBezTo>
                    <a:pt x="277" y="493"/>
                    <a:pt x="266" y="490"/>
                    <a:pt x="255" y="488"/>
                  </a:cubicBezTo>
                  <a:close/>
                  <a:moveTo>
                    <a:pt x="650" y="488"/>
                  </a:moveTo>
                  <a:cubicBezTo>
                    <a:pt x="653" y="498"/>
                    <a:pt x="653" y="513"/>
                    <a:pt x="667" y="511"/>
                  </a:cubicBezTo>
                  <a:cubicBezTo>
                    <a:pt x="662" y="504"/>
                    <a:pt x="661" y="489"/>
                    <a:pt x="650" y="488"/>
                  </a:cubicBezTo>
                  <a:close/>
                  <a:moveTo>
                    <a:pt x="693" y="500"/>
                  </a:moveTo>
                  <a:cubicBezTo>
                    <a:pt x="700" y="506"/>
                    <a:pt x="707" y="511"/>
                    <a:pt x="716" y="511"/>
                  </a:cubicBezTo>
                  <a:cubicBezTo>
                    <a:pt x="713" y="507"/>
                    <a:pt x="710" y="503"/>
                    <a:pt x="707" y="499"/>
                  </a:cubicBezTo>
                  <a:cubicBezTo>
                    <a:pt x="707" y="496"/>
                    <a:pt x="705" y="490"/>
                    <a:pt x="705" y="487"/>
                  </a:cubicBezTo>
                  <a:cubicBezTo>
                    <a:pt x="700" y="491"/>
                    <a:pt x="697" y="496"/>
                    <a:pt x="693" y="500"/>
                  </a:cubicBezTo>
                  <a:close/>
                  <a:moveTo>
                    <a:pt x="921" y="506"/>
                  </a:moveTo>
                  <a:cubicBezTo>
                    <a:pt x="925" y="507"/>
                    <a:pt x="930" y="507"/>
                    <a:pt x="935" y="507"/>
                  </a:cubicBezTo>
                  <a:cubicBezTo>
                    <a:pt x="939" y="503"/>
                    <a:pt x="941" y="498"/>
                    <a:pt x="944" y="492"/>
                  </a:cubicBezTo>
                  <a:cubicBezTo>
                    <a:pt x="935" y="492"/>
                    <a:pt x="921" y="494"/>
                    <a:pt x="921" y="506"/>
                  </a:cubicBezTo>
                  <a:close/>
                  <a:moveTo>
                    <a:pt x="320" y="503"/>
                  </a:moveTo>
                  <a:cubicBezTo>
                    <a:pt x="323" y="506"/>
                    <a:pt x="325" y="509"/>
                    <a:pt x="328" y="511"/>
                  </a:cubicBezTo>
                  <a:cubicBezTo>
                    <a:pt x="330" y="509"/>
                    <a:pt x="334" y="504"/>
                    <a:pt x="335" y="502"/>
                  </a:cubicBezTo>
                  <a:cubicBezTo>
                    <a:pt x="345" y="505"/>
                    <a:pt x="354" y="509"/>
                    <a:pt x="363" y="513"/>
                  </a:cubicBezTo>
                  <a:cubicBezTo>
                    <a:pt x="363" y="508"/>
                    <a:pt x="362" y="503"/>
                    <a:pt x="362" y="497"/>
                  </a:cubicBezTo>
                  <a:cubicBezTo>
                    <a:pt x="359" y="499"/>
                    <a:pt x="356" y="500"/>
                    <a:pt x="353" y="502"/>
                  </a:cubicBezTo>
                  <a:cubicBezTo>
                    <a:pt x="351" y="500"/>
                    <a:pt x="347" y="496"/>
                    <a:pt x="345" y="494"/>
                  </a:cubicBezTo>
                  <a:cubicBezTo>
                    <a:pt x="337" y="497"/>
                    <a:pt x="329" y="501"/>
                    <a:pt x="320" y="503"/>
                  </a:cubicBezTo>
                  <a:close/>
                  <a:moveTo>
                    <a:pt x="393" y="503"/>
                  </a:moveTo>
                  <a:cubicBezTo>
                    <a:pt x="393" y="507"/>
                    <a:pt x="393" y="514"/>
                    <a:pt x="393" y="518"/>
                  </a:cubicBezTo>
                  <a:cubicBezTo>
                    <a:pt x="385" y="514"/>
                    <a:pt x="379" y="507"/>
                    <a:pt x="372" y="501"/>
                  </a:cubicBezTo>
                  <a:cubicBezTo>
                    <a:pt x="373" y="510"/>
                    <a:pt x="375" y="518"/>
                    <a:pt x="377" y="527"/>
                  </a:cubicBezTo>
                  <a:cubicBezTo>
                    <a:pt x="380" y="527"/>
                    <a:pt x="385" y="527"/>
                    <a:pt x="388" y="527"/>
                  </a:cubicBezTo>
                  <a:cubicBezTo>
                    <a:pt x="391" y="524"/>
                    <a:pt x="395" y="521"/>
                    <a:pt x="399" y="518"/>
                  </a:cubicBezTo>
                  <a:cubicBezTo>
                    <a:pt x="400" y="513"/>
                    <a:pt x="401" y="508"/>
                    <a:pt x="402" y="502"/>
                  </a:cubicBezTo>
                  <a:cubicBezTo>
                    <a:pt x="399" y="503"/>
                    <a:pt x="396" y="503"/>
                    <a:pt x="393" y="503"/>
                  </a:cubicBezTo>
                  <a:close/>
                  <a:moveTo>
                    <a:pt x="407" y="505"/>
                  </a:moveTo>
                  <a:cubicBezTo>
                    <a:pt x="413" y="507"/>
                    <a:pt x="420" y="509"/>
                    <a:pt x="426" y="511"/>
                  </a:cubicBezTo>
                  <a:cubicBezTo>
                    <a:pt x="426" y="508"/>
                    <a:pt x="426" y="504"/>
                    <a:pt x="427" y="502"/>
                  </a:cubicBezTo>
                  <a:cubicBezTo>
                    <a:pt x="420" y="502"/>
                    <a:pt x="413" y="503"/>
                    <a:pt x="407" y="505"/>
                  </a:cubicBezTo>
                  <a:close/>
                  <a:moveTo>
                    <a:pt x="493" y="504"/>
                  </a:moveTo>
                  <a:cubicBezTo>
                    <a:pt x="495" y="513"/>
                    <a:pt x="496" y="522"/>
                    <a:pt x="498" y="531"/>
                  </a:cubicBezTo>
                  <a:cubicBezTo>
                    <a:pt x="502" y="529"/>
                    <a:pt x="508" y="526"/>
                    <a:pt x="511" y="524"/>
                  </a:cubicBezTo>
                  <a:cubicBezTo>
                    <a:pt x="508" y="516"/>
                    <a:pt x="506" y="508"/>
                    <a:pt x="503" y="500"/>
                  </a:cubicBezTo>
                  <a:cubicBezTo>
                    <a:pt x="499" y="501"/>
                    <a:pt x="496" y="502"/>
                    <a:pt x="493" y="504"/>
                  </a:cubicBezTo>
                  <a:close/>
                  <a:moveTo>
                    <a:pt x="226" y="504"/>
                  </a:moveTo>
                  <a:cubicBezTo>
                    <a:pt x="226" y="513"/>
                    <a:pt x="226" y="522"/>
                    <a:pt x="229" y="531"/>
                  </a:cubicBezTo>
                  <a:cubicBezTo>
                    <a:pt x="232" y="531"/>
                    <a:pt x="236" y="530"/>
                    <a:pt x="238" y="530"/>
                  </a:cubicBezTo>
                  <a:cubicBezTo>
                    <a:pt x="240" y="520"/>
                    <a:pt x="237" y="508"/>
                    <a:pt x="226" y="504"/>
                  </a:cubicBezTo>
                  <a:close/>
                  <a:moveTo>
                    <a:pt x="1057" y="528"/>
                  </a:moveTo>
                  <a:cubicBezTo>
                    <a:pt x="1064" y="526"/>
                    <a:pt x="1068" y="521"/>
                    <a:pt x="1073" y="517"/>
                  </a:cubicBezTo>
                  <a:cubicBezTo>
                    <a:pt x="1075" y="518"/>
                    <a:pt x="1080" y="519"/>
                    <a:pt x="1082" y="520"/>
                  </a:cubicBezTo>
                  <a:cubicBezTo>
                    <a:pt x="1083" y="516"/>
                    <a:pt x="1085" y="508"/>
                    <a:pt x="1087" y="504"/>
                  </a:cubicBezTo>
                  <a:cubicBezTo>
                    <a:pt x="1075" y="509"/>
                    <a:pt x="1060" y="514"/>
                    <a:pt x="1057" y="528"/>
                  </a:cubicBezTo>
                  <a:close/>
                  <a:moveTo>
                    <a:pt x="967" y="532"/>
                  </a:moveTo>
                  <a:cubicBezTo>
                    <a:pt x="974" y="526"/>
                    <a:pt x="979" y="518"/>
                    <a:pt x="983" y="509"/>
                  </a:cubicBezTo>
                  <a:cubicBezTo>
                    <a:pt x="974" y="513"/>
                    <a:pt x="962" y="520"/>
                    <a:pt x="967" y="532"/>
                  </a:cubicBezTo>
                  <a:close/>
                  <a:moveTo>
                    <a:pt x="1025" y="518"/>
                  </a:moveTo>
                  <a:cubicBezTo>
                    <a:pt x="1025" y="522"/>
                    <a:pt x="1029" y="525"/>
                    <a:pt x="1031" y="528"/>
                  </a:cubicBezTo>
                  <a:cubicBezTo>
                    <a:pt x="1035" y="522"/>
                    <a:pt x="1038" y="516"/>
                    <a:pt x="1038" y="508"/>
                  </a:cubicBezTo>
                  <a:cubicBezTo>
                    <a:pt x="1034" y="511"/>
                    <a:pt x="1029" y="513"/>
                    <a:pt x="1025" y="518"/>
                  </a:cubicBezTo>
                  <a:close/>
                  <a:moveTo>
                    <a:pt x="341" y="513"/>
                  </a:moveTo>
                  <a:cubicBezTo>
                    <a:pt x="340" y="523"/>
                    <a:pt x="347" y="528"/>
                    <a:pt x="357" y="527"/>
                  </a:cubicBezTo>
                  <a:cubicBezTo>
                    <a:pt x="353" y="521"/>
                    <a:pt x="348" y="516"/>
                    <a:pt x="341" y="513"/>
                  </a:cubicBezTo>
                  <a:close/>
                  <a:moveTo>
                    <a:pt x="433" y="512"/>
                  </a:moveTo>
                  <a:cubicBezTo>
                    <a:pt x="431" y="519"/>
                    <a:pt x="433" y="522"/>
                    <a:pt x="439" y="520"/>
                  </a:cubicBezTo>
                  <a:cubicBezTo>
                    <a:pt x="441" y="513"/>
                    <a:pt x="439" y="510"/>
                    <a:pt x="433" y="512"/>
                  </a:cubicBezTo>
                  <a:close/>
                  <a:moveTo>
                    <a:pt x="636" y="514"/>
                  </a:moveTo>
                  <a:cubicBezTo>
                    <a:pt x="630" y="518"/>
                    <a:pt x="638" y="527"/>
                    <a:pt x="644" y="523"/>
                  </a:cubicBezTo>
                  <a:cubicBezTo>
                    <a:pt x="650" y="519"/>
                    <a:pt x="642" y="510"/>
                    <a:pt x="636" y="514"/>
                  </a:cubicBezTo>
                  <a:close/>
                  <a:moveTo>
                    <a:pt x="721" y="516"/>
                  </a:moveTo>
                  <a:cubicBezTo>
                    <a:pt x="727" y="520"/>
                    <a:pt x="733" y="524"/>
                    <a:pt x="739" y="527"/>
                  </a:cubicBezTo>
                  <a:cubicBezTo>
                    <a:pt x="739" y="523"/>
                    <a:pt x="738" y="518"/>
                    <a:pt x="737" y="514"/>
                  </a:cubicBezTo>
                  <a:cubicBezTo>
                    <a:pt x="732" y="513"/>
                    <a:pt x="726" y="515"/>
                    <a:pt x="721" y="516"/>
                  </a:cubicBezTo>
                  <a:close/>
                  <a:moveTo>
                    <a:pt x="775" y="516"/>
                  </a:moveTo>
                  <a:cubicBezTo>
                    <a:pt x="774" y="524"/>
                    <a:pt x="775" y="533"/>
                    <a:pt x="775" y="542"/>
                  </a:cubicBezTo>
                  <a:cubicBezTo>
                    <a:pt x="776" y="542"/>
                    <a:pt x="779" y="542"/>
                    <a:pt x="781" y="542"/>
                  </a:cubicBezTo>
                  <a:cubicBezTo>
                    <a:pt x="782" y="539"/>
                    <a:pt x="785" y="535"/>
                    <a:pt x="786" y="532"/>
                  </a:cubicBezTo>
                  <a:cubicBezTo>
                    <a:pt x="785" y="526"/>
                    <a:pt x="783" y="520"/>
                    <a:pt x="781" y="514"/>
                  </a:cubicBezTo>
                  <a:cubicBezTo>
                    <a:pt x="780" y="514"/>
                    <a:pt x="776" y="515"/>
                    <a:pt x="775" y="516"/>
                  </a:cubicBezTo>
                  <a:close/>
                  <a:moveTo>
                    <a:pt x="889" y="527"/>
                  </a:moveTo>
                  <a:cubicBezTo>
                    <a:pt x="898" y="535"/>
                    <a:pt x="911" y="522"/>
                    <a:pt x="907" y="512"/>
                  </a:cubicBezTo>
                  <a:cubicBezTo>
                    <a:pt x="900" y="517"/>
                    <a:pt x="894" y="522"/>
                    <a:pt x="889" y="527"/>
                  </a:cubicBezTo>
                  <a:close/>
                  <a:moveTo>
                    <a:pt x="989" y="527"/>
                  </a:moveTo>
                  <a:cubicBezTo>
                    <a:pt x="992" y="528"/>
                    <a:pt x="995" y="529"/>
                    <a:pt x="998" y="531"/>
                  </a:cubicBezTo>
                  <a:cubicBezTo>
                    <a:pt x="1004" y="526"/>
                    <a:pt x="1008" y="520"/>
                    <a:pt x="1008" y="512"/>
                  </a:cubicBezTo>
                  <a:cubicBezTo>
                    <a:pt x="1000" y="515"/>
                    <a:pt x="989" y="517"/>
                    <a:pt x="989" y="527"/>
                  </a:cubicBezTo>
                  <a:close/>
                  <a:moveTo>
                    <a:pt x="408" y="514"/>
                  </a:moveTo>
                  <a:cubicBezTo>
                    <a:pt x="410" y="524"/>
                    <a:pt x="412" y="534"/>
                    <a:pt x="420" y="540"/>
                  </a:cubicBezTo>
                  <a:cubicBezTo>
                    <a:pt x="426" y="540"/>
                    <a:pt x="425" y="534"/>
                    <a:pt x="427" y="531"/>
                  </a:cubicBezTo>
                  <a:cubicBezTo>
                    <a:pt x="421" y="524"/>
                    <a:pt x="416" y="518"/>
                    <a:pt x="408" y="514"/>
                  </a:cubicBezTo>
                  <a:close/>
                  <a:moveTo>
                    <a:pt x="530" y="516"/>
                  </a:moveTo>
                  <a:cubicBezTo>
                    <a:pt x="530" y="522"/>
                    <a:pt x="530" y="528"/>
                    <a:pt x="530" y="534"/>
                  </a:cubicBezTo>
                  <a:cubicBezTo>
                    <a:pt x="534" y="534"/>
                    <a:pt x="538" y="533"/>
                    <a:pt x="541" y="533"/>
                  </a:cubicBezTo>
                  <a:cubicBezTo>
                    <a:pt x="544" y="525"/>
                    <a:pt x="537" y="518"/>
                    <a:pt x="530" y="516"/>
                  </a:cubicBezTo>
                  <a:close/>
                  <a:moveTo>
                    <a:pt x="614" y="524"/>
                  </a:moveTo>
                  <a:cubicBezTo>
                    <a:pt x="611" y="532"/>
                    <a:pt x="608" y="540"/>
                    <a:pt x="609" y="548"/>
                  </a:cubicBezTo>
                  <a:cubicBezTo>
                    <a:pt x="611" y="555"/>
                    <a:pt x="621" y="558"/>
                    <a:pt x="625" y="550"/>
                  </a:cubicBezTo>
                  <a:cubicBezTo>
                    <a:pt x="627" y="540"/>
                    <a:pt x="619" y="532"/>
                    <a:pt x="614" y="524"/>
                  </a:cubicBezTo>
                  <a:close/>
                  <a:moveTo>
                    <a:pt x="744" y="538"/>
                  </a:moveTo>
                  <a:cubicBezTo>
                    <a:pt x="749" y="538"/>
                    <a:pt x="754" y="539"/>
                    <a:pt x="759" y="539"/>
                  </a:cubicBezTo>
                  <a:cubicBezTo>
                    <a:pt x="761" y="534"/>
                    <a:pt x="761" y="529"/>
                    <a:pt x="762" y="524"/>
                  </a:cubicBezTo>
                  <a:cubicBezTo>
                    <a:pt x="755" y="526"/>
                    <a:pt x="743" y="527"/>
                    <a:pt x="744" y="538"/>
                  </a:cubicBezTo>
                  <a:close/>
                  <a:moveTo>
                    <a:pt x="260" y="526"/>
                  </a:moveTo>
                  <a:cubicBezTo>
                    <a:pt x="261" y="535"/>
                    <a:pt x="266" y="543"/>
                    <a:pt x="270" y="551"/>
                  </a:cubicBezTo>
                  <a:cubicBezTo>
                    <a:pt x="271" y="549"/>
                    <a:pt x="274" y="546"/>
                    <a:pt x="275" y="544"/>
                  </a:cubicBezTo>
                  <a:cubicBezTo>
                    <a:pt x="270" y="537"/>
                    <a:pt x="266" y="531"/>
                    <a:pt x="260" y="526"/>
                  </a:cubicBezTo>
                  <a:close/>
                  <a:moveTo>
                    <a:pt x="306" y="529"/>
                  </a:moveTo>
                  <a:cubicBezTo>
                    <a:pt x="310" y="539"/>
                    <a:pt x="314" y="550"/>
                    <a:pt x="325" y="555"/>
                  </a:cubicBezTo>
                  <a:cubicBezTo>
                    <a:pt x="336" y="541"/>
                    <a:pt x="317" y="532"/>
                    <a:pt x="306" y="529"/>
                  </a:cubicBezTo>
                  <a:close/>
                  <a:moveTo>
                    <a:pt x="707" y="531"/>
                  </a:moveTo>
                  <a:cubicBezTo>
                    <a:pt x="703" y="534"/>
                    <a:pt x="704" y="538"/>
                    <a:pt x="708" y="541"/>
                  </a:cubicBezTo>
                  <a:cubicBezTo>
                    <a:pt x="716" y="552"/>
                    <a:pt x="728" y="537"/>
                    <a:pt x="733" y="530"/>
                  </a:cubicBezTo>
                  <a:cubicBezTo>
                    <a:pt x="724" y="530"/>
                    <a:pt x="715" y="529"/>
                    <a:pt x="707" y="531"/>
                  </a:cubicBezTo>
                  <a:close/>
                  <a:moveTo>
                    <a:pt x="860" y="532"/>
                  </a:moveTo>
                  <a:cubicBezTo>
                    <a:pt x="857" y="544"/>
                    <a:pt x="855" y="556"/>
                    <a:pt x="849" y="567"/>
                  </a:cubicBezTo>
                  <a:cubicBezTo>
                    <a:pt x="854" y="567"/>
                    <a:pt x="859" y="567"/>
                    <a:pt x="865" y="567"/>
                  </a:cubicBezTo>
                  <a:cubicBezTo>
                    <a:pt x="867" y="557"/>
                    <a:pt x="869" y="546"/>
                    <a:pt x="869" y="535"/>
                  </a:cubicBezTo>
                  <a:cubicBezTo>
                    <a:pt x="869" y="529"/>
                    <a:pt x="863" y="528"/>
                    <a:pt x="860" y="532"/>
                  </a:cubicBezTo>
                  <a:close/>
                  <a:moveTo>
                    <a:pt x="387" y="552"/>
                  </a:moveTo>
                  <a:cubicBezTo>
                    <a:pt x="392" y="550"/>
                    <a:pt x="398" y="549"/>
                    <a:pt x="402" y="547"/>
                  </a:cubicBezTo>
                  <a:cubicBezTo>
                    <a:pt x="404" y="542"/>
                    <a:pt x="401" y="537"/>
                    <a:pt x="400" y="531"/>
                  </a:cubicBezTo>
                  <a:cubicBezTo>
                    <a:pt x="393" y="536"/>
                    <a:pt x="388" y="543"/>
                    <a:pt x="387" y="552"/>
                  </a:cubicBezTo>
                  <a:close/>
                  <a:moveTo>
                    <a:pt x="1153" y="563"/>
                  </a:moveTo>
                  <a:cubicBezTo>
                    <a:pt x="1156" y="555"/>
                    <a:pt x="1160" y="545"/>
                    <a:pt x="1156" y="536"/>
                  </a:cubicBezTo>
                  <a:cubicBezTo>
                    <a:pt x="1145" y="540"/>
                    <a:pt x="1141" y="558"/>
                    <a:pt x="1153" y="563"/>
                  </a:cubicBezTo>
                  <a:close/>
                  <a:moveTo>
                    <a:pt x="504" y="568"/>
                  </a:moveTo>
                  <a:cubicBezTo>
                    <a:pt x="508" y="565"/>
                    <a:pt x="512" y="562"/>
                    <a:pt x="515" y="559"/>
                  </a:cubicBezTo>
                  <a:cubicBezTo>
                    <a:pt x="518" y="552"/>
                    <a:pt x="514" y="546"/>
                    <a:pt x="511" y="540"/>
                  </a:cubicBezTo>
                  <a:cubicBezTo>
                    <a:pt x="502" y="546"/>
                    <a:pt x="499" y="558"/>
                    <a:pt x="504" y="568"/>
                  </a:cubicBezTo>
                  <a:close/>
                  <a:moveTo>
                    <a:pt x="585" y="548"/>
                  </a:moveTo>
                  <a:cubicBezTo>
                    <a:pt x="579" y="554"/>
                    <a:pt x="573" y="563"/>
                    <a:pt x="578" y="573"/>
                  </a:cubicBezTo>
                  <a:cubicBezTo>
                    <a:pt x="582" y="569"/>
                    <a:pt x="587" y="567"/>
                    <a:pt x="589" y="562"/>
                  </a:cubicBezTo>
                  <a:cubicBezTo>
                    <a:pt x="591" y="557"/>
                    <a:pt x="587" y="552"/>
                    <a:pt x="585" y="548"/>
                  </a:cubicBezTo>
                  <a:close/>
                  <a:moveTo>
                    <a:pt x="353" y="567"/>
                  </a:moveTo>
                  <a:cubicBezTo>
                    <a:pt x="363" y="580"/>
                    <a:pt x="379" y="562"/>
                    <a:pt x="375" y="549"/>
                  </a:cubicBezTo>
                  <a:cubicBezTo>
                    <a:pt x="367" y="555"/>
                    <a:pt x="354" y="557"/>
                    <a:pt x="353" y="567"/>
                  </a:cubicBezTo>
                  <a:close/>
                  <a:moveTo>
                    <a:pt x="681" y="554"/>
                  </a:moveTo>
                  <a:cubicBezTo>
                    <a:pt x="681" y="557"/>
                    <a:pt x="681" y="562"/>
                    <a:pt x="681" y="564"/>
                  </a:cubicBezTo>
                  <a:cubicBezTo>
                    <a:pt x="686" y="561"/>
                    <a:pt x="691" y="558"/>
                    <a:pt x="696" y="554"/>
                  </a:cubicBezTo>
                  <a:cubicBezTo>
                    <a:pt x="691" y="554"/>
                    <a:pt x="686" y="554"/>
                    <a:pt x="681" y="554"/>
                  </a:cubicBezTo>
                  <a:close/>
                  <a:moveTo>
                    <a:pt x="706" y="553"/>
                  </a:moveTo>
                  <a:cubicBezTo>
                    <a:pt x="708" y="563"/>
                    <a:pt x="704" y="572"/>
                    <a:pt x="703" y="582"/>
                  </a:cubicBezTo>
                  <a:cubicBezTo>
                    <a:pt x="710" y="580"/>
                    <a:pt x="717" y="579"/>
                    <a:pt x="723" y="577"/>
                  </a:cubicBezTo>
                  <a:cubicBezTo>
                    <a:pt x="719" y="567"/>
                    <a:pt x="716" y="557"/>
                    <a:pt x="706" y="553"/>
                  </a:cubicBezTo>
                  <a:close/>
                  <a:moveTo>
                    <a:pt x="921" y="584"/>
                  </a:moveTo>
                  <a:cubicBezTo>
                    <a:pt x="925" y="578"/>
                    <a:pt x="928" y="572"/>
                    <a:pt x="932" y="566"/>
                  </a:cubicBezTo>
                  <a:cubicBezTo>
                    <a:pt x="935" y="567"/>
                    <a:pt x="940" y="567"/>
                    <a:pt x="943" y="567"/>
                  </a:cubicBezTo>
                  <a:cubicBezTo>
                    <a:pt x="941" y="563"/>
                    <a:pt x="944" y="553"/>
                    <a:pt x="937" y="552"/>
                  </a:cubicBezTo>
                  <a:cubicBezTo>
                    <a:pt x="929" y="561"/>
                    <a:pt x="910" y="571"/>
                    <a:pt x="921" y="584"/>
                  </a:cubicBezTo>
                  <a:close/>
                  <a:moveTo>
                    <a:pt x="222" y="563"/>
                  </a:moveTo>
                  <a:cubicBezTo>
                    <a:pt x="222" y="569"/>
                    <a:pt x="222" y="575"/>
                    <a:pt x="222" y="581"/>
                  </a:cubicBezTo>
                  <a:cubicBezTo>
                    <a:pt x="233" y="582"/>
                    <a:pt x="250" y="579"/>
                    <a:pt x="247" y="564"/>
                  </a:cubicBezTo>
                  <a:cubicBezTo>
                    <a:pt x="245" y="552"/>
                    <a:pt x="229" y="558"/>
                    <a:pt x="222" y="563"/>
                  </a:cubicBezTo>
                  <a:close/>
                  <a:moveTo>
                    <a:pt x="724" y="557"/>
                  </a:moveTo>
                  <a:cubicBezTo>
                    <a:pt x="731" y="566"/>
                    <a:pt x="739" y="575"/>
                    <a:pt x="747" y="583"/>
                  </a:cubicBezTo>
                  <a:cubicBezTo>
                    <a:pt x="748" y="581"/>
                    <a:pt x="750" y="578"/>
                    <a:pt x="751" y="576"/>
                  </a:cubicBezTo>
                  <a:cubicBezTo>
                    <a:pt x="744" y="568"/>
                    <a:pt x="737" y="556"/>
                    <a:pt x="724" y="557"/>
                  </a:cubicBezTo>
                  <a:close/>
                  <a:moveTo>
                    <a:pt x="974" y="578"/>
                  </a:moveTo>
                  <a:cubicBezTo>
                    <a:pt x="987" y="584"/>
                    <a:pt x="1008" y="567"/>
                    <a:pt x="994" y="554"/>
                  </a:cubicBezTo>
                  <a:cubicBezTo>
                    <a:pt x="987" y="561"/>
                    <a:pt x="970" y="565"/>
                    <a:pt x="974" y="578"/>
                  </a:cubicBezTo>
                  <a:close/>
                  <a:moveTo>
                    <a:pt x="454" y="564"/>
                  </a:moveTo>
                  <a:cubicBezTo>
                    <a:pt x="451" y="570"/>
                    <a:pt x="461" y="577"/>
                    <a:pt x="466" y="572"/>
                  </a:cubicBezTo>
                  <a:cubicBezTo>
                    <a:pt x="467" y="567"/>
                    <a:pt x="458" y="560"/>
                    <a:pt x="454" y="564"/>
                  </a:cubicBezTo>
                  <a:close/>
                  <a:moveTo>
                    <a:pt x="1030" y="563"/>
                  </a:moveTo>
                  <a:cubicBezTo>
                    <a:pt x="1029" y="573"/>
                    <a:pt x="1026" y="595"/>
                    <a:pt x="1044" y="591"/>
                  </a:cubicBezTo>
                  <a:cubicBezTo>
                    <a:pt x="1044" y="580"/>
                    <a:pt x="1039" y="569"/>
                    <a:pt x="1030" y="563"/>
                  </a:cubicBezTo>
                  <a:close/>
                  <a:moveTo>
                    <a:pt x="1062" y="587"/>
                  </a:moveTo>
                  <a:cubicBezTo>
                    <a:pt x="1070" y="580"/>
                    <a:pt x="1075" y="571"/>
                    <a:pt x="1079" y="561"/>
                  </a:cubicBezTo>
                  <a:cubicBezTo>
                    <a:pt x="1068" y="564"/>
                    <a:pt x="1047" y="576"/>
                    <a:pt x="1062" y="587"/>
                  </a:cubicBezTo>
                  <a:close/>
                  <a:moveTo>
                    <a:pt x="481" y="567"/>
                  </a:moveTo>
                  <a:cubicBezTo>
                    <a:pt x="482" y="572"/>
                    <a:pt x="482" y="578"/>
                    <a:pt x="482" y="583"/>
                  </a:cubicBezTo>
                  <a:cubicBezTo>
                    <a:pt x="484" y="583"/>
                    <a:pt x="489" y="582"/>
                    <a:pt x="491" y="582"/>
                  </a:cubicBezTo>
                  <a:cubicBezTo>
                    <a:pt x="493" y="575"/>
                    <a:pt x="487" y="570"/>
                    <a:pt x="481" y="567"/>
                  </a:cubicBezTo>
                  <a:close/>
                  <a:moveTo>
                    <a:pt x="886" y="571"/>
                  </a:moveTo>
                  <a:cubicBezTo>
                    <a:pt x="882" y="573"/>
                    <a:pt x="879" y="577"/>
                    <a:pt x="878" y="582"/>
                  </a:cubicBezTo>
                  <a:cubicBezTo>
                    <a:pt x="881" y="589"/>
                    <a:pt x="894" y="590"/>
                    <a:pt x="891" y="580"/>
                  </a:cubicBezTo>
                  <a:cubicBezTo>
                    <a:pt x="890" y="577"/>
                    <a:pt x="892" y="566"/>
                    <a:pt x="886" y="571"/>
                  </a:cubicBezTo>
                  <a:close/>
                  <a:moveTo>
                    <a:pt x="1092" y="568"/>
                  </a:moveTo>
                  <a:cubicBezTo>
                    <a:pt x="1090" y="575"/>
                    <a:pt x="1092" y="577"/>
                    <a:pt x="1099" y="575"/>
                  </a:cubicBezTo>
                  <a:cubicBezTo>
                    <a:pt x="1100" y="569"/>
                    <a:pt x="1098" y="566"/>
                    <a:pt x="1092" y="568"/>
                  </a:cubicBezTo>
                  <a:close/>
                  <a:moveTo>
                    <a:pt x="281" y="573"/>
                  </a:moveTo>
                  <a:cubicBezTo>
                    <a:pt x="275" y="574"/>
                    <a:pt x="271" y="584"/>
                    <a:pt x="278" y="585"/>
                  </a:cubicBezTo>
                  <a:cubicBezTo>
                    <a:pt x="286" y="586"/>
                    <a:pt x="291" y="570"/>
                    <a:pt x="281" y="573"/>
                  </a:cubicBezTo>
                  <a:close/>
                  <a:moveTo>
                    <a:pt x="384" y="580"/>
                  </a:moveTo>
                  <a:cubicBezTo>
                    <a:pt x="394" y="584"/>
                    <a:pt x="405" y="591"/>
                    <a:pt x="416" y="589"/>
                  </a:cubicBezTo>
                  <a:cubicBezTo>
                    <a:pt x="410" y="583"/>
                    <a:pt x="404" y="577"/>
                    <a:pt x="396" y="575"/>
                  </a:cubicBezTo>
                  <a:cubicBezTo>
                    <a:pt x="391" y="575"/>
                    <a:pt x="383" y="572"/>
                    <a:pt x="384" y="580"/>
                  </a:cubicBezTo>
                  <a:close/>
                  <a:moveTo>
                    <a:pt x="429" y="576"/>
                  </a:moveTo>
                  <a:cubicBezTo>
                    <a:pt x="422" y="583"/>
                    <a:pt x="421" y="594"/>
                    <a:pt x="422" y="603"/>
                  </a:cubicBezTo>
                  <a:cubicBezTo>
                    <a:pt x="429" y="600"/>
                    <a:pt x="435" y="596"/>
                    <a:pt x="442" y="592"/>
                  </a:cubicBezTo>
                  <a:cubicBezTo>
                    <a:pt x="438" y="587"/>
                    <a:pt x="438" y="576"/>
                    <a:pt x="429" y="576"/>
                  </a:cubicBezTo>
                  <a:close/>
                  <a:moveTo>
                    <a:pt x="449" y="578"/>
                  </a:moveTo>
                  <a:cubicBezTo>
                    <a:pt x="449" y="584"/>
                    <a:pt x="452" y="590"/>
                    <a:pt x="450" y="596"/>
                  </a:cubicBezTo>
                  <a:cubicBezTo>
                    <a:pt x="446" y="602"/>
                    <a:pt x="439" y="605"/>
                    <a:pt x="433" y="610"/>
                  </a:cubicBezTo>
                  <a:cubicBezTo>
                    <a:pt x="440" y="619"/>
                    <a:pt x="438" y="631"/>
                    <a:pt x="438" y="641"/>
                  </a:cubicBezTo>
                  <a:cubicBezTo>
                    <a:pt x="430" y="648"/>
                    <a:pt x="420" y="652"/>
                    <a:pt x="411" y="657"/>
                  </a:cubicBezTo>
                  <a:cubicBezTo>
                    <a:pt x="414" y="661"/>
                    <a:pt x="418" y="665"/>
                    <a:pt x="422" y="668"/>
                  </a:cubicBezTo>
                  <a:cubicBezTo>
                    <a:pt x="432" y="657"/>
                    <a:pt x="445" y="650"/>
                    <a:pt x="458" y="643"/>
                  </a:cubicBezTo>
                  <a:cubicBezTo>
                    <a:pt x="459" y="637"/>
                    <a:pt x="460" y="632"/>
                    <a:pt x="459" y="627"/>
                  </a:cubicBezTo>
                  <a:cubicBezTo>
                    <a:pt x="473" y="614"/>
                    <a:pt x="496" y="609"/>
                    <a:pt x="513" y="619"/>
                  </a:cubicBezTo>
                  <a:cubicBezTo>
                    <a:pt x="524" y="620"/>
                    <a:pt x="513" y="609"/>
                    <a:pt x="512" y="605"/>
                  </a:cubicBezTo>
                  <a:cubicBezTo>
                    <a:pt x="494" y="604"/>
                    <a:pt x="477" y="599"/>
                    <a:pt x="466" y="584"/>
                  </a:cubicBezTo>
                  <a:cubicBezTo>
                    <a:pt x="461" y="582"/>
                    <a:pt x="455" y="580"/>
                    <a:pt x="449" y="578"/>
                  </a:cubicBezTo>
                  <a:close/>
                  <a:moveTo>
                    <a:pt x="753" y="598"/>
                  </a:moveTo>
                  <a:cubicBezTo>
                    <a:pt x="759" y="598"/>
                    <a:pt x="765" y="598"/>
                    <a:pt x="771" y="598"/>
                  </a:cubicBezTo>
                  <a:cubicBezTo>
                    <a:pt x="773" y="591"/>
                    <a:pt x="774" y="584"/>
                    <a:pt x="774" y="577"/>
                  </a:cubicBezTo>
                  <a:cubicBezTo>
                    <a:pt x="764" y="578"/>
                    <a:pt x="751" y="587"/>
                    <a:pt x="753" y="598"/>
                  </a:cubicBezTo>
                  <a:close/>
                  <a:moveTo>
                    <a:pt x="792" y="578"/>
                  </a:moveTo>
                  <a:cubicBezTo>
                    <a:pt x="795" y="583"/>
                    <a:pt x="799" y="587"/>
                    <a:pt x="802" y="592"/>
                  </a:cubicBezTo>
                  <a:cubicBezTo>
                    <a:pt x="802" y="588"/>
                    <a:pt x="802" y="583"/>
                    <a:pt x="802" y="579"/>
                  </a:cubicBezTo>
                  <a:cubicBezTo>
                    <a:pt x="799" y="579"/>
                    <a:pt x="794" y="578"/>
                    <a:pt x="792" y="578"/>
                  </a:cubicBezTo>
                  <a:close/>
                  <a:moveTo>
                    <a:pt x="362" y="583"/>
                  </a:moveTo>
                  <a:cubicBezTo>
                    <a:pt x="362" y="587"/>
                    <a:pt x="366" y="589"/>
                    <a:pt x="369" y="593"/>
                  </a:cubicBezTo>
                  <a:cubicBezTo>
                    <a:pt x="370" y="598"/>
                    <a:pt x="367" y="608"/>
                    <a:pt x="375" y="608"/>
                  </a:cubicBezTo>
                  <a:cubicBezTo>
                    <a:pt x="380" y="604"/>
                    <a:pt x="385" y="599"/>
                    <a:pt x="389" y="594"/>
                  </a:cubicBezTo>
                  <a:cubicBezTo>
                    <a:pt x="380" y="590"/>
                    <a:pt x="373" y="580"/>
                    <a:pt x="362" y="583"/>
                  </a:cubicBezTo>
                  <a:close/>
                  <a:moveTo>
                    <a:pt x="837" y="602"/>
                  </a:moveTo>
                  <a:cubicBezTo>
                    <a:pt x="843" y="602"/>
                    <a:pt x="849" y="602"/>
                    <a:pt x="854" y="601"/>
                  </a:cubicBezTo>
                  <a:cubicBezTo>
                    <a:pt x="861" y="597"/>
                    <a:pt x="860" y="584"/>
                    <a:pt x="852" y="582"/>
                  </a:cubicBezTo>
                  <a:cubicBezTo>
                    <a:pt x="844" y="586"/>
                    <a:pt x="841" y="594"/>
                    <a:pt x="837" y="602"/>
                  </a:cubicBezTo>
                  <a:close/>
                  <a:moveTo>
                    <a:pt x="902" y="577"/>
                  </a:moveTo>
                  <a:cubicBezTo>
                    <a:pt x="901" y="583"/>
                    <a:pt x="899" y="589"/>
                    <a:pt x="897" y="596"/>
                  </a:cubicBezTo>
                  <a:cubicBezTo>
                    <a:pt x="913" y="601"/>
                    <a:pt x="921" y="615"/>
                    <a:pt x="929" y="627"/>
                  </a:cubicBezTo>
                  <a:cubicBezTo>
                    <a:pt x="937" y="621"/>
                    <a:pt x="943" y="613"/>
                    <a:pt x="949" y="605"/>
                  </a:cubicBezTo>
                  <a:cubicBezTo>
                    <a:pt x="942" y="606"/>
                    <a:pt x="934" y="609"/>
                    <a:pt x="927" y="609"/>
                  </a:cubicBezTo>
                  <a:cubicBezTo>
                    <a:pt x="925" y="602"/>
                    <a:pt x="928" y="595"/>
                    <a:pt x="930" y="588"/>
                  </a:cubicBezTo>
                  <a:cubicBezTo>
                    <a:pt x="921" y="592"/>
                    <a:pt x="913" y="592"/>
                    <a:pt x="909" y="582"/>
                  </a:cubicBezTo>
                  <a:cubicBezTo>
                    <a:pt x="907" y="581"/>
                    <a:pt x="904" y="578"/>
                    <a:pt x="902" y="577"/>
                  </a:cubicBezTo>
                  <a:close/>
                  <a:moveTo>
                    <a:pt x="240" y="587"/>
                  </a:moveTo>
                  <a:cubicBezTo>
                    <a:pt x="249" y="599"/>
                    <a:pt x="259" y="612"/>
                    <a:pt x="263" y="628"/>
                  </a:cubicBezTo>
                  <a:cubicBezTo>
                    <a:pt x="262" y="640"/>
                    <a:pt x="245" y="632"/>
                    <a:pt x="239" y="629"/>
                  </a:cubicBezTo>
                  <a:cubicBezTo>
                    <a:pt x="235" y="616"/>
                    <a:pt x="237" y="602"/>
                    <a:pt x="238" y="589"/>
                  </a:cubicBezTo>
                  <a:cubicBezTo>
                    <a:pt x="235" y="589"/>
                    <a:pt x="228" y="590"/>
                    <a:pt x="225" y="590"/>
                  </a:cubicBezTo>
                  <a:cubicBezTo>
                    <a:pt x="227" y="608"/>
                    <a:pt x="232" y="625"/>
                    <a:pt x="231" y="642"/>
                  </a:cubicBezTo>
                  <a:cubicBezTo>
                    <a:pt x="236" y="643"/>
                    <a:pt x="241" y="641"/>
                    <a:pt x="245" y="637"/>
                  </a:cubicBezTo>
                  <a:cubicBezTo>
                    <a:pt x="249" y="640"/>
                    <a:pt x="252" y="643"/>
                    <a:pt x="255" y="646"/>
                  </a:cubicBezTo>
                  <a:cubicBezTo>
                    <a:pt x="261" y="638"/>
                    <a:pt x="270" y="635"/>
                    <a:pt x="280" y="634"/>
                  </a:cubicBezTo>
                  <a:cubicBezTo>
                    <a:pt x="288" y="638"/>
                    <a:pt x="295" y="643"/>
                    <a:pt x="303" y="647"/>
                  </a:cubicBezTo>
                  <a:cubicBezTo>
                    <a:pt x="309" y="640"/>
                    <a:pt x="316" y="634"/>
                    <a:pt x="323" y="628"/>
                  </a:cubicBezTo>
                  <a:cubicBezTo>
                    <a:pt x="310" y="627"/>
                    <a:pt x="298" y="627"/>
                    <a:pt x="285" y="626"/>
                  </a:cubicBezTo>
                  <a:cubicBezTo>
                    <a:pt x="278" y="622"/>
                    <a:pt x="271" y="617"/>
                    <a:pt x="264" y="612"/>
                  </a:cubicBezTo>
                  <a:cubicBezTo>
                    <a:pt x="258" y="604"/>
                    <a:pt x="256" y="594"/>
                    <a:pt x="252" y="585"/>
                  </a:cubicBezTo>
                  <a:cubicBezTo>
                    <a:pt x="249" y="585"/>
                    <a:pt x="243" y="586"/>
                    <a:pt x="240" y="587"/>
                  </a:cubicBezTo>
                  <a:close/>
                  <a:moveTo>
                    <a:pt x="333" y="609"/>
                  </a:moveTo>
                  <a:cubicBezTo>
                    <a:pt x="335" y="609"/>
                    <a:pt x="340" y="610"/>
                    <a:pt x="342" y="610"/>
                  </a:cubicBezTo>
                  <a:cubicBezTo>
                    <a:pt x="347" y="602"/>
                    <a:pt x="354" y="594"/>
                    <a:pt x="350" y="584"/>
                  </a:cubicBezTo>
                  <a:cubicBezTo>
                    <a:pt x="343" y="591"/>
                    <a:pt x="337" y="600"/>
                    <a:pt x="333" y="609"/>
                  </a:cubicBezTo>
                  <a:close/>
                  <a:moveTo>
                    <a:pt x="702" y="592"/>
                  </a:moveTo>
                  <a:cubicBezTo>
                    <a:pt x="701" y="593"/>
                    <a:pt x="700" y="596"/>
                    <a:pt x="700" y="598"/>
                  </a:cubicBezTo>
                  <a:cubicBezTo>
                    <a:pt x="703" y="597"/>
                    <a:pt x="709" y="597"/>
                    <a:pt x="712" y="596"/>
                  </a:cubicBezTo>
                  <a:cubicBezTo>
                    <a:pt x="711" y="603"/>
                    <a:pt x="708" y="608"/>
                    <a:pt x="704" y="613"/>
                  </a:cubicBezTo>
                  <a:cubicBezTo>
                    <a:pt x="703" y="624"/>
                    <a:pt x="703" y="635"/>
                    <a:pt x="703" y="647"/>
                  </a:cubicBezTo>
                  <a:cubicBezTo>
                    <a:pt x="704" y="646"/>
                    <a:pt x="707" y="645"/>
                    <a:pt x="709" y="645"/>
                  </a:cubicBezTo>
                  <a:cubicBezTo>
                    <a:pt x="707" y="633"/>
                    <a:pt x="711" y="621"/>
                    <a:pt x="723" y="617"/>
                  </a:cubicBezTo>
                  <a:cubicBezTo>
                    <a:pt x="720" y="615"/>
                    <a:pt x="717" y="612"/>
                    <a:pt x="714" y="609"/>
                  </a:cubicBezTo>
                  <a:cubicBezTo>
                    <a:pt x="718" y="602"/>
                    <a:pt x="722" y="594"/>
                    <a:pt x="723" y="586"/>
                  </a:cubicBezTo>
                  <a:cubicBezTo>
                    <a:pt x="716" y="588"/>
                    <a:pt x="709" y="590"/>
                    <a:pt x="702" y="592"/>
                  </a:cubicBezTo>
                  <a:close/>
                  <a:moveTo>
                    <a:pt x="813" y="609"/>
                  </a:moveTo>
                  <a:cubicBezTo>
                    <a:pt x="816" y="609"/>
                    <a:pt x="820" y="610"/>
                    <a:pt x="822" y="610"/>
                  </a:cubicBezTo>
                  <a:cubicBezTo>
                    <a:pt x="825" y="601"/>
                    <a:pt x="826" y="593"/>
                    <a:pt x="826" y="584"/>
                  </a:cubicBezTo>
                  <a:cubicBezTo>
                    <a:pt x="819" y="591"/>
                    <a:pt x="814" y="599"/>
                    <a:pt x="813" y="609"/>
                  </a:cubicBezTo>
                  <a:close/>
                  <a:moveTo>
                    <a:pt x="208" y="589"/>
                  </a:moveTo>
                  <a:cubicBezTo>
                    <a:pt x="208" y="602"/>
                    <a:pt x="203" y="627"/>
                    <a:pt x="223" y="628"/>
                  </a:cubicBezTo>
                  <a:cubicBezTo>
                    <a:pt x="220" y="616"/>
                    <a:pt x="218" y="604"/>
                    <a:pt x="217" y="591"/>
                  </a:cubicBezTo>
                  <a:cubicBezTo>
                    <a:pt x="215" y="591"/>
                    <a:pt x="210" y="589"/>
                    <a:pt x="208" y="589"/>
                  </a:cubicBezTo>
                  <a:close/>
                  <a:moveTo>
                    <a:pt x="265" y="594"/>
                  </a:moveTo>
                  <a:cubicBezTo>
                    <a:pt x="263" y="600"/>
                    <a:pt x="265" y="602"/>
                    <a:pt x="270" y="601"/>
                  </a:cubicBezTo>
                  <a:cubicBezTo>
                    <a:pt x="272" y="595"/>
                    <a:pt x="270" y="593"/>
                    <a:pt x="265" y="594"/>
                  </a:cubicBezTo>
                  <a:close/>
                  <a:moveTo>
                    <a:pt x="870" y="591"/>
                  </a:moveTo>
                  <a:cubicBezTo>
                    <a:pt x="869" y="595"/>
                    <a:pt x="867" y="602"/>
                    <a:pt x="866" y="605"/>
                  </a:cubicBezTo>
                  <a:cubicBezTo>
                    <a:pt x="875" y="616"/>
                    <a:pt x="881" y="629"/>
                    <a:pt x="879" y="644"/>
                  </a:cubicBezTo>
                  <a:cubicBezTo>
                    <a:pt x="868" y="659"/>
                    <a:pt x="847" y="676"/>
                    <a:pt x="828" y="667"/>
                  </a:cubicBezTo>
                  <a:cubicBezTo>
                    <a:pt x="829" y="671"/>
                    <a:pt x="830" y="679"/>
                    <a:pt x="831" y="683"/>
                  </a:cubicBezTo>
                  <a:cubicBezTo>
                    <a:pt x="842" y="686"/>
                    <a:pt x="853" y="689"/>
                    <a:pt x="864" y="692"/>
                  </a:cubicBezTo>
                  <a:cubicBezTo>
                    <a:pt x="866" y="672"/>
                    <a:pt x="875" y="651"/>
                    <a:pt x="894" y="641"/>
                  </a:cubicBezTo>
                  <a:cubicBezTo>
                    <a:pt x="896" y="626"/>
                    <a:pt x="898" y="611"/>
                    <a:pt x="890" y="598"/>
                  </a:cubicBezTo>
                  <a:cubicBezTo>
                    <a:pt x="883" y="597"/>
                    <a:pt x="876" y="594"/>
                    <a:pt x="870" y="591"/>
                  </a:cubicBezTo>
                  <a:close/>
                  <a:moveTo>
                    <a:pt x="568" y="638"/>
                  </a:moveTo>
                  <a:cubicBezTo>
                    <a:pt x="587" y="629"/>
                    <a:pt x="576" y="608"/>
                    <a:pt x="569" y="595"/>
                  </a:cubicBezTo>
                  <a:cubicBezTo>
                    <a:pt x="560" y="608"/>
                    <a:pt x="566" y="624"/>
                    <a:pt x="568" y="638"/>
                  </a:cubicBezTo>
                  <a:close/>
                  <a:moveTo>
                    <a:pt x="1000" y="616"/>
                  </a:moveTo>
                  <a:cubicBezTo>
                    <a:pt x="1003" y="618"/>
                    <a:pt x="1005" y="624"/>
                    <a:pt x="1009" y="622"/>
                  </a:cubicBezTo>
                  <a:cubicBezTo>
                    <a:pt x="1011" y="613"/>
                    <a:pt x="1011" y="604"/>
                    <a:pt x="1011" y="595"/>
                  </a:cubicBezTo>
                  <a:cubicBezTo>
                    <a:pt x="1006" y="601"/>
                    <a:pt x="1003" y="609"/>
                    <a:pt x="1000" y="616"/>
                  </a:cubicBezTo>
                  <a:close/>
                  <a:moveTo>
                    <a:pt x="380" y="616"/>
                  </a:moveTo>
                  <a:cubicBezTo>
                    <a:pt x="385" y="620"/>
                    <a:pt x="390" y="625"/>
                    <a:pt x="395" y="629"/>
                  </a:cubicBezTo>
                  <a:cubicBezTo>
                    <a:pt x="395" y="621"/>
                    <a:pt x="395" y="612"/>
                    <a:pt x="395" y="604"/>
                  </a:cubicBezTo>
                  <a:cubicBezTo>
                    <a:pt x="390" y="608"/>
                    <a:pt x="385" y="612"/>
                    <a:pt x="380" y="616"/>
                  </a:cubicBezTo>
                  <a:close/>
                  <a:moveTo>
                    <a:pt x="757" y="608"/>
                  </a:moveTo>
                  <a:cubicBezTo>
                    <a:pt x="759" y="625"/>
                    <a:pt x="748" y="643"/>
                    <a:pt x="730" y="644"/>
                  </a:cubicBezTo>
                  <a:cubicBezTo>
                    <a:pt x="733" y="650"/>
                    <a:pt x="739" y="656"/>
                    <a:pt x="740" y="664"/>
                  </a:cubicBezTo>
                  <a:cubicBezTo>
                    <a:pt x="743" y="675"/>
                    <a:pt x="736" y="685"/>
                    <a:pt x="730" y="694"/>
                  </a:cubicBezTo>
                  <a:cubicBezTo>
                    <a:pt x="720" y="693"/>
                    <a:pt x="708" y="693"/>
                    <a:pt x="700" y="686"/>
                  </a:cubicBezTo>
                  <a:cubicBezTo>
                    <a:pt x="703" y="711"/>
                    <a:pt x="676" y="725"/>
                    <a:pt x="655" y="718"/>
                  </a:cubicBezTo>
                  <a:cubicBezTo>
                    <a:pt x="653" y="721"/>
                    <a:pt x="651" y="725"/>
                    <a:pt x="649" y="729"/>
                  </a:cubicBezTo>
                  <a:cubicBezTo>
                    <a:pt x="640" y="731"/>
                    <a:pt x="632" y="733"/>
                    <a:pt x="623" y="734"/>
                  </a:cubicBezTo>
                  <a:cubicBezTo>
                    <a:pt x="618" y="727"/>
                    <a:pt x="613" y="719"/>
                    <a:pt x="613" y="710"/>
                  </a:cubicBezTo>
                  <a:cubicBezTo>
                    <a:pt x="609" y="709"/>
                    <a:pt x="605" y="709"/>
                    <a:pt x="601" y="709"/>
                  </a:cubicBezTo>
                  <a:cubicBezTo>
                    <a:pt x="596" y="704"/>
                    <a:pt x="591" y="699"/>
                    <a:pt x="586" y="695"/>
                  </a:cubicBezTo>
                  <a:cubicBezTo>
                    <a:pt x="585" y="702"/>
                    <a:pt x="588" y="712"/>
                    <a:pt x="581" y="717"/>
                  </a:cubicBezTo>
                  <a:cubicBezTo>
                    <a:pt x="574" y="724"/>
                    <a:pt x="563" y="725"/>
                    <a:pt x="553" y="726"/>
                  </a:cubicBezTo>
                  <a:cubicBezTo>
                    <a:pt x="555" y="733"/>
                    <a:pt x="555" y="741"/>
                    <a:pt x="555" y="748"/>
                  </a:cubicBezTo>
                  <a:cubicBezTo>
                    <a:pt x="565" y="747"/>
                    <a:pt x="575" y="749"/>
                    <a:pt x="584" y="754"/>
                  </a:cubicBezTo>
                  <a:cubicBezTo>
                    <a:pt x="593" y="755"/>
                    <a:pt x="590" y="744"/>
                    <a:pt x="592" y="739"/>
                  </a:cubicBezTo>
                  <a:cubicBezTo>
                    <a:pt x="596" y="742"/>
                    <a:pt x="600" y="745"/>
                    <a:pt x="605" y="747"/>
                  </a:cubicBezTo>
                  <a:cubicBezTo>
                    <a:pt x="617" y="749"/>
                    <a:pt x="631" y="746"/>
                    <a:pt x="640" y="756"/>
                  </a:cubicBezTo>
                  <a:cubicBezTo>
                    <a:pt x="654" y="769"/>
                    <a:pt x="663" y="786"/>
                    <a:pt x="676" y="801"/>
                  </a:cubicBezTo>
                  <a:cubicBezTo>
                    <a:pt x="667" y="822"/>
                    <a:pt x="691" y="838"/>
                    <a:pt x="687" y="860"/>
                  </a:cubicBezTo>
                  <a:cubicBezTo>
                    <a:pt x="684" y="888"/>
                    <a:pt x="700" y="918"/>
                    <a:pt x="687" y="946"/>
                  </a:cubicBezTo>
                  <a:cubicBezTo>
                    <a:pt x="695" y="949"/>
                    <a:pt x="705" y="954"/>
                    <a:pt x="713" y="948"/>
                  </a:cubicBezTo>
                  <a:cubicBezTo>
                    <a:pt x="720" y="942"/>
                    <a:pt x="729" y="947"/>
                    <a:pt x="737" y="947"/>
                  </a:cubicBezTo>
                  <a:cubicBezTo>
                    <a:pt x="737" y="937"/>
                    <a:pt x="734" y="927"/>
                    <a:pt x="736" y="916"/>
                  </a:cubicBezTo>
                  <a:cubicBezTo>
                    <a:pt x="740" y="893"/>
                    <a:pt x="734" y="869"/>
                    <a:pt x="743" y="847"/>
                  </a:cubicBezTo>
                  <a:cubicBezTo>
                    <a:pt x="751" y="828"/>
                    <a:pt x="754" y="808"/>
                    <a:pt x="763" y="790"/>
                  </a:cubicBezTo>
                  <a:cubicBezTo>
                    <a:pt x="767" y="782"/>
                    <a:pt x="768" y="774"/>
                    <a:pt x="770" y="766"/>
                  </a:cubicBezTo>
                  <a:cubicBezTo>
                    <a:pt x="771" y="756"/>
                    <a:pt x="782" y="750"/>
                    <a:pt x="789" y="744"/>
                  </a:cubicBezTo>
                  <a:cubicBezTo>
                    <a:pt x="787" y="737"/>
                    <a:pt x="785" y="729"/>
                    <a:pt x="787" y="722"/>
                  </a:cubicBezTo>
                  <a:cubicBezTo>
                    <a:pt x="792" y="712"/>
                    <a:pt x="800" y="704"/>
                    <a:pt x="806" y="694"/>
                  </a:cubicBezTo>
                  <a:cubicBezTo>
                    <a:pt x="798" y="697"/>
                    <a:pt x="790" y="700"/>
                    <a:pt x="781" y="703"/>
                  </a:cubicBezTo>
                  <a:cubicBezTo>
                    <a:pt x="771" y="696"/>
                    <a:pt x="777" y="683"/>
                    <a:pt x="778" y="674"/>
                  </a:cubicBezTo>
                  <a:cubicBezTo>
                    <a:pt x="773" y="677"/>
                    <a:pt x="768" y="679"/>
                    <a:pt x="763" y="682"/>
                  </a:cubicBezTo>
                  <a:cubicBezTo>
                    <a:pt x="757" y="678"/>
                    <a:pt x="752" y="673"/>
                    <a:pt x="746" y="668"/>
                  </a:cubicBezTo>
                  <a:cubicBezTo>
                    <a:pt x="747" y="660"/>
                    <a:pt x="744" y="649"/>
                    <a:pt x="750" y="642"/>
                  </a:cubicBezTo>
                  <a:cubicBezTo>
                    <a:pt x="759" y="629"/>
                    <a:pt x="770" y="618"/>
                    <a:pt x="780" y="605"/>
                  </a:cubicBezTo>
                  <a:cubicBezTo>
                    <a:pt x="773" y="606"/>
                    <a:pt x="765" y="607"/>
                    <a:pt x="757" y="608"/>
                  </a:cubicBezTo>
                  <a:close/>
                  <a:moveTo>
                    <a:pt x="797" y="601"/>
                  </a:moveTo>
                  <a:cubicBezTo>
                    <a:pt x="798" y="622"/>
                    <a:pt x="810" y="643"/>
                    <a:pt x="801" y="663"/>
                  </a:cubicBezTo>
                  <a:cubicBezTo>
                    <a:pt x="809" y="664"/>
                    <a:pt x="818" y="665"/>
                    <a:pt x="827" y="666"/>
                  </a:cubicBezTo>
                  <a:cubicBezTo>
                    <a:pt x="823" y="658"/>
                    <a:pt x="819" y="649"/>
                    <a:pt x="821" y="640"/>
                  </a:cubicBezTo>
                  <a:cubicBezTo>
                    <a:pt x="824" y="628"/>
                    <a:pt x="835" y="621"/>
                    <a:pt x="845" y="614"/>
                  </a:cubicBezTo>
                  <a:cubicBezTo>
                    <a:pt x="834" y="603"/>
                    <a:pt x="828" y="623"/>
                    <a:pt x="816" y="620"/>
                  </a:cubicBezTo>
                  <a:cubicBezTo>
                    <a:pt x="805" y="622"/>
                    <a:pt x="805" y="608"/>
                    <a:pt x="803" y="601"/>
                  </a:cubicBezTo>
                  <a:lnTo>
                    <a:pt x="797" y="601"/>
                  </a:lnTo>
                  <a:close/>
                  <a:moveTo>
                    <a:pt x="357" y="604"/>
                  </a:moveTo>
                  <a:cubicBezTo>
                    <a:pt x="354" y="612"/>
                    <a:pt x="349" y="620"/>
                    <a:pt x="340" y="621"/>
                  </a:cubicBezTo>
                  <a:cubicBezTo>
                    <a:pt x="346" y="627"/>
                    <a:pt x="348" y="635"/>
                    <a:pt x="348" y="644"/>
                  </a:cubicBezTo>
                  <a:cubicBezTo>
                    <a:pt x="361" y="636"/>
                    <a:pt x="369" y="615"/>
                    <a:pt x="357" y="604"/>
                  </a:cubicBezTo>
                  <a:close/>
                  <a:moveTo>
                    <a:pt x="678" y="607"/>
                  </a:moveTo>
                  <a:cubicBezTo>
                    <a:pt x="675" y="624"/>
                    <a:pt x="676" y="642"/>
                    <a:pt x="670" y="658"/>
                  </a:cubicBezTo>
                  <a:cubicBezTo>
                    <a:pt x="676" y="657"/>
                    <a:pt x="686" y="660"/>
                    <a:pt x="689" y="652"/>
                  </a:cubicBezTo>
                  <a:cubicBezTo>
                    <a:pt x="691" y="640"/>
                    <a:pt x="690" y="628"/>
                    <a:pt x="690" y="616"/>
                  </a:cubicBezTo>
                  <a:cubicBezTo>
                    <a:pt x="691" y="609"/>
                    <a:pt x="682" y="609"/>
                    <a:pt x="678" y="607"/>
                  </a:cubicBezTo>
                  <a:close/>
                  <a:moveTo>
                    <a:pt x="244" y="614"/>
                  </a:moveTo>
                  <a:cubicBezTo>
                    <a:pt x="240" y="618"/>
                    <a:pt x="246" y="626"/>
                    <a:pt x="252" y="623"/>
                  </a:cubicBezTo>
                  <a:cubicBezTo>
                    <a:pt x="256" y="619"/>
                    <a:pt x="249" y="610"/>
                    <a:pt x="244" y="614"/>
                  </a:cubicBezTo>
                  <a:close/>
                  <a:moveTo>
                    <a:pt x="739" y="613"/>
                  </a:moveTo>
                  <a:cubicBezTo>
                    <a:pt x="736" y="618"/>
                    <a:pt x="732" y="624"/>
                    <a:pt x="729" y="630"/>
                  </a:cubicBezTo>
                  <a:cubicBezTo>
                    <a:pt x="740" y="638"/>
                    <a:pt x="754" y="612"/>
                    <a:pt x="739" y="613"/>
                  </a:cubicBezTo>
                  <a:close/>
                  <a:moveTo>
                    <a:pt x="941" y="632"/>
                  </a:moveTo>
                  <a:cubicBezTo>
                    <a:pt x="942" y="636"/>
                    <a:pt x="944" y="640"/>
                    <a:pt x="945" y="644"/>
                  </a:cubicBezTo>
                  <a:cubicBezTo>
                    <a:pt x="963" y="645"/>
                    <a:pt x="959" y="624"/>
                    <a:pt x="958" y="612"/>
                  </a:cubicBezTo>
                  <a:cubicBezTo>
                    <a:pt x="952" y="619"/>
                    <a:pt x="946" y="625"/>
                    <a:pt x="941" y="632"/>
                  </a:cubicBezTo>
                  <a:close/>
                  <a:moveTo>
                    <a:pt x="524" y="634"/>
                  </a:moveTo>
                  <a:cubicBezTo>
                    <a:pt x="531" y="635"/>
                    <a:pt x="539" y="635"/>
                    <a:pt x="546" y="635"/>
                  </a:cubicBezTo>
                  <a:cubicBezTo>
                    <a:pt x="546" y="628"/>
                    <a:pt x="546" y="621"/>
                    <a:pt x="546" y="615"/>
                  </a:cubicBezTo>
                  <a:cubicBezTo>
                    <a:pt x="536" y="618"/>
                    <a:pt x="527" y="624"/>
                    <a:pt x="524" y="634"/>
                  </a:cubicBezTo>
                  <a:close/>
                  <a:moveTo>
                    <a:pt x="978" y="616"/>
                  </a:moveTo>
                  <a:cubicBezTo>
                    <a:pt x="975" y="621"/>
                    <a:pt x="983" y="628"/>
                    <a:pt x="987" y="623"/>
                  </a:cubicBezTo>
                  <a:cubicBezTo>
                    <a:pt x="991" y="618"/>
                    <a:pt x="982" y="611"/>
                    <a:pt x="978" y="616"/>
                  </a:cubicBezTo>
                  <a:close/>
                  <a:moveTo>
                    <a:pt x="835" y="653"/>
                  </a:moveTo>
                  <a:cubicBezTo>
                    <a:pt x="844" y="659"/>
                    <a:pt x="856" y="650"/>
                    <a:pt x="862" y="642"/>
                  </a:cubicBezTo>
                  <a:cubicBezTo>
                    <a:pt x="869" y="636"/>
                    <a:pt x="863" y="627"/>
                    <a:pt x="860" y="620"/>
                  </a:cubicBezTo>
                  <a:cubicBezTo>
                    <a:pt x="850" y="628"/>
                    <a:pt x="830" y="636"/>
                    <a:pt x="835" y="653"/>
                  </a:cubicBezTo>
                  <a:close/>
                  <a:moveTo>
                    <a:pt x="758" y="656"/>
                  </a:moveTo>
                  <a:cubicBezTo>
                    <a:pt x="761" y="661"/>
                    <a:pt x="765" y="666"/>
                    <a:pt x="769" y="670"/>
                  </a:cubicBezTo>
                  <a:cubicBezTo>
                    <a:pt x="771" y="663"/>
                    <a:pt x="772" y="654"/>
                    <a:pt x="776" y="648"/>
                  </a:cubicBezTo>
                  <a:cubicBezTo>
                    <a:pt x="780" y="642"/>
                    <a:pt x="787" y="646"/>
                    <a:pt x="792" y="647"/>
                  </a:cubicBezTo>
                  <a:cubicBezTo>
                    <a:pt x="790" y="639"/>
                    <a:pt x="787" y="631"/>
                    <a:pt x="785" y="623"/>
                  </a:cubicBezTo>
                  <a:cubicBezTo>
                    <a:pt x="775" y="633"/>
                    <a:pt x="766" y="645"/>
                    <a:pt x="758" y="656"/>
                  </a:cubicBezTo>
                  <a:close/>
                  <a:moveTo>
                    <a:pt x="472" y="633"/>
                  </a:moveTo>
                  <a:cubicBezTo>
                    <a:pt x="473" y="641"/>
                    <a:pt x="479" y="646"/>
                    <a:pt x="484" y="651"/>
                  </a:cubicBezTo>
                  <a:cubicBezTo>
                    <a:pt x="495" y="646"/>
                    <a:pt x="505" y="639"/>
                    <a:pt x="508" y="626"/>
                  </a:cubicBezTo>
                  <a:cubicBezTo>
                    <a:pt x="495" y="627"/>
                    <a:pt x="483" y="628"/>
                    <a:pt x="472" y="633"/>
                  </a:cubicBezTo>
                  <a:close/>
                  <a:moveTo>
                    <a:pt x="927" y="663"/>
                  </a:moveTo>
                  <a:cubicBezTo>
                    <a:pt x="931" y="648"/>
                    <a:pt x="918" y="636"/>
                    <a:pt x="910" y="625"/>
                  </a:cubicBezTo>
                  <a:cubicBezTo>
                    <a:pt x="903" y="639"/>
                    <a:pt x="907" y="665"/>
                    <a:pt x="927" y="663"/>
                  </a:cubicBezTo>
                  <a:close/>
                  <a:moveTo>
                    <a:pt x="332" y="632"/>
                  </a:moveTo>
                  <a:cubicBezTo>
                    <a:pt x="328" y="636"/>
                    <a:pt x="334" y="645"/>
                    <a:pt x="339" y="642"/>
                  </a:cubicBezTo>
                  <a:cubicBezTo>
                    <a:pt x="343" y="638"/>
                    <a:pt x="337" y="629"/>
                    <a:pt x="332" y="632"/>
                  </a:cubicBezTo>
                  <a:close/>
                  <a:moveTo>
                    <a:pt x="214" y="653"/>
                  </a:moveTo>
                  <a:cubicBezTo>
                    <a:pt x="217" y="656"/>
                    <a:pt x="220" y="659"/>
                    <a:pt x="222" y="661"/>
                  </a:cubicBezTo>
                  <a:cubicBezTo>
                    <a:pt x="225" y="662"/>
                    <a:pt x="229" y="662"/>
                    <a:pt x="232" y="662"/>
                  </a:cubicBezTo>
                  <a:cubicBezTo>
                    <a:pt x="230" y="654"/>
                    <a:pt x="228" y="645"/>
                    <a:pt x="220" y="641"/>
                  </a:cubicBezTo>
                  <a:cubicBezTo>
                    <a:pt x="214" y="643"/>
                    <a:pt x="215" y="649"/>
                    <a:pt x="214" y="653"/>
                  </a:cubicBezTo>
                  <a:close/>
                  <a:moveTo>
                    <a:pt x="374" y="640"/>
                  </a:moveTo>
                  <a:cubicBezTo>
                    <a:pt x="370" y="645"/>
                    <a:pt x="377" y="656"/>
                    <a:pt x="382" y="650"/>
                  </a:cubicBezTo>
                  <a:cubicBezTo>
                    <a:pt x="388" y="644"/>
                    <a:pt x="380" y="633"/>
                    <a:pt x="374" y="640"/>
                  </a:cubicBezTo>
                  <a:close/>
                  <a:moveTo>
                    <a:pt x="269" y="646"/>
                  </a:moveTo>
                  <a:cubicBezTo>
                    <a:pt x="264" y="646"/>
                    <a:pt x="260" y="654"/>
                    <a:pt x="264" y="658"/>
                  </a:cubicBezTo>
                  <a:cubicBezTo>
                    <a:pt x="270" y="661"/>
                    <a:pt x="278" y="647"/>
                    <a:pt x="269" y="646"/>
                  </a:cubicBezTo>
                  <a:close/>
                  <a:moveTo>
                    <a:pt x="309" y="659"/>
                  </a:moveTo>
                  <a:cubicBezTo>
                    <a:pt x="319" y="661"/>
                    <a:pt x="324" y="652"/>
                    <a:pt x="325" y="643"/>
                  </a:cubicBezTo>
                  <a:cubicBezTo>
                    <a:pt x="316" y="645"/>
                    <a:pt x="312" y="652"/>
                    <a:pt x="309" y="659"/>
                  </a:cubicBezTo>
                  <a:close/>
                  <a:moveTo>
                    <a:pt x="359" y="646"/>
                  </a:moveTo>
                  <a:cubicBezTo>
                    <a:pt x="357" y="651"/>
                    <a:pt x="355" y="656"/>
                    <a:pt x="354" y="661"/>
                  </a:cubicBezTo>
                  <a:cubicBezTo>
                    <a:pt x="351" y="662"/>
                    <a:pt x="346" y="663"/>
                    <a:pt x="343" y="663"/>
                  </a:cubicBezTo>
                  <a:cubicBezTo>
                    <a:pt x="352" y="668"/>
                    <a:pt x="363" y="663"/>
                    <a:pt x="372" y="661"/>
                  </a:cubicBezTo>
                  <a:cubicBezTo>
                    <a:pt x="370" y="655"/>
                    <a:pt x="368" y="650"/>
                    <a:pt x="365" y="645"/>
                  </a:cubicBezTo>
                  <a:cubicBezTo>
                    <a:pt x="364" y="645"/>
                    <a:pt x="360" y="645"/>
                    <a:pt x="359" y="646"/>
                  </a:cubicBezTo>
                  <a:close/>
                  <a:moveTo>
                    <a:pt x="242" y="648"/>
                  </a:moveTo>
                  <a:cubicBezTo>
                    <a:pt x="243" y="657"/>
                    <a:pt x="244" y="665"/>
                    <a:pt x="246" y="674"/>
                  </a:cubicBezTo>
                  <a:cubicBezTo>
                    <a:pt x="248" y="674"/>
                    <a:pt x="252" y="673"/>
                    <a:pt x="254" y="673"/>
                  </a:cubicBezTo>
                  <a:cubicBezTo>
                    <a:pt x="253" y="664"/>
                    <a:pt x="250" y="654"/>
                    <a:pt x="242" y="648"/>
                  </a:cubicBezTo>
                  <a:close/>
                  <a:moveTo>
                    <a:pt x="290" y="652"/>
                  </a:moveTo>
                  <a:cubicBezTo>
                    <a:pt x="290" y="658"/>
                    <a:pt x="290" y="664"/>
                    <a:pt x="290" y="670"/>
                  </a:cubicBezTo>
                  <a:cubicBezTo>
                    <a:pt x="296" y="672"/>
                    <a:pt x="302" y="674"/>
                    <a:pt x="308" y="675"/>
                  </a:cubicBezTo>
                  <a:cubicBezTo>
                    <a:pt x="307" y="664"/>
                    <a:pt x="301" y="655"/>
                    <a:pt x="290" y="652"/>
                  </a:cubicBezTo>
                  <a:close/>
                  <a:moveTo>
                    <a:pt x="717" y="657"/>
                  </a:moveTo>
                  <a:cubicBezTo>
                    <a:pt x="713" y="662"/>
                    <a:pt x="708" y="668"/>
                    <a:pt x="710" y="674"/>
                  </a:cubicBezTo>
                  <a:cubicBezTo>
                    <a:pt x="713" y="678"/>
                    <a:pt x="717" y="680"/>
                    <a:pt x="721" y="683"/>
                  </a:cubicBezTo>
                  <a:cubicBezTo>
                    <a:pt x="727" y="676"/>
                    <a:pt x="729" y="658"/>
                    <a:pt x="717" y="657"/>
                  </a:cubicBezTo>
                  <a:close/>
                  <a:moveTo>
                    <a:pt x="263" y="668"/>
                  </a:moveTo>
                  <a:cubicBezTo>
                    <a:pt x="262" y="672"/>
                    <a:pt x="262" y="676"/>
                    <a:pt x="261" y="680"/>
                  </a:cubicBezTo>
                  <a:cubicBezTo>
                    <a:pt x="266" y="678"/>
                    <a:pt x="270" y="675"/>
                    <a:pt x="273" y="672"/>
                  </a:cubicBezTo>
                  <a:cubicBezTo>
                    <a:pt x="282" y="682"/>
                    <a:pt x="270" y="692"/>
                    <a:pt x="274" y="703"/>
                  </a:cubicBezTo>
                  <a:cubicBezTo>
                    <a:pt x="284" y="705"/>
                    <a:pt x="281" y="688"/>
                    <a:pt x="288" y="684"/>
                  </a:cubicBezTo>
                  <a:cubicBezTo>
                    <a:pt x="287" y="691"/>
                    <a:pt x="286" y="698"/>
                    <a:pt x="286" y="705"/>
                  </a:cubicBezTo>
                  <a:cubicBezTo>
                    <a:pt x="297" y="701"/>
                    <a:pt x="291" y="689"/>
                    <a:pt x="290" y="680"/>
                  </a:cubicBezTo>
                  <a:cubicBezTo>
                    <a:pt x="287" y="678"/>
                    <a:pt x="285" y="675"/>
                    <a:pt x="282" y="673"/>
                  </a:cubicBezTo>
                  <a:cubicBezTo>
                    <a:pt x="282" y="668"/>
                    <a:pt x="282" y="664"/>
                    <a:pt x="282" y="659"/>
                  </a:cubicBezTo>
                  <a:cubicBezTo>
                    <a:pt x="276" y="663"/>
                    <a:pt x="270" y="667"/>
                    <a:pt x="263" y="668"/>
                  </a:cubicBezTo>
                  <a:close/>
                  <a:moveTo>
                    <a:pt x="432" y="684"/>
                  </a:moveTo>
                  <a:cubicBezTo>
                    <a:pt x="444" y="687"/>
                    <a:pt x="452" y="674"/>
                    <a:pt x="461" y="668"/>
                  </a:cubicBezTo>
                  <a:cubicBezTo>
                    <a:pt x="461" y="666"/>
                    <a:pt x="462" y="663"/>
                    <a:pt x="462" y="661"/>
                  </a:cubicBezTo>
                  <a:cubicBezTo>
                    <a:pt x="449" y="661"/>
                    <a:pt x="434" y="671"/>
                    <a:pt x="432" y="684"/>
                  </a:cubicBezTo>
                  <a:close/>
                  <a:moveTo>
                    <a:pt x="505" y="661"/>
                  </a:moveTo>
                  <a:cubicBezTo>
                    <a:pt x="508" y="677"/>
                    <a:pt x="527" y="682"/>
                    <a:pt x="535" y="694"/>
                  </a:cubicBezTo>
                  <a:cubicBezTo>
                    <a:pt x="537" y="691"/>
                    <a:pt x="541" y="687"/>
                    <a:pt x="537" y="683"/>
                  </a:cubicBezTo>
                  <a:cubicBezTo>
                    <a:pt x="530" y="671"/>
                    <a:pt x="518" y="665"/>
                    <a:pt x="505" y="661"/>
                  </a:cubicBezTo>
                  <a:close/>
                  <a:moveTo>
                    <a:pt x="400" y="663"/>
                  </a:moveTo>
                  <a:cubicBezTo>
                    <a:pt x="397" y="672"/>
                    <a:pt x="397" y="682"/>
                    <a:pt x="400" y="692"/>
                  </a:cubicBezTo>
                  <a:cubicBezTo>
                    <a:pt x="404" y="688"/>
                    <a:pt x="408" y="684"/>
                    <a:pt x="411" y="680"/>
                  </a:cubicBezTo>
                  <a:cubicBezTo>
                    <a:pt x="413" y="672"/>
                    <a:pt x="406" y="666"/>
                    <a:pt x="400" y="663"/>
                  </a:cubicBezTo>
                  <a:close/>
                  <a:moveTo>
                    <a:pt x="474" y="662"/>
                  </a:moveTo>
                  <a:cubicBezTo>
                    <a:pt x="486" y="673"/>
                    <a:pt x="478" y="686"/>
                    <a:pt x="477" y="699"/>
                  </a:cubicBezTo>
                  <a:cubicBezTo>
                    <a:pt x="487" y="696"/>
                    <a:pt x="496" y="692"/>
                    <a:pt x="505" y="688"/>
                  </a:cubicBezTo>
                  <a:cubicBezTo>
                    <a:pt x="499" y="682"/>
                    <a:pt x="494" y="674"/>
                    <a:pt x="490" y="666"/>
                  </a:cubicBezTo>
                  <a:cubicBezTo>
                    <a:pt x="485" y="664"/>
                    <a:pt x="480" y="663"/>
                    <a:pt x="474" y="662"/>
                  </a:cubicBezTo>
                  <a:close/>
                  <a:moveTo>
                    <a:pt x="359" y="674"/>
                  </a:moveTo>
                  <a:cubicBezTo>
                    <a:pt x="368" y="682"/>
                    <a:pt x="384" y="682"/>
                    <a:pt x="391" y="671"/>
                  </a:cubicBezTo>
                  <a:cubicBezTo>
                    <a:pt x="380" y="670"/>
                    <a:pt x="370" y="672"/>
                    <a:pt x="359" y="674"/>
                  </a:cubicBezTo>
                  <a:close/>
                  <a:moveTo>
                    <a:pt x="334" y="674"/>
                  </a:moveTo>
                  <a:cubicBezTo>
                    <a:pt x="338" y="682"/>
                    <a:pt x="337" y="694"/>
                    <a:pt x="348" y="698"/>
                  </a:cubicBezTo>
                  <a:cubicBezTo>
                    <a:pt x="346" y="693"/>
                    <a:pt x="345" y="689"/>
                    <a:pt x="343" y="684"/>
                  </a:cubicBezTo>
                  <a:cubicBezTo>
                    <a:pt x="344" y="682"/>
                    <a:pt x="346" y="678"/>
                    <a:pt x="347" y="676"/>
                  </a:cubicBezTo>
                  <a:cubicBezTo>
                    <a:pt x="343" y="675"/>
                    <a:pt x="338" y="675"/>
                    <a:pt x="334" y="674"/>
                  </a:cubicBezTo>
                  <a:close/>
                  <a:moveTo>
                    <a:pt x="881" y="678"/>
                  </a:moveTo>
                  <a:cubicBezTo>
                    <a:pt x="876" y="690"/>
                    <a:pt x="875" y="704"/>
                    <a:pt x="885" y="713"/>
                  </a:cubicBezTo>
                  <a:cubicBezTo>
                    <a:pt x="889" y="701"/>
                    <a:pt x="887" y="688"/>
                    <a:pt x="887" y="676"/>
                  </a:cubicBezTo>
                  <a:cubicBezTo>
                    <a:pt x="885" y="676"/>
                    <a:pt x="882" y="677"/>
                    <a:pt x="881" y="678"/>
                  </a:cubicBezTo>
                  <a:close/>
                  <a:moveTo>
                    <a:pt x="596" y="681"/>
                  </a:moveTo>
                  <a:cubicBezTo>
                    <a:pt x="600" y="687"/>
                    <a:pt x="605" y="693"/>
                    <a:pt x="611" y="696"/>
                  </a:cubicBezTo>
                  <a:cubicBezTo>
                    <a:pt x="609" y="689"/>
                    <a:pt x="606" y="676"/>
                    <a:pt x="596" y="681"/>
                  </a:cubicBezTo>
                  <a:close/>
                  <a:moveTo>
                    <a:pt x="661" y="707"/>
                  </a:moveTo>
                  <a:cubicBezTo>
                    <a:pt x="670" y="705"/>
                    <a:pt x="680" y="704"/>
                    <a:pt x="685" y="696"/>
                  </a:cubicBezTo>
                  <a:cubicBezTo>
                    <a:pt x="684" y="690"/>
                    <a:pt x="682" y="684"/>
                    <a:pt x="681" y="677"/>
                  </a:cubicBezTo>
                  <a:cubicBezTo>
                    <a:pt x="667" y="680"/>
                    <a:pt x="659" y="694"/>
                    <a:pt x="661" y="707"/>
                  </a:cubicBezTo>
                  <a:close/>
                  <a:moveTo>
                    <a:pt x="458" y="708"/>
                  </a:moveTo>
                  <a:cubicBezTo>
                    <a:pt x="460" y="707"/>
                    <a:pt x="465" y="707"/>
                    <a:pt x="467" y="706"/>
                  </a:cubicBezTo>
                  <a:cubicBezTo>
                    <a:pt x="465" y="699"/>
                    <a:pt x="463" y="691"/>
                    <a:pt x="461" y="684"/>
                  </a:cubicBezTo>
                  <a:cubicBezTo>
                    <a:pt x="455" y="691"/>
                    <a:pt x="459" y="700"/>
                    <a:pt x="458" y="708"/>
                  </a:cubicBezTo>
                  <a:close/>
                  <a:moveTo>
                    <a:pt x="566" y="684"/>
                  </a:moveTo>
                  <a:cubicBezTo>
                    <a:pt x="555" y="689"/>
                    <a:pt x="543" y="700"/>
                    <a:pt x="546" y="714"/>
                  </a:cubicBezTo>
                  <a:cubicBezTo>
                    <a:pt x="555" y="712"/>
                    <a:pt x="573" y="714"/>
                    <a:pt x="571" y="700"/>
                  </a:cubicBezTo>
                  <a:cubicBezTo>
                    <a:pt x="570" y="695"/>
                    <a:pt x="572" y="685"/>
                    <a:pt x="566" y="684"/>
                  </a:cubicBezTo>
                  <a:close/>
                  <a:moveTo>
                    <a:pt x="311" y="695"/>
                  </a:moveTo>
                  <a:cubicBezTo>
                    <a:pt x="313" y="701"/>
                    <a:pt x="317" y="704"/>
                    <a:pt x="322" y="708"/>
                  </a:cubicBezTo>
                  <a:cubicBezTo>
                    <a:pt x="321" y="702"/>
                    <a:pt x="321" y="696"/>
                    <a:pt x="320" y="689"/>
                  </a:cubicBezTo>
                  <a:cubicBezTo>
                    <a:pt x="317" y="691"/>
                    <a:pt x="313" y="691"/>
                    <a:pt x="311" y="695"/>
                  </a:cubicBezTo>
                  <a:close/>
                  <a:moveTo>
                    <a:pt x="639" y="685"/>
                  </a:moveTo>
                  <a:cubicBezTo>
                    <a:pt x="633" y="695"/>
                    <a:pt x="627" y="706"/>
                    <a:pt x="628" y="719"/>
                  </a:cubicBezTo>
                  <a:cubicBezTo>
                    <a:pt x="631" y="719"/>
                    <a:pt x="636" y="718"/>
                    <a:pt x="639" y="718"/>
                  </a:cubicBezTo>
                  <a:cubicBezTo>
                    <a:pt x="641" y="707"/>
                    <a:pt x="643" y="695"/>
                    <a:pt x="639" y="685"/>
                  </a:cubicBezTo>
                  <a:close/>
                  <a:moveTo>
                    <a:pt x="235" y="700"/>
                  </a:moveTo>
                  <a:cubicBezTo>
                    <a:pt x="237" y="705"/>
                    <a:pt x="241" y="709"/>
                    <a:pt x="246" y="711"/>
                  </a:cubicBezTo>
                  <a:cubicBezTo>
                    <a:pt x="245" y="707"/>
                    <a:pt x="249" y="701"/>
                    <a:pt x="244" y="698"/>
                  </a:cubicBezTo>
                  <a:cubicBezTo>
                    <a:pt x="242" y="698"/>
                    <a:pt x="237" y="699"/>
                    <a:pt x="235" y="700"/>
                  </a:cubicBezTo>
                  <a:close/>
                  <a:moveTo>
                    <a:pt x="437" y="721"/>
                  </a:moveTo>
                  <a:cubicBezTo>
                    <a:pt x="444" y="715"/>
                    <a:pt x="450" y="706"/>
                    <a:pt x="451" y="697"/>
                  </a:cubicBezTo>
                  <a:cubicBezTo>
                    <a:pt x="439" y="698"/>
                    <a:pt x="436" y="711"/>
                    <a:pt x="437" y="721"/>
                  </a:cubicBezTo>
                  <a:close/>
                  <a:moveTo>
                    <a:pt x="359" y="723"/>
                  </a:moveTo>
                  <a:cubicBezTo>
                    <a:pt x="362" y="720"/>
                    <a:pt x="365" y="716"/>
                    <a:pt x="368" y="712"/>
                  </a:cubicBezTo>
                  <a:cubicBezTo>
                    <a:pt x="365" y="708"/>
                    <a:pt x="362" y="704"/>
                    <a:pt x="359" y="700"/>
                  </a:cubicBezTo>
                  <a:cubicBezTo>
                    <a:pt x="353" y="707"/>
                    <a:pt x="356" y="716"/>
                    <a:pt x="359" y="723"/>
                  </a:cubicBezTo>
                  <a:close/>
                  <a:moveTo>
                    <a:pt x="417" y="700"/>
                  </a:moveTo>
                  <a:cubicBezTo>
                    <a:pt x="409" y="703"/>
                    <a:pt x="416" y="714"/>
                    <a:pt x="423" y="709"/>
                  </a:cubicBezTo>
                  <a:cubicBezTo>
                    <a:pt x="431" y="705"/>
                    <a:pt x="424" y="694"/>
                    <a:pt x="417" y="700"/>
                  </a:cubicBezTo>
                  <a:close/>
                  <a:moveTo>
                    <a:pt x="845" y="703"/>
                  </a:moveTo>
                  <a:cubicBezTo>
                    <a:pt x="847" y="707"/>
                    <a:pt x="849" y="710"/>
                    <a:pt x="851" y="713"/>
                  </a:cubicBezTo>
                  <a:cubicBezTo>
                    <a:pt x="853" y="713"/>
                    <a:pt x="857" y="713"/>
                    <a:pt x="859" y="713"/>
                  </a:cubicBezTo>
                  <a:cubicBezTo>
                    <a:pt x="859" y="705"/>
                    <a:pt x="853" y="701"/>
                    <a:pt x="845" y="703"/>
                  </a:cubicBezTo>
                  <a:close/>
                  <a:moveTo>
                    <a:pt x="255" y="722"/>
                  </a:moveTo>
                  <a:cubicBezTo>
                    <a:pt x="264" y="722"/>
                    <a:pt x="268" y="711"/>
                    <a:pt x="268" y="704"/>
                  </a:cubicBezTo>
                  <a:cubicBezTo>
                    <a:pt x="263" y="709"/>
                    <a:pt x="252" y="713"/>
                    <a:pt x="255" y="722"/>
                  </a:cubicBezTo>
                  <a:close/>
                  <a:moveTo>
                    <a:pt x="338" y="705"/>
                  </a:moveTo>
                  <a:cubicBezTo>
                    <a:pt x="333" y="711"/>
                    <a:pt x="342" y="718"/>
                    <a:pt x="346" y="712"/>
                  </a:cubicBezTo>
                  <a:cubicBezTo>
                    <a:pt x="351" y="706"/>
                    <a:pt x="342" y="698"/>
                    <a:pt x="338" y="705"/>
                  </a:cubicBezTo>
                  <a:close/>
                  <a:moveTo>
                    <a:pt x="801" y="727"/>
                  </a:moveTo>
                  <a:cubicBezTo>
                    <a:pt x="796" y="738"/>
                    <a:pt x="813" y="751"/>
                    <a:pt x="820" y="739"/>
                  </a:cubicBezTo>
                  <a:cubicBezTo>
                    <a:pt x="826" y="728"/>
                    <a:pt x="819" y="715"/>
                    <a:pt x="819" y="704"/>
                  </a:cubicBezTo>
                  <a:cubicBezTo>
                    <a:pt x="812" y="711"/>
                    <a:pt x="805" y="718"/>
                    <a:pt x="801" y="727"/>
                  </a:cubicBezTo>
                  <a:close/>
                  <a:moveTo>
                    <a:pt x="1266" y="738"/>
                  </a:moveTo>
                  <a:cubicBezTo>
                    <a:pt x="1269" y="734"/>
                    <a:pt x="1271" y="731"/>
                    <a:pt x="1274" y="728"/>
                  </a:cubicBezTo>
                  <a:cubicBezTo>
                    <a:pt x="1282" y="734"/>
                    <a:pt x="1289" y="741"/>
                    <a:pt x="1296" y="749"/>
                  </a:cubicBezTo>
                  <a:cubicBezTo>
                    <a:pt x="1287" y="755"/>
                    <a:pt x="1278" y="762"/>
                    <a:pt x="1270" y="768"/>
                  </a:cubicBezTo>
                  <a:cubicBezTo>
                    <a:pt x="1268" y="765"/>
                    <a:pt x="1265" y="759"/>
                    <a:pt x="1263" y="756"/>
                  </a:cubicBezTo>
                  <a:cubicBezTo>
                    <a:pt x="1262" y="771"/>
                    <a:pt x="1257" y="787"/>
                    <a:pt x="1259" y="802"/>
                  </a:cubicBezTo>
                  <a:cubicBezTo>
                    <a:pt x="1267" y="786"/>
                    <a:pt x="1283" y="779"/>
                    <a:pt x="1296" y="769"/>
                  </a:cubicBezTo>
                  <a:cubicBezTo>
                    <a:pt x="1303" y="763"/>
                    <a:pt x="1313" y="767"/>
                    <a:pt x="1321" y="767"/>
                  </a:cubicBezTo>
                  <a:cubicBezTo>
                    <a:pt x="1322" y="772"/>
                    <a:pt x="1324" y="778"/>
                    <a:pt x="1325" y="783"/>
                  </a:cubicBezTo>
                  <a:cubicBezTo>
                    <a:pt x="1330" y="767"/>
                    <a:pt x="1331" y="751"/>
                    <a:pt x="1331" y="734"/>
                  </a:cubicBezTo>
                  <a:cubicBezTo>
                    <a:pt x="1328" y="738"/>
                    <a:pt x="1326" y="743"/>
                    <a:pt x="1324" y="748"/>
                  </a:cubicBezTo>
                  <a:cubicBezTo>
                    <a:pt x="1318" y="747"/>
                    <a:pt x="1311" y="747"/>
                    <a:pt x="1305" y="746"/>
                  </a:cubicBezTo>
                  <a:cubicBezTo>
                    <a:pt x="1294" y="738"/>
                    <a:pt x="1285" y="726"/>
                    <a:pt x="1274" y="716"/>
                  </a:cubicBezTo>
                  <a:cubicBezTo>
                    <a:pt x="1274" y="713"/>
                    <a:pt x="1273" y="707"/>
                    <a:pt x="1273" y="703"/>
                  </a:cubicBezTo>
                  <a:cubicBezTo>
                    <a:pt x="1264" y="713"/>
                    <a:pt x="1267" y="726"/>
                    <a:pt x="1266" y="738"/>
                  </a:cubicBezTo>
                  <a:close/>
                  <a:moveTo>
                    <a:pt x="112" y="703"/>
                  </a:moveTo>
                  <a:cubicBezTo>
                    <a:pt x="111" y="707"/>
                    <a:pt x="110" y="714"/>
                    <a:pt x="109" y="717"/>
                  </a:cubicBezTo>
                  <a:cubicBezTo>
                    <a:pt x="93" y="718"/>
                    <a:pt x="76" y="721"/>
                    <a:pt x="60" y="722"/>
                  </a:cubicBezTo>
                  <a:cubicBezTo>
                    <a:pt x="56" y="719"/>
                    <a:pt x="53" y="715"/>
                    <a:pt x="49" y="711"/>
                  </a:cubicBezTo>
                  <a:cubicBezTo>
                    <a:pt x="52" y="722"/>
                    <a:pt x="48" y="736"/>
                    <a:pt x="56" y="745"/>
                  </a:cubicBezTo>
                  <a:cubicBezTo>
                    <a:pt x="57" y="742"/>
                    <a:pt x="58" y="735"/>
                    <a:pt x="59" y="732"/>
                  </a:cubicBezTo>
                  <a:cubicBezTo>
                    <a:pt x="74" y="728"/>
                    <a:pt x="89" y="727"/>
                    <a:pt x="104" y="725"/>
                  </a:cubicBezTo>
                  <a:cubicBezTo>
                    <a:pt x="89" y="749"/>
                    <a:pt x="72" y="772"/>
                    <a:pt x="58" y="797"/>
                  </a:cubicBezTo>
                  <a:cubicBezTo>
                    <a:pt x="59" y="798"/>
                    <a:pt x="62" y="799"/>
                    <a:pt x="63" y="800"/>
                  </a:cubicBezTo>
                  <a:cubicBezTo>
                    <a:pt x="77" y="799"/>
                    <a:pt x="91" y="797"/>
                    <a:pt x="105" y="796"/>
                  </a:cubicBezTo>
                  <a:cubicBezTo>
                    <a:pt x="98" y="791"/>
                    <a:pt x="89" y="790"/>
                    <a:pt x="80" y="789"/>
                  </a:cubicBezTo>
                  <a:cubicBezTo>
                    <a:pt x="94" y="771"/>
                    <a:pt x="105" y="751"/>
                    <a:pt x="118" y="732"/>
                  </a:cubicBezTo>
                  <a:cubicBezTo>
                    <a:pt x="117" y="723"/>
                    <a:pt x="118" y="712"/>
                    <a:pt x="112" y="703"/>
                  </a:cubicBezTo>
                  <a:close/>
                  <a:moveTo>
                    <a:pt x="215" y="716"/>
                  </a:moveTo>
                  <a:cubicBezTo>
                    <a:pt x="216" y="723"/>
                    <a:pt x="228" y="723"/>
                    <a:pt x="229" y="716"/>
                  </a:cubicBezTo>
                  <a:cubicBezTo>
                    <a:pt x="227" y="711"/>
                    <a:pt x="216" y="710"/>
                    <a:pt x="215" y="716"/>
                  </a:cubicBezTo>
                  <a:close/>
                  <a:moveTo>
                    <a:pt x="273" y="714"/>
                  </a:moveTo>
                  <a:cubicBezTo>
                    <a:pt x="269" y="718"/>
                    <a:pt x="274" y="726"/>
                    <a:pt x="280" y="726"/>
                  </a:cubicBezTo>
                  <a:cubicBezTo>
                    <a:pt x="288" y="723"/>
                    <a:pt x="280" y="708"/>
                    <a:pt x="273" y="714"/>
                  </a:cubicBezTo>
                  <a:close/>
                  <a:moveTo>
                    <a:pt x="232" y="733"/>
                  </a:moveTo>
                  <a:cubicBezTo>
                    <a:pt x="237" y="732"/>
                    <a:pt x="243" y="731"/>
                    <a:pt x="248" y="728"/>
                  </a:cubicBezTo>
                  <a:cubicBezTo>
                    <a:pt x="248" y="713"/>
                    <a:pt x="236" y="727"/>
                    <a:pt x="232" y="733"/>
                  </a:cubicBezTo>
                  <a:close/>
                  <a:moveTo>
                    <a:pt x="257" y="734"/>
                  </a:moveTo>
                  <a:cubicBezTo>
                    <a:pt x="252" y="733"/>
                    <a:pt x="248" y="743"/>
                    <a:pt x="255" y="743"/>
                  </a:cubicBezTo>
                  <a:cubicBezTo>
                    <a:pt x="260" y="743"/>
                    <a:pt x="264" y="733"/>
                    <a:pt x="257" y="734"/>
                  </a:cubicBezTo>
                  <a:close/>
                  <a:moveTo>
                    <a:pt x="268" y="740"/>
                  </a:moveTo>
                  <a:cubicBezTo>
                    <a:pt x="274" y="742"/>
                    <a:pt x="276" y="740"/>
                    <a:pt x="275" y="734"/>
                  </a:cubicBezTo>
                  <a:cubicBezTo>
                    <a:pt x="269" y="732"/>
                    <a:pt x="267" y="735"/>
                    <a:pt x="268" y="740"/>
                  </a:cubicBezTo>
                  <a:close/>
                  <a:moveTo>
                    <a:pt x="531" y="732"/>
                  </a:moveTo>
                  <a:cubicBezTo>
                    <a:pt x="529" y="743"/>
                    <a:pt x="524" y="752"/>
                    <a:pt x="519" y="761"/>
                  </a:cubicBezTo>
                  <a:cubicBezTo>
                    <a:pt x="531" y="761"/>
                    <a:pt x="537" y="749"/>
                    <a:pt x="543" y="740"/>
                  </a:cubicBezTo>
                  <a:cubicBezTo>
                    <a:pt x="539" y="737"/>
                    <a:pt x="535" y="735"/>
                    <a:pt x="531" y="732"/>
                  </a:cubicBezTo>
                  <a:close/>
                  <a:moveTo>
                    <a:pt x="439" y="751"/>
                  </a:moveTo>
                  <a:cubicBezTo>
                    <a:pt x="435" y="763"/>
                    <a:pt x="425" y="773"/>
                    <a:pt x="422" y="786"/>
                  </a:cubicBezTo>
                  <a:cubicBezTo>
                    <a:pt x="423" y="786"/>
                    <a:pt x="426" y="787"/>
                    <a:pt x="428" y="787"/>
                  </a:cubicBezTo>
                  <a:cubicBezTo>
                    <a:pt x="436" y="781"/>
                    <a:pt x="443" y="771"/>
                    <a:pt x="447" y="761"/>
                  </a:cubicBezTo>
                  <a:cubicBezTo>
                    <a:pt x="450" y="755"/>
                    <a:pt x="442" y="754"/>
                    <a:pt x="439" y="751"/>
                  </a:cubicBezTo>
                  <a:close/>
                  <a:moveTo>
                    <a:pt x="461" y="772"/>
                  </a:moveTo>
                  <a:cubicBezTo>
                    <a:pt x="471" y="773"/>
                    <a:pt x="476" y="766"/>
                    <a:pt x="475" y="756"/>
                  </a:cubicBezTo>
                  <a:cubicBezTo>
                    <a:pt x="466" y="756"/>
                    <a:pt x="463" y="764"/>
                    <a:pt x="461" y="772"/>
                  </a:cubicBezTo>
                  <a:close/>
                  <a:moveTo>
                    <a:pt x="349" y="778"/>
                  </a:moveTo>
                  <a:cubicBezTo>
                    <a:pt x="351" y="778"/>
                    <a:pt x="355" y="777"/>
                    <a:pt x="357" y="777"/>
                  </a:cubicBezTo>
                  <a:cubicBezTo>
                    <a:pt x="358" y="773"/>
                    <a:pt x="359" y="768"/>
                    <a:pt x="359" y="764"/>
                  </a:cubicBezTo>
                  <a:cubicBezTo>
                    <a:pt x="351" y="764"/>
                    <a:pt x="350" y="771"/>
                    <a:pt x="349" y="778"/>
                  </a:cubicBezTo>
                  <a:close/>
                  <a:moveTo>
                    <a:pt x="533" y="772"/>
                  </a:moveTo>
                  <a:cubicBezTo>
                    <a:pt x="535" y="777"/>
                    <a:pt x="535" y="777"/>
                    <a:pt x="535" y="777"/>
                  </a:cubicBezTo>
                  <a:cubicBezTo>
                    <a:pt x="531" y="777"/>
                    <a:pt x="526" y="777"/>
                    <a:pt x="521" y="777"/>
                  </a:cubicBezTo>
                  <a:cubicBezTo>
                    <a:pt x="522" y="770"/>
                    <a:pt x="522" y="770"/>
                    <a:pt x="522" y="770"/>
                  </a:cubicBezTo>
                  <a:cubicBezTo>
                    <a:pt x="514" y="773"/>
                    <a:pt x="519" y="781"/>
                    <a:pt x="519" y="787"/>
                  </a:cubicBezTo>
                  <a:cubicBezTo>
                    <a:pt x="523" y="785"/>
                    <a:pt x="526" y="783"/>
                    <a:pt x="530" y="781"/>
                  </a:cubicBezTo>
                  <a:cubicBezTo>
                    <a:pt x="531" y="782"/>
                    <a:pt x="534" y="785"/>
                    <a:pt x="536" y="787"/>
                  </a:cubicBezTo>
                  <a:cubicBezTo>
                    <a:pt x="542" y="780"/>
                    <a:pt x="547" y="772"/>
                    <a:pt x="552" y="764"/>
                  </a:cubicBezTo>
                  <a:cubicBezTo>
                    <a:pt x="546" y="766"/>
                    <a:pt x="539" y="769"/>
                    <a:pt x="533" y="772"/>
                  </a:cubicBezTo>
                  <a:close/>
                  <a:moveTo>
                    <a:pt x="119" y="773"/>
                  </a:moveTo>
                  <a:cubicBezTo>
                    <a:pt x="122" y="784"/>
                    <a:pt x="111" y="794"/>
                    <a:pt x="102" y="783"/>
                  </a:cubicBezTo>
                  <a:cubicBezTo>
                    <a:pt x="104" y="787"/>
                    <a:pt x="105" y="791"/>
                    <a:pt x="107" y="795"/>
                  </a:cubicBezTo>
                  <a:cubicBezTo>
                    <a:pt x="110" y="795"/>
                    <a:pt x="117" y="794"/>
                    <a:pt x="120" y="794"/>
                  </a:cubicBezTo>
                  <a:cubicBezTo>
                    <a:pt x="121" y="797"/>
                    <a:pt x="123" y="804"/>
                    <a:pt x="124" y="808"/>
                  </a:cubicBezTo>
                  <a:cubicBezTo>
                    <a:pt x="128" y="797"/>
                    <a:pt x="125" y="785"/>
                    <a:pt x="125" y="774"/>
                  </a:cubicBezTo>
                  <a:cubicBezTo>
                    <a:pt x="123" y="773"/>
                    <a:pt x="121" y="773"/>
                    <a:pt x="119" y="773"/>
                  </a:cubicBezTo>
                  <a:close/>
                  <a:moveTo>
                    <a:pt x="628" y="783"/>
                  </a:moveTo>
                  <a:cubicBezTo>
                    <a:pt x="628" y="790"/>
                    <a:pt x="635" y="806"/>
                    <a:pt x="643" y="799"/>
                  </a:cubicBezTo>
                  <a:cubicBezTo>
                    <a:pt x="639" y="793"/>
                    <a:pt x="634" y="788"/>
                    <a:pt x="628" y="783"/>
                  </a:cubicBezTo>
                  <a:close/>
                  <a:moveTo>
                    <a:pt x="481" y="821"/>
                  </a:moveTo>
                  <a:cubicBezTo>
                    <a:pt x="486" y="818"/>
                    <a:pt x="491" y="815"/>
                    <a:pt x="495" y="811"/>
                  </a:cubicBezTo>
                  <a:cubicBezTo>
                    <a:pt x="493" y="810"/>
                    <a:pt x="490" y="807"/>
                    <a:pt x="488" y="805"/>
                  </a:cubicBezTo>
                  <a:cubicBezTo>
                    <a:pt x="490" y="798"/>
                    <a:pt x="492" y="791"/>
                    <a:pt x="494" y="784"/>
                  </a:cubicBezTo>
                  <a:cubicBezTo>
                    <a:pt x="476" y="788"/>
                    <a:pt x="482" y="808"/>
                    <a:pt x="481" y="821"/>
                  </a:cubicBezTo>
                  <a:close/>
                  <a:moveTo>
                    <a:pt x="549" y="797"/>
                  </a:moveTo>
                  <a:cubicBezTo>
                    <a:pt x="547" y="803"/>
                    <a:pt x="549" y="805"/>
                    <a:pt x="556" y="803"/>
                  </a:cubicBezTo>
                  <a:cubicBezTo>
                    <a:pt x="558" y="797"/>
                    <a:pt x="556" y="795"/>
                    <a:pt x="549" y="797"/>
                  </a:cubicBezTo>
                  <a:close/>
                  <a:moveTo>
                    <a:pt x="1254" y="810"/>
                  </a:moveTo>
                  <a:cubicBezTo>
                    <a:pt x="1248" y="838"/>
                    <a:pt x="1240" y="865"/>
                    <a:pt x="1229" y="891"/>
                  </a:cubicBezTo>
                  <a:cubicBezTo>
                    <a:pt x="1236" y="894"/>
                    <a:pt x="1242" y="897"/>
                    <a:pt x="1249" y="899"/>
                  </a:cubicBezTo>
                  <a:cubicBezTo>
                    <a:pt x="1247" y="894"/>
                    <a:pt x="1243" y="889"/>
                    <a:pt x="1239" y="884"/>
                  </a:cubicBezTo>
                  <a:cubicBezTo>
                    <a:pt x="1241" y="876"/>
                    <a:pt x="1244" y="868"/>
                    <a:pt x="1246" y="861"/>
                  </a:cubicBezTo>
                  <a:cubicBezTo>
                    <a:pt x="1263" y="867"/>
                    <a:pt x="1281" y="871"/>
                    <a:pt x="1297" y="878"/>
                  </a:cubicBezTo>
                  <a:cubicBezTo>
                    <a:pt x="1297" y="882"/>
                    <a:pt x="1297" y="891"/>
                    <a:pt x="1297" y="895"/>
                  </a:cubicBezTo>
                  <a:cubicBezTo>
                    <a:pt x="1305" y="880"/>
                    <a:pt x="1309" y="862"/>
                    <a:pt x="1313" y="845"/>
                  </a:cubicBezTo>
                  <a:cubicBezTo>
                    <a:pt x="1310" y="850"/>
                    <a:pt x="1306" y="854"/>
                    <a:pt x="1303" y="859"/>
                  </a:cubicBezTo>
                  <a:cubicBezTo>
                    <a:pt x="1285" y="856"/>
                    <a:pt x="1268" y="848"/>
                    <a:pt x="1251" y="844"/>
                  </a:cubicBezTo>
                  <a:cubicBezTo>
                    <a:pt x="1253" y="836"/>
                    <a:pt x="1256" y="828"/>
                    <a:pt x="1259" y="820"/>
                  </a:cubicBezTo>
                  <a:cubicBezTo>
                    <a:pt x="1263" y="819"/>
                    <a:pt x="1271" y="818"/>
                    <a:pt x="1275" y="817"/>
                  </a:cubicBezTo>
                  <a:cubicBezTo>
                    <a:pt x="1268" y="814"/>
                    <a:pt x="1261" y="812"/>
                    <a:pt x="1254" y="810"/>
                  </a:cubicBezTo>
                  <a:close/>
                  <a:moveTo>
                    <a:pt x="552" y="836"/>
                  </a:moveTo>
                  <a:cubicBezTo>
                    <a:pt x="560" y="829"/>
                    <a:pt x="566" y="821"/>
                    <a:pt x="571" y="812"/>
                  </a:cubicBezTo>
                  <a:cubicBezTo>
                    <a:pt x="558" y="810"/>
                    <a:pt x="553" y="825"/>
                    <a:pt x="552" y="836"/>
                  </a:cubicBezTo>
                  <a:close/>
                  <a:moveTo>
                    <a:pt x="64" y="824"/>
                  </a:moveTo>
                  <a:cubicBezTo>
                    <a:pt x="68" y="837"/>
                    <a:pt x="70" y="850"/>
                    <a:pt x="77" y="861"/>
                  </a:cubicBezTo>
                  <a:cubicBezTo>
                    <a:pt x="77" y="857"/>
                    <a:pt x="77" y="849"/>
                    <a:pt x="77" y="844"/>
                  </a:cubicBezTo>
                  <a:cubicBezTo>
                    <a:pt x="83" y="845"/>
                    <a:pt x="90" y="845"/>
                    <a:pt x="97" y="847"/>
                  </a:cubicBezTo>
                  <a:cubicBezTo>
                    <a:pt x="97" y="850"/>
                    <a:pt x="98" y="855"/>
                    <a:pt x="98" y="858"/>
                  </a:cubicBezTo>
                  <a:cubicBezTo>
                    <a:pt x="101" y="860"/>
                    <a:pt x="105" y="862"/>
                    <a:pt x="107" y="863"/>
                  </a:cubicBezTo>
                  <a:cubicBezTo>
                    <a:pt x="106" y="859"/>
                    <a:pt x="105" y="851"/>
                    <a:pt x="104" y="847"/>
                  </a:cubicBezTo>
                  <a:cubicBezTo>
                    <a:pt x="112" y="848"/>
                    <a:pt x="121" y="849"/>
                    <a:pt x="129" y="850"/>
                  </a:cubicBezTo>
                  <a:cubicBezTo>
                    <a:pt x="124" y="856"/>
                    <a:pt x="118" y="861"/>
                    <a:pt x="113" y="867"/>
                  </a:cubicBezTo>
                  <a:cubicBezTo>
                    <a:pt x="109" y="864"/>
                    <a:pt x="106" y="865"/>
                    <a:pt x="102" y="866"/>
                  </a:cubicBezTo>
                  <a:cubicBezTo>
                    <a:pt x="107" y="876"/>
                    <a:pt x="96" y="880"/>
                    <a:pt x="91" y="887"/>
                  </a:cubicBezTo>
                  <a:cubicBezTo>
                    <a:pt x="87" y="882"/>
                    <a:pt x="84" y="878"/>
                    <a:pt x="80" y="874"/>
                  </a:cubicBezTo>
                  <a:cubicBezTo>
                    <a:pt x="83" y="889"/>
                    <a:pt x="88" y="904"/>
                    <a:pt x="93" y="918"/>
                  </a:cubicBezTo>
                  <a:cubicBezTo>
                    <a:pt x="96" y="912"/>
                    <a:pt x="97" y="903"/>
                    <a:pt x="103" y="899"/>
                  </a:cubicBezTo>
                  <a:cubicBezTo>
                    <a:pt x="117" y="886"/>
                    <a:pt x="131" y="872"/>
                    <a:pt x="146" y="859"/>
                  </a:cubicBezTo>
                  <a:cubicBezTo>
                    <a:pt x="144" y="854"/>
                    <a:pt x="143" y="848"/>
                    <a:pt x="140" y="843"/>
                  </a:cubicBezTo>
                  <a:cubicBezTo>
                    <a:pt x="121" y="841"/>
                    <a:pt x="103" y="839"/>
                    <a:pt x="84" y="837"/>
                  </a:cubicBezTo>
                  <a:cubicBezTo>
                    <a:pt x="75" y="836"/>
                    <a:pt x="70" y="829"/>
                    <a:pt x="64" y="824"/>
                  </a:cubicBezTo>
                  <a:close/>
                  <a:moveTo>
                    <a:pt x="517" y="856"/>
                  </a:moveTo>
                  <a:cubicBezTo>
                    <a:pt x="522" y="853"/>
                    <a:pt x="527" y="850"/>
                    <a:pt x="529" y="844"/>
                  </a:cubicBezTo>
                  <a:cubicBezTo>
                    <a:pt x="529" y="837"/>
                    <a:pt x="525" y="830"/>
                    <a:pt x="523" y="823"/>
                  </a:cubicBezTo>
                  <a:cubicBezTo>
                    <a:pt x="509" y="829"/>
                    <a:pt x="515" y="845"/>
                    <a:pt x="517" y="856"/>
                  </a:cubicBezTo>
                  <a:close/>
                  <a:moveTo>
                    <a:pt x="553" y="858"/>
                  </a:moveTo>
                  <a:cubicBezTo>
                    <a:pt x="550" y="863"/>
                    <a:pt x="547" y="869"/>
                    <a:pt x="544" y="875"/>
                  </a:cubicBezTo>
                  <a:cubicBezTo>
                    <a:pt x="554" y="872"/>
                    <a:pt x="564" y="867"/>
                    <a:pt x="571" y="859"/>
                  </a:cubicBezTo>
                  <a:cubicBezTo>
                    <a:pt x="566" y="855"/>
                    <a:pt x="559" y="855"/>
                    <a:pt x="553" y="858"/>
                  </a:cubicBezTo>
                  <a:close/>
                  <a:moveTo>
                    <a:pt x="155" y="899"/>
                  </a:moveTo>
                  <a:cubicBezTo>
                    <a:pt x="155" y="902"/>
                    <a:pt x="155" y="909"/>
                    <a:pt x="154" y="912"/>
                  </a:cubicBezTo>
                  <a:cubicBezTo>
                    <a:pt x="140" y="922"/>
                    <a:pt x="124" y="928"/>
                    <a:pt x="109" y="936"/>
                  </a:cubicBezTo>
                  <a:cubicBezTo>
                    <a:pt x="105" y="933"/>
                    <a:pt x="101" y="930"/>
                    <a:pt x="97" y="928"/>
                  </a:cubicBezTo>
                  <a:cubicBezTo>
                    <a:pt x="101" y="939"/>
                    <a:pt x="107" y="950"/>
                    <a:pt x="114" y="960"/>
                  </a:cubicBezTo>
                  <a:cubicBezTo>
                    <a:pt x="114" y="955"/>
                    <a:pt x="113" y="949"/>
                    <a:pt x="113" y="944"/>
                  </a:cubicBezTo>
                  <a:cubicBezTo>
                    <a:pt x="126" y="937"/>
                    <a:pt x="139" y="930"/>
                    <a:pt x="152" y="924"/>
                  </a:cubicBezTo>
                  <a:cubicBezTo>
                    <a:pt x="148" y="948"/>
                    <a:pt x="141" y="972"/>
                    <a:pt x="136" y="996"/>
                  </a:cubicBezTo>
                  <a:cubicBezTo>
                    <a:pt x="135" y="1000"/>
                    <a:pt x="132" y="1007"/>
                    <a:pt x="139" y="1008"/>
                  </a:cubicBezTo>
                  <a:cubicBezTo>
                    <a:pt x="155" y="1001"/>
                    <a:pt x="170" y="992"/>
                    <a:pt x="185" y="985"/>
                  </a:cubicBezTo>
                  <a:cubicBezTo>
                    <a:pt x="191" y="979"/>
                    <a:pt x="195" y="988"/>
                    <a:pt x="199" y="991"/>
                  </a:cubicBezTo>
                  <a:cubicBezTo>
                    <a:pt x="200" y="991"/>
                    <a:pt x="201" y="990"/>
                    <a:pt x="202" y="990"/>
                  </a:cubicBezTo>
                  <a:cubicBezTo>
                    <a:pt x="196" y="980"/>
                    <a:pt x="193" y="968"/>
                    <a:pt x="185" y="960"/>
                  </a:cubicBezTo>
                  <a:cubicBezTo>
                    <a:pt x="184" y="965"/>
                    <a:pt x="189" y="975"/>
                    <a:pt x="182" y="978"/>
                  </a:cubicBezTo>
                  <a:cubicBezTo>
                    <a:pt x="173" y="983"/>
                    <a:pt x="163" y="988"/>
                    <a:pt x="153" y="992"/>
                  </a:cubicBezTo>
                  <a:cubicBezTo>
                    <a:pt x="157" y="972"/>
                    <a:pt x="163" y="953"/>
                    <a:pt x="167" y="932"/>
                  </a:cubicBezTo>
                  <a:cubicBezTo>
                    <a:pt x="170" y="920"/>
                    <a:pt x="160" y="909"/>
                    <a:pt x="155" y="899"/>
                  </a:cubicBezTo>
                  <a:close/>
                  <a:moveTo>
                    <a:pt x="1206" y="945"/>
                  </a:moveTo>
                  <a:cubicBezTo>
                    <a:pt x="1210" y="942"/>
                    <a:pt x="1215" y="939"/>
                    <a:pt x="1219" y="937"/>
                  </a:cubicBezTo>
                  <a:cubicBezTo>
                    <a:pt x="1236" y="944"/>
                    <a:pt x="1251" y="951"/>
                    <a:pt x="1266" y="959"/>
                  </a:cubicBezTo>
                  <a:cubicBezTo>
                    <a:pt x="1265" y="963"/>
                    <a:pt x="1263" y="966"/>
                    <a:pt x="1262" y="970"/>
                  </a:cubicBezTo>
                  <a:cubicBezTo>
                    <a:pt x="1263" y="970"/>
                    <a:pt x="1267" y="969"/>
                    <a:pt x="1268" y="969"/>
                  </a:cubicBezTo>
                  <a:cubicBezTo>
                    <a:pt x="1273" y="956"/>
                    <a:pt x="1279" y="944"/>
                    <a:pt x="1284" y="931"/>
                  </a:cubicBezTo>
                  <a:cubicBezTo>
                    <a:pt x="1280" y="934"/>
                    <a:pt x="1276" y="937"/>
                    <a:pt x="1272" y="940"/>
                  </a:cubicBezTo>
                  <a:cubicBezTo>
                    <a:pt x="1256" y="935"/>
                    <a:pt x="1241" y="926"/>
                    <a:pt x="1226" y="920"/>
                  </a:cubicBezTo>
                  <a:cubicBezTo>
                    <a:pt x="1226" y="914"/>
                    <a:pt x="1226" y="909"/>
                    <a:pt x="1226" y="903"/>
                  </a:cubicBezTo>
                  <a:cubicBezTo>
                    <a:pt x="1218" y="917"/>
                    <a:pt x="1213" y="931"/>
                    <a:pt x="1206" y="945"/>
                  </a:cubicBezTo>
                  <a:close/>
                  <a:moveTo>
                    <a:pt x="746" y="939"/>
                  </a:moveTo>
                  <a:cubicBezTo>
                    <a:pt x="742" y="944"/>
                    <a:pt x="750" y="953"/>
                    <a:pt x="756" y="948"/>
                  </a:cubicBezTo>
                  <a:cubicBezTo>
                    <a:pt x="761" y="942"/>
                    <a:pt x="751" y="934"/>
                    <a:pt x="746" y="939"/>
                  </a:cubicBezTo>
                  <a:close/>
                  <a:moveTo>
                    <a:pt x="1180" y="1016"/>
                  </a:moveTo>
                  <a:cubicBezTo>
                    <a:pt x="1201" y="1027"/>
                    <a:pt x="1215" y="996"/>
                    <a:pt x="1236" y="1001"/>
                  </a:cubicBezTo>
                  <a:cubicBezTo>
                    <a:pt x="1245" y="1019"/>
                    <a:pt x="1223" y="1033"/>
                    <a:pt x="1207" y="1031"/>
                  </a:cubicBezTo>
                  <a:cubicBezTo>
                    <a:pt x="1212" y="1035"/>
                    <a:pt x="1218" y="1039"/>
                    <a:pt x="1224" y="1042"/>
                  </a:cubicBezTo>
                  <a:cubicBezTo>
                    <a:pt x="1232" y="1029"/>
                    <a:pt x="1244" y="1018"/>
                    <a:pt x="1247" y="1002"/>
                  </a:cubicBezTo>
                  <a:cubicBezTo>
                    <a:pt x="1249" y="994"/>
                    <a:pt x="1244" y="984"/>
                    <a:pt x="1236" y="982"/>
                  </a:cubicBezTo>
                  <a:cubicBezTo>
                    <a:pt x="1216" y="978"/>
                    <a:pt x="1203" y="1004"/>
                    <a:pt x="1183" y="1001"/>
                  </a:cubicBezTo>
                  <a:cubicBezTo>
                    <a:pt x="1179" y="983"/>
                    <a:pt x="1199" y="975"/>
                    <a:pt x="1213" y="973"/>
                  </a:cubicBezTo>
                  <a:cubicBezTo>
                    <a:pt x="1208" y="970"/>
                    <a:pt x="1202" y="967"/>
                    <a:pt x="1197" y="965"/>
                  </a:cubicBezTo>
                  <a:cubicBezTo>
                    <a:pt x="1185" y="979"/>
                    <a:pt x="1165" y="999"/>
                    <a:pt x="1180" y="1016"/>
                  </a:cubicBezTo>
                  <a:close/>
                  <a:moveTo>
                    <a:pt x="170" y="1036"/>
                  </a:moveTo>
                  <a:cubicBezTo>
                    <a:pt x="167" y="1061"/>
                    <a:pt x="187" y="1081"/>
                    <a:pt x="202" y="1099"/>
                  </a:cubicBezTo>
                  <a:cubicBezTo>
                    <a:pt x="209" y="1097"/>
                    <a:pt x="215" y="1094"/>
                    <a:pt x="222" y="1091"/>
                  </a:cubicBezTo>
                  <a:cubicBezTo>
                    <a:pt x="203" y="1090"/>
                    <a:pt x="184" y="1079"/>
                    <a:pt x="181" y="1060"/>
                  </a:cubicBezTo>
                  <a:cubicBezTo>
                    <a:pt x="176" y="1038"/>
                    <a:pt x="203" y="1016"/>
                    <a:pt x="223" y="1029"/>
                  </a:cubicBezTo>
                  <a:cubicBezTo>
                    <a:pt x="239" y="1038"/>
                    <a:pt x="244" y="1058"/>
                    <a:pt x="238" y="1075"/>
                  </a:cubicBezTo>
                  <a:cubicBezTo>
                    <a:pt x="243" y="1071"/>
                    <a:pt x="248" y="1067"/>
                    <a:pt x="253" y="1064"/>
                  </a:cubicBezTo>
                  <a:cubicBezTo>
                    <a:pt x="244" y="1043"/>
                    <a:pt x="231" y="1021"/>
                    <a:pt x="208" y="1013"/>
                  </a:cubicBezTo>
                  <a:cubicBezTo>
                    <a:pt x="192" y="1006"/>
                    <a:pt x="171" y="1017"/>
                    <a:pt x="170" y="1036"/>
                  </a:cubicBezTo>
                  <a:close/>
                  <a:moveTo>
                    <a:pt x="1133" y="1053"/>
                  </a:moveTo>
                  <a:cubicBezTo>
                    <a:pt x="1119" y="1066"/>
                    <a:pt x="1107" y="1082"/>
                    <a:pt x="1096" y="1099"/>
                  </a:cubicBezTo>
                  <a:cubicBezTo>
                    <a:pt x="1101" y="1096"/>
                    <a:pt x="1106" y="1093"/>
                    <a:pt x="1112" y="1092"/>
                  </a:cubicBezTo>
                  <a:cubicBezTo>
                    <a:pt x="1126" y="1102"/>
                    <a:pt x="1139" y="1114"/>
                    <a:pt x="1151" y="1126"/>
                  </a:cubicBezTo>
                  <a:cubicBezTo>
                    <a:pt x="1148" y="1131"/>
                    <a:pt x="1146" y="1136"/>
                    <a:pt x="1144" y="1140"/>
                  </a:cubicBezTo>
                  <a:cubicBezTo>
                    <a:pt x="1156" y="1128"/>
                    <a:pt x="1169" y="1116"/>
                    <a:pt x="1177" y="1101"/>
                  </a:cubicBezTo>
                  <a:cubicBezTo>
                    <a:pt x="1172" y="1104"/>
                    <a:pt x="1168" y="1108"/>
                    <a:pt x="1163" y="1111"/>
                  </a:cubicBezTo>
                  <a:cubicBezTo>
                    <a:pt x="1157" y="1107"/>
                    <a:pt x="1150" y="1101"/>
                    <a:pt x="1144" y="1096"/>
                  </a:cubicBezTo>
                  <a:cubicBezTo>
                    <a:pt x="1136" y="1089"/>
                    <a:pt x="1128" y="1082"/>
                    <a:pt x="1119" y="1075"/>
                  </a:cubicBezTo>
                  <a:cubicBezTo>
                    <a:pt x="1126" y="1066"/>
                    <a:pt x="1139" y="1052"/>
                    <a:pt x="1151" y="1061"/>
                  </a:cubicBezTo>
                  <a:cubicBezTo>
                    <a:pt x="1160" y="1067"/>
                    <a:pt x="1152" y="1079"/>
                    <a:pt x="1153" y="1087"/>
                  </a:cubicBezTo>
                  <a:cubicBezTo>
                    <a:pt x="1164" y="1089"/>
                    <a:pt x="1177" y="1087"/>
                    <a:pt x="1188" y="1085"/>
                  </a:cubicBezTo>
                  <a:cubicBezTo>
                    <a:pt x="1199" y="1080"/>
                    <a:pt x="1207" y="1071"/>
                    <a:pt x="1213" y="1061"/>
                  </a:cubicBezTo>
                  <a:cubicBezTo>
                    <a:pt x="1199" y="1072"/>
                    <a:pt x="1182" y="1071"/>
                    <a:pt x="1165" y="1072"/>
                  </a:cubicBezTo>
                  <a:cubicBezTo>
                    <a:pt x="1166" y="1063"/>
                    <a:pt x="1171" y="1049"/>
                    <a:pt x="1160" y="1045"/>
                  </a:cubicBezTo>
                  <a:cubicBezTo>
                    <a:pt x="1150" y="1039"/>
                    <a:pt x="1140" y="1047"/>
                    <a:pt x="1133" y="1053"/>
                  </a:cubicBezTo>
                  <a:close/>
                  <a:moveTo>
                    <a:pt x="260" y="1068"/>
                  </a:moveTo>
                  <a:cubicBezTo>
                    <a:pt x="262" y="1074"/>
                    <a:pt x="263" y="1079"/>
                    <a:pt x="264" y="1084"/>
                  </a:cubicBezTo>
                  <a:cubicBezTo>
                    <a:pt x="254" y="1097"/>
                    <a:pt x="242" y="1109"/>
                    <a:pt x="229" y="1121"/>
                  </a:cubicBezTo>
                  <a:cubicBezTo>
                    <a:pt x="225" y="1119"/>
                    <a:pt x="220" y="1117"/>
                    <a:pt x="215" y="1116"/>
                  </a:cubicBezTo>
                  <a:cubicBezTo>
                    <a:pt x="227" y="1127"/>
                    <a:pt x="237" y="1139"/>
                    <a:pt x="250" y="1147"/>
                  </a:cubicBezTo>
                  <a:cubicBezTo>
                    <a:pt x="248" y="1142"/>
                    <a:pt x="244" y="1138"/>
                    <a:pt x="245" y="1132"/>
                  </a:cubicBezTo>
                  <a:cubicBezTo>
                    <a:pt x="249" y="1126"/>
                    <a:pt x="254" y="1121"/>
                    <a:pt x="260" y="1115"/>
                  </a:cubicBezTo>
                  <a:cubicBezTo>
                    <a:pt x="270" y="1126"/>
                    <a:pt x="281" y="1135"/>
                    <a:pt x="291" y="1145"/>
                  </a:cubicBezTo>
                  <a:cubicBezTo>
                    <a:pt x="286" y="1152"/>
                    <a:pt x="280" y="1157"/>
                    <a:pt x="273" y="1163"/>
                  </a:cubicBezTo>
                  <a:cubicBezTo>
                    <a:pt x="269" y="1160"/>
                    <a:pt x="265" y="1159"/>
                    <a:pt x="260" y="1157"/>
                  </a:cubicBezTo>
                  <a:cubicBezTo>
                    <a:pt x="271" y="1169"/>
                    <a:pt x="282" y="1180"/>
                    <a:pt x="295" y="1190"/>
                  </a:cubicBezTo>
                  <a:cubicBezTo>
                    <a:pt x="293" y="1185"/>
                    <a:pt x="291" y="1180"/>
                    <a:pt x="289" y="1176"/>
                  </a:cubicBezTo>
                  <a:cubicBezTo>
                    <a:pt x="299" y="1161"/>
                    <a:pt x="312" y="1150"/>
                    <a:pt x="324" y="1137"/>
                  </a:cubicBezTo>
                  <a:cubicBezTo>
                    <a:pt x="328" y="1139"/>
                    <a:pt x="333" y="1141"/>
                    <a:pt x="338" y="1143"/>
                  </a:cubicBezTo>
                  <a:cubicBezTo>
                    <a:pt x="329" y="1131"/>
                    <a:pt x="317" y="1120"/>
                    <a:pt x="304" y="1111"/>
                  </a:cubicBezTo>
                  <a:cubicBezTo>
                    <a:pt x="306" y="1116"/>
                    <a:pt x="308" y="1120"/>
                    <a:pt x="310" y="1125"/>
                  </a:cubicBezTo>
                  <a:cubicBezTo>
                    <a:pt x="305" y="1130"/>
                    <a:pt x="301" y="1135"/>
                    <a:pt x="296" y="1141"/>
                  </a:cubicBezTo>
                  <a:cubicBezTo>
                    <a:pt x="285" y="1131"/>
                    <a:pt x="274" y="1121"/>
                    <a:pt x="263" y="1111"/>
                  </a:cubicBezTo>
                  <a:cubicBezTo>
                    <a:pt x="269" y="1106"/>
                    <a:pt x="274" y="1101"/>
                    <a:pt x="279" y="1095"/>
                  </a:cubicBezTo>
                  <a:cubicBezTo>
                    <a:pt x="284" y="1097"/>
                    <a:pt x="288" y="1099"/>
                    <a:pt x="293" y="1100"/>
                  </a:cubicBezTo>
                  <a:cubicBezTo>
                    <a:pt x="283" y="1089"/>
                    <a:pt x="271" y="1079"/>
                    <a:pt x="260" y="1068"/>
                  </a:cubicBezTo>
                  <a:close/>
                  <a:moveTo>
                    <a:pt x="1028" y="1155"/>
                  </a:moveTo>
                  <a:cubicBezTo>
                    <a:pt x="1032" y="1153"/>
                    <a:pt x="1037" y="1152"/>
                    <a:pt x="1042" y="1150"/>
                  </a:cubicBezTo>
                  <a:cubicBezTo>
                    <a:pt x="1055" y="1162"/>
                    <a:pt x="1066" y="1176"/>
                    <a:pt x="1077" y="1191"/>
                  </a:cubicBezTo>
                  <a:cubicBezTo>
                    <a:pt x="1073" y="1195"/>
                    <a:pt x="1070" y="1200"/>
                    <a:pt x="1067" y="1205"/>
                  </a:cubicBezTo>
                  <a:cubicBezTo>
                    <a:pt x="1089" y="1190"/>
                    <a:pt x="1110" y="1172"/>
                    <a:pt x="1130" y="1154"/>
                  </a:cubicBezTo>
                  <a:cubicBezTo>
                    <a:pt x="1126" y="1149"/>
                    <a:pt x="1122" y="1145"/>
                    <a:pt x="1118" y="1140"/>
                  </a:cubicBezTo>
                  <a:cubicBezTo>
                    <a:pt x="1118" y="1145"/>
                    <a:pt x="1118" y="1151"/>
                    <a:pt x="1118" y="1156"/>
                  </a:cubicBezTo>
                  <a:cubicBezTo>
                    <a:pt x="1110" y="1165"/>
                    <a:pt x="1100" y="1172"/>
                    <a:pt x="1091" y="1179"/>
                  </a:cubicBezTo>
                  <a:cubicBezTo>
                    <a:pt x="1086" y="1173"/>
                    <a:pt x="1080" y="1167"/>
                    <a:pt x="1075" y="1160"/>
                  </a:cubicBezTo>
                  <a:cubicBezTo>
                    <a:pt x="1082" y="1155"/>
                    <a:pt x="1090" y="1149"/>
                    <a:pt x="1097" y="1143"/>
                  </a:cubicBezTo>
                  <a:cubicBezTo>
                    <a:pt x="1101" y="1144"/>
                    <a:pt x="1104" y="1145"/>
                    <a:pt x="1108" y="1146"/>
                  </a:cubicBezTo>
                  <a:cubicBezTo>
                    <a:pt x="1104" y="1139"/>
                    <a:pt x="1100" y="1132"/>
                    <a:pt x="1094" y="1126"/>
                  </a:cubicBezTo>
                  <a:cubicBezTo>
                    <a:pt x="1095" y="1141"/>
                    <a:pt x="1081" y="1147"/>
                    <a:pt x="1072" y="1156"/>
                  </a:cubicBezTo>
                  <a:cubicBezTo>
                    <a:pt x="1067" y="1150"/>
                    <a:pt x="1061" y="1144"/>
                    <a:pt x="1056" y="1139"/>
                  </a:cubicBezTo>
                  <a:cubicBezTo>
                    <a:pt x="1068" y="1129"/>
                    <a:pt x="1079" y="1112"/>
                    <a:pt x="1096" y="1119"/>
                  </a:cubicBezTo>
                  <a:cubicBezTo>
                    <a:pt x="1092" y="1115"/>
                    <a:pt x="1089" y="1110"/>
                    <a:pt x="1084" y="1108"/>
                  </a:cubicBezTo>
                  <a:cubicBezTo>
                    <a:pt x="1065" y="1123"/>
                    <a:pt x="1045" y="1138"/>
                    <a:pt x="1028" y="1155"/>
                  </a:cubicBezTo>
                  <a:close/>
                  <a:moveTo>
                    <a:pt x="992" y="1178"/>
                  </a:moveTo>
                  <a:cubicBezTo>
                    <a:pt x="997" y="1177"/>
                    <a:pt x="1003" y="1176"/>
                    <a:pt x="1008" y="1174"/>
                  </a:cubicBezTo>
                  <a:cubicBezTo>
                    <a:pt x="1009" y="1190"/>
                    <a:pt x="1010" y="1205"/>
                    <a:pt x="1011" y="1221"/>
                  </a:cubicBezTo>
                  <a:cubicBezTo>
                    <a:pt x="997" y="1214"/>
                    <a:pt x="983" y="1206"/>
                    <a:pt x="970" y="1197"/>
                  </a:cubicBezTo>
                  <a:cubicBezTo>
                    <a:pt x="973" y="1193"/>
                    <a:pt x="977" y="1188"/>
                    <a:pt x="981" y="1184"/>
                  </a:cubicBezTo>
                  <a:cubicBezTo>
                    <a:pt x="966" y="1191"/>
                    <a:pt x="947" y="1196"/>
                    <a:pt x="939" y="1211"/>
                  </a:cubicBezTo>
                  <a:cubicBezTo>
                    <a:pt x="941" y="1210"/>
                    <a:pt x="946" y="1207"/>
                    <a:pt x="948" y="1206"/>
                  </a:cubicBezTo>
                  <a:cubicBezTo>
                    <a:pt x="971" y="1216"/>
                    <a:pt x="991" y="1230"/>
                    <a:pt x="1012" y="1241"/>
                  </a:cubicBezTo>
                  <a:cubicBezTo>
                    <a:pt x="1014" y="1241"/>
                    <a:pt x="1017" y="1239"/>
                    <a:pt x="1018" y="1238"/>
                  </a:cubicBezTo>
                  <a:cubicBezTo>
                    <a:pt x="1022" y="1211"/>
                    <a:pt x="1009" y="1182"/>
                    <a:pt x="1024" y="1157"/>
                  </a:cubicBezTo>
                  <a:cubicBezTo>
                    <a:pt x="1013" y="1163"/>
                    <a:pt x="1001" y="1169"/>
                    <a:pt x="992" y="1178"/>
                  </a:cubicBezTo>
                  <a:close/>
                  <a:moveTo>
                    <a:pt x="323" y="1193"/>
                  </a:moveTo>
                  <a:cubicBezTo>
                    <a:pt x="317" y="1197"/>
                    <a:pt x="309" y="1194"/>
                    <a:pt x="303" y="1195"/>
                  </a:cubicBezTo>
                  <a:cubicBezTo>
                    <a:pt x="312" y="1204"/>
                    <a:pt x="323" y="1211"/>
                    <a:pt x="336" y="1216"/>
                  </a:cubicBezTo>
                  <a:cubicBezTo>
                    <a:pt x="332" y="1211"/>
                    <a:pt x="328" y="1207"/>
                    <a:pt x="324" y="1203"/>
                  </a:cubicBezTo>
                  <a:cubicBezTo>
                    <a:pt x="329" y="1199"/>
                    <a:pt x="334" y="1195"/>
                    <a:pt x="340" y="1192"/>
                  </a:cubicBezTo>
                  <a:cubicBezTo>
                    <a:pt x="348" y="1196"/>
                    <a:pt x="356" y="1201"/>
                    <a:pt x="363" y="1206"/>
                  </a:cubicBezTo>
                  <a:cubicBezTo>
                    <a:pt x="364" y="1213"/>
                    <a:pt x="362" y="1220"/>
                    <a:pt x="362" y="1227"/>
                  </a:cubicBezTo>
                  <a:cubicBezTo>
                    <a:pt x="357" y="1225"/>
                    <a:pt x="351" y="1223"/>
                    <a:pt x="346" y="1221"/>
                  </a:cubicBezTo>
                  <a:cubicBezTo>
                    <a:pt x="356" y="1234"/>
                    <a:pt x="372" y="1241"/>
                    <a:pt x="385" y="1249"/>
                  </a:cubicBezTo>
                  <a:cubicBezTo>
                    <a:pt x="383" y="1245"/>
                    <a:pt x="380" y="1240"/>
                    <a:pt x="378" y="1236"/>
                  </a:cubicBezTo>
                  <a:cubicBezTo>
                    <a:pt x="380" y="1214"/>
                    <a:pt x="384" y="1191"/>
                    <a:pt x="386" y="1169"/>
                  </a:cubicBezTo>
                  <a:cubicBezTo>
                    <a:pt x="381" y="1166"/>
                    <a:pt x="377" y="1163"/>
                    <a:pt x="372" y="1160"/>
                  </a:cubicBezTo>
                  <a:cubicBezTo>
                    <a:pt x="356" y="1172"/>
                    <a:pt x="340" y="1182"/>
                    <a:pt x="323" y="1193"/>
                  </a:cubicBezTo>
                  <a:close/>
                  <a:moveTo>
                    <a:pt x="420" y="1194"/>
                  </a:moveTo>
                  <a:cubicBezTo>
                    <a:pt x="422" y="1199"/>
                    <a:pt x="429" y="1205"/>
                    <a:pt x="425" y="1211"/>
                  </a:cubicBezTo>
                  <a:cubicBezTo>
                    <a:pt x="419" y="1225"/>
                    <a:pt x="415" y="1239"/>
                    <a:pt x="407" y="1251"/>
                  </a:cubicBezTo>
                  <a:cubicBezTo>
                    <a:pt x="404" y="1252"/>
                    <a:pt x="397" y="1253"/>
                    <a:pt x="393" y="1254"/>
                  </a:cubicBezTo>
                  <a:cubicBezTo>
                    <a:pt x="404" y="1259"/>
                    <a:pt x="415" y="1266"/>
                    <a:pt x="427" y="1267"/>
                  </a:cubicBezTo>
                  <a:cubicBezTo>
                    <a:pt x="423" y="1263"/>
                    <a:pt x="419" y="1259"/>
                    <a:pt x="416" y="1256"/>
                  </a:cubicBezTo>
                  <a:cubicBezTo>
                    <a:pt x="420" y="1242"/>
                    <a:pt x="426" y="1229"/>
                    <a:pt x="432" y="1216"/>
                  </a:cubicBezTo>
                  <a:cubicBezTo>
                    <a:pt x="450" y="1239"/>
                    <a:pt x="456" y="1270"/>
                    <a:pt x="476" y="1291"/>
                  </a:cubicBezTo>
                  <a:cubicBezTo>
                    <a:pt x="484" y="1272"/>
                    <a:pt x="492" y="1254"/>
                    <a:pt x="499" y="1235"/>
                  </a:cubicBezTo>
                  <a:cubicBezTo>
                    <a:pt x="503" y="1235"/>
                    <a:pt x="511" y="1236"/>
                    <a:pt x="515" y="1236"/>
                  </a:cubicBezTo>
                  <a:cubicBezTo>
                    <a:pt x="505" y="1229"/>
                    <a:pt x="492" y="1224"/>
                    <a:pt x="480" y="1220"/>
                  </a:cubicBezTo>
                  <a:cubicBezTo>
                    <a:pt x="483" y="1224"/>
                    <a:pt x="488" y="1228"/>
                    <a:pt x="491" y="1232"/>
                  </a:cubicBezTo>
                  <a:cubicBezTo>
                    <a:pt x="488" y="1244"/>
                    <a:pt x="483" y="1255"/>
                    <a:pt x="477" y="1266"/>
                  </a:cubicBezTo>
                  <a:cubicBezTo>
                    <a:pt x="466" y="1246"/>
                    <a:pt x="457" y="1225"/>
                    <a:pt x="446" y="1206"/>
                  </a:cubicBezTo>
                  <a:cubicBezTo>
                    <a:pt x="438" y="1200"/>
                    <a:pt x="429" y="1197"/>
                    <a:pt x="420" y="1194"/>
                  </a:cubicBezTo>
                  <a:close/>
                  <a:moveTo>
                    <a:pt x="888" y="1226"/>
                  </a:moveTo>
                  <a:cubicBezTo>
                    <a:pt x="893" y="1227"/>
                    <a:pt x="898" y="1228"/>
                    <a:pt x="903" y="1229"/>
                  </a:cubicBezTo>
                  <a:cubicBezTo>
                    <a:pt x="911" y="1244"/>
                    <a:pt x="916" y="1260"/>
                    <a:pt x="923" y="1276"/>
                  </a:cubicBezTo>
                  <a:cubicBezTo>
                    <a:pt x="919" y="1279"/>
                    <a:pt x="916" y="1283"/>
                    <a:pt x="912" y="1287"/>
                  </a:cubicBezTo>
                  <a:cubicBezTo>
                    <a:pt x="927" y="1281"/>
                    <a:pt x="943" y="1278"/>
                    <a:pt x="955" y="1267"/>
                  </a:cubicBezTo>
                  <a:cubicBezTo>
                    <a:pt x="950" y="1267"/>
                    <a:pt x="945" y="1268"/>
                    <a:pt x="940" y="1269"/>
                  </a:cubicBezTo>
                  <a:cubicBezTo>
                    <a:pt x="932" y="1253"/>
                    <a:pt x="927" y="1237"/>
                    <a:pt x="920" y="1220"/>
                  </a:cubicBezTo>
                  <a:cubicBezTo>
                    <a:pt x="924" y="1217"/>
                    <a:pt x="928" y="1213"/>
                    <a:pt x="932" y="1209"/>
                  </a:cubicBezTo>
                  <a:cubicBezTo>
                    <a:pt x="917" y="1213"/>
                    <a:pt x="903" y="1220"/>
                    <a:pt x="888" y="1226"/>
                  </a:cubicBezTo>
                  <a:close/>
                  <a:moveTo>
                    <a:pt x="846" y="1242"/>
                  </a:moveTo>
                  <a:cubicBezTo>
                    <a:pt x="850" y="1242"/>
                    <a:pt x="857" y="1242"/>
                    <a:pt x="861" y="1241"/>
                  </a:cubicBezTo>
                  <a:cubicBezTo>
                    <a:pt x="865" y="1254"/>
                    <a:pt x="868" y="1267"/>
                    <a:pt x="871" y="1279"/>
                  </a:cubicBezTo>
                  <a:cubicBezTo>
                    <a:pt x="852" y="1270"/>
                    <a:pt x="834" y="1261"/>
                    <a:pt x="816" y="1252"/>
                  </a:cubicBezTo>
                  <a:cubicBezTo>
                    <a:pt x="804" y="1246"/>
                    <a:pt x="791" y="1253"/>
                    <a:pt x="780" y="1256"/>
                  </a:cubicBezTo>
                  <a:cubicBezTo>
                    <a:pt x="784" y="1257"/>
                    <a:pt x="789" y="1258"/>
                    <a:pt x="794" y="1260"/>
                  </a:cubicBezTo>
                  <a:cubicBezTo>
                    <a:pt x="798" y="1276"/>
                    <a:pt x="803" y="1292"/>
                    <a:pt x="806" y="1308"/>
                  </a:cubicBezTo>
                  <a:cubicBezTo>
                    <a:pt x="803" y="1312"/>
                    <a:pt x="799" y="1316"/>
                    <a:pt x="795" y="1320"/>
                  </a:cubicBezTo>
                  <a:cubicBezTo>
                    <a:pt x="807" y="1317"/>
                    <a:pt x="819" y="1315"/>
                    <a:pt x="830" y="1310"/>
                  </a:cubicBezTo>
                  <a:cubicBezTo>
                    <a:pt x="827" y="1310"/>
                    <a:pt x="819" y="1309"/>
                    <a:pt x="815" y="1308"/>
                  </a:cubicBezTo>
                  <a:cubicBezTo>
                    <a:pt x="811" y="1293"/>
                    <a:pt x="807" y="1279"/>
                    <a:pt x="804" y="1264"/>
                  </a:cubicBezTo>
                  <a:cubicBezTo>
                    <a:pt x="831" y="1275"/>
                    <a:pt x="855" y="1293"/>
                    <a:pt x="884" y="1300"/>
                  </a:cubicBezTo>
                  <a:cubicBezTo>
                    <a:pt x="880" y="1280"/>
                    <a:pt x="874" y="1260"/>
                    <a:pt x="869" y="1240"/>
                  </a:cubicBezTo>
                  <a:cubicBezTo>
                    <a:pt x="874" y="1237"/>
                    <a:pt x="878" y="1234"/>
                    <a:pt x="882" y="1231"/>
                  </a:cubicBezTo>
                  <a:cubicBezTo>
                    <a:pt x="870" y="1233"/>
                    <a:pt x="856" y="1234"/>
                    <a:pt x="846" y="1242"/>
                  </a:cubicBezTo>
                  <a:close/>
                  <a:moveTo>
                    <a:pt x="519" y="1256"/>
                  </a:moveTo>
                  <a:cubicBezTo>
                    <a:pt x="508" y="1268"/>
                    <a:pt x="512" y="1289"/>
                    <a:pt x="525" y="1299"/>
                  </a:cubicBezTo>
                  <a:cubicBezTo>
                    <a:pt x="543" y="1312"/>
                    <a:pt x="566" y="1317"/>
                    <a:pt x="588" y="1313"/>
                  </a:cubicBezTo>
                  <a:cubicBezTo>
                    <a:pt x="591" y="1303"/>
                    <a:pt x="592" y="1292"/>
                    <a:pt x="604" y="1289"/>
                  </a:cubicBezTo>
                  <a:cubicBezTo>
                    <a:pt x="589" y="1287"/>
                    <a:pt x="574" y="1281"/>
                    <a:pt x="558" y="1280"/>
                  </a:cubicBezTo>
                  <a:cubicBezTo>
                    <a:pt x="563" y="1285"/>
                    <a:pt x="570" y="1287"/>
                    <a:pt x="576" y="1291"/>
                  </a:cubicBezTo>
                  <a:cubicBezTo>
                    <a:pt x="573" y="1297"/>
                    <a:pt x="574" y="1305"/>
                    <a:pt x="568" y="1309"/>
                  </a:cubicBezTo>
                  <a:cubicBezTo>
                    <a:pt x="554" y="1309"/>
                    <a:pt x="538" y="1302"/>
                    <a:pt x="533" y="1287"/>
                  </a:cubicBezTo>
                  <a:cubicBezTo>
                    <a:pt x="525" y="1269"/>
                    <a:pt x="543" y="1245"/>
                    <a:pt x="564" y="1249"/>
                  </a:cubicBezTo>
                  <a:cubicBezTo>
                    <a:pt x="580" y="1249"/>
                    <a:pt x="590" y="1262"/>
                    <a:pt x="596" y="1276"/>
                  </a:cubicBezTo>
                  <a:cubicBezTo>
                    <a:pt x="598" y="1269"/>
                    <a:pt x="600" y="1262"/>
                    <a:pt x="602" y="1255"/>
                  </a:cubicBezTo>
                  <a:cubicBezTo>
                    <a:pt x="586" y="1253"/>
                    <a:pt x="572" y="1243"/>
                    <a:pt x="556" y="1243"/>
                  </a:cubicBezTo>
                  <a:cubicBezTo>
                    <a:pt x="543" y="1242"/>
                    <a:pt x="528" y="1245"/>
                    <a:pt x="519" y="1256"/>
                  </a:cubicBezTo>
                  <a:close/>
                  <a:moveTo>
                    <a:pt x="739" y="1261"/>
                  </a:moveTo>
                  <a:cubicBezTo>
                    <a:pt x="742" y="1261"/>
                    <a:pt x="750" y="1263"/>
                    <a:pt x="753" y="1264"/>
                  </a:cubicBezTo>
                  <a:cubicBezTo>
                    <a:pt x="755" y="1278"/>
                    <a:pt x="758" y="1293"/>
                    <a:pt x="754" y="1308"/>
                  </a:cubicBezTo>
                  <a:cubicBezTo>
                    <a:pt x="745" y="1321"/>
                    <a:pt x="723" y="1322"/>
                    <a:pt x="711" y="1313"/>
                  </a:cubicBezTo>
                  <a:cubicBezTo>
                    <a:pt x="704" y="1299"/>
                    <a:pt x="707" y="1283"/>
                    <a:pt x="706" y="1268"/>
                  </a:cubicBezTo>
                  <a:cubicBezTo>
                    <a:pt x="709" y="1265"/>
                    <a:pt x="713" y="1262"/>
                    <a:pt x="717" y="1259"/>
                  </a:cubicBezTo>
                  <a:cubicBezTo>
                    <a:pt x="703" y="1259"/>
                    <a:pt x="690" y="1261"/>
                    <a:pt x="677" y="1262"/>
                  </a:cubicBezTo>
                  <a:cubicBezTo>
                    <a:pt x="677" y="1262"/>
                    <a:pt x="677" y="1264"/>
                    <a:pt x="677" y="1265"/>
                  </a:cubicBezTo>
                  <a:cubicBezTo>
                    <a:pt x="684" y="1265"/>
                    <a:pt x="688" y="1269"/>
                    <a:pt x="688" y="1276"/>
                  </a:cubicBezTo>
                  <a:cubicBezTo>
                    <a:pt x="691" y="1291"/>
                    <a:pt x="684" y="1313"/>
                    <a:pt x="701" y="1321"/>
                  </a:cubicBezTo>
                  <a:cubicBezTo>
                    <a:pt x="717" y="1329"/>
                    <a:pt x="738" y="1328"/>
                    <a:pt x="754" y="1318"/>
                  </a:cubicBezTo>
                  <a:cubicBezTo>
                    <a:pt x="772" y="1305"/>
                    <a:pt x="761" y="1281"/>
                    <a:pt x="763" y="1263"/>
                  </a:cubicBezTo>
                  <a:cubicBezTo>
                    <a:pt x="766" y="1263"/>
                    <a:pt x="771" y="1261"/>
                    <a:pt x="774" y="1261"/>
                  </a:cubicBezTo>
                  <a:cubicBezTo>
                    <a:pt x="774" y="1259"/>
                    <a:pt x="774" y="1256"/>
                    <a:pt x="774" y="1255"/>
                  </a:cubicBezTo>
                  <a:cubicBezTo>
                    <a:pt x="762" y="1258"/>
                    <a:pt x="750" y="1255"/>
                    <a:pt x="739" y="12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49" name="Freeform 424"/>
            <p:cNvSpPr/>
            <p:nvPr/>
          </p:nvSpPr>
          <p:spPr bwMode="auto">
            <a:xfrm>
              <a:off x="5392738" y="1296988"/>
              <a:ext cx="115888" cy="163513"/>
            </a:xfrm>
            <a:custGeom>
              <a:avLst/>
              <a:gdLst>
                <a:gd name="T0" fmla="*/ 0 w 34"/>
                <a:gd name="T1" fmla="*/ 22 h 48"/>
                <a:gd name="T2" fmla="*/ 33 w 34"/>
                <a:gd name="T3" fmla="*/ 0 h 48"/>
                <a:gd name="T4" fmla="*/ 6 w 34"/>
                <a:gd name="T5" fmla="*/ 48 h 48"/>
                <a:gd name="T6" fmla="*/ 28 w 34"/>
                <a:gd name="T7" fmla="*/ 18 h 48"/>
                <a:gd name="T8" fmla="*/ 0 w 34"/>
                <a:gd name="T9" fmla="*/ 33 h 48"/>
                <a:gd name="T10" fmla="*/ 0 w 34"/>
                <a:gd name="T11" fmla="*/ 2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0" y="22"/>
                  </a:moveTo>
                  <a:cubicBezTo>
                    <a:pt x="10" y="14"/>
                    <a:pt x="21" y="5"/>
                    <a:pt x="33" y="0"/>
                  </a:cubicBezTo>
                  <a:cubicBezTo>
                    <a:pt x="34" y="19"/>
                    <a:pt x="29" y="45"/>
                    <a:pt x="6" y="48"/>
                  </a:cubicBezTo>
                  <a:cubicBezTo>
                    <a:pt x="10" y="36"/>
                    <a:pt x="26" y="32"/>
                    <a:pt x="28" y="18"/>
                  </a:cubicBezTo>
                  <a:cubicBezTo>
                    <a:pt x="16" y="17"/>
                    <a:pt x="9" y="27"/>
                    <a:pt x="0" y="33"/>
                  </a:cubicBezTo>
                  <a:cubicBezTo>
                    <a:pt x="0" y="30"/>
                    <a:pt x="0" y="24"/>
                    <a:pt x="0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425"/>
            <p:cNvSpPr/>
            <p:nvPr/>
          </p:nvSpPr>
          <p:spPr bwMode="auto">
            <a:xfrm>
              <a:off x="5449888" y="1501775"/>
              <a:ext cx="184150" cy="169863"/>
            </a:xfrm>
            <a:custGeom>
              <a:avLst/>
              <a:gdLst>
                <a:gd name="T0" fmla="*/ 0 w 54"/>
                <a:gd name="T1" fmla="*/ 33 h 50"/>
                <a:gd name="T2" fmla="*/ 50 w 54"/>
                <a:gd name="T3" fmla="*/ 2 h 50"/>
                <a:gd name="T4" fmla="*/ 54 w 54"/>
                <a:gd name="T5" fmla="*/ 35 h 50"/>
                <a:gd name="T6" fmla="*/ 41 w 54"/>
                <a:gd name="T7" fmla="*/ 33 h 50"/>
                <a:gd name="T8" fmla="*/ 13 w 54"/>
                <a:gd name="T9" fmla="*/ 50 h 50"/>
                <a:gd name="T10" fmla="*/ 6 w 54"/>
                <a:gd name="T11" fmla="*/ 41 h 50"/>
                <a:gd name="T12" fmla="*/ 41 w 54"/>
                <a:gd name="T13" fmla="*/ 13 h 50"/>
                <a:gd name="T14" fmla="*/ 0 w 54"/>
                <a:gd name="T15" fmla="*/ 3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50">
                  <a:moveTo>
                    <a:pt x="0" y="33"/>
                  </a:moveTo>
                  <a:cubicBezTo>
                    <a:pt x="10" y="16"/>
                    <a:pt x="29" y="0"/>
                    <a:pt x="50" y="2"/>
                  </a:cubicBezTo>
                  <a:cubicBezTo>
                    <a:pt x="53" y="13"/>
                    <a:pt x="54" y="24"/>
                    <a:pt x="54" y="35"/>
                  </a:cubicBezTo>
                  <a:cubicBezTo>
                    <a:pt x="51" y="35"/>
                    <a:pt x="44" y="33"/>
                    <a:pt x="41" y="33"/>
                  </a:cubicBezTo>
                  <a:cubicBezTo>
                    <a:pt x="32" y="39"/>
                    <a:pt x="22" y="45"/>
                    <a:pt x="13" y="50"/>
                  </a:cubicBezTo>
                  <a:cubicBezTo>
                    <a:pt x="11" y="48"/>
                    <a:pt x="7" y="43"/>
                    <a:pt x="6" y="41"/>
                  </a:cubicBezTo>
                  <a:cubicBezTo>
                    <a:pt x="22" y="40"/>
                    <a:pt x="33" y="26"/>
                    <a:pt x="41" y="13"/>
                  </a:cubicBezTo>
                  <a:cubicBezTo>
                    <a:pt x="24" y="11"/>
                    <a:pt x="14" y="26"/>
                    <a:pt x="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426"/>
            <p:cNvSpPr/>
            <p:nvPr/>
          </p:nvSpPr>
          <p:spPr bwMode="auto">
            <a:xfrm>
              <a:off x="4595813" y="2016125"/>
              <a:ext cx="57150" cy="63500"/>
            </a:xfrm>
            <a:custGeom>
              <a:avLst/>
              <a:gdLst>
                <a:gd name="T0" fmla="*/ 9 w 17"/>
                <a:gd name="T1" fmla="*/ 19 h 19"/>
                <a:gd name="T2" fmla="*/ 16 w 17"/>
                <a:gd name="T3" fmla="*/ 0 h 19"/>
                <a:gd name="T4" fmla="*/ 9 w 17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9">
                  <a:moveTo>
                    <a:pt x="9" y="19"/>
                  </a:moveTo>
                  <a:cubicBezTo>
                    <a:pt x="0" y="14"/>
                    <a:pt x="12" y="5"/>
                    <a:pt x="16" y="0"/>
                  </a:cubicBezTo>
                  <a:cubicBezTo>
                    <a:pt x="15" y="6"/>
                    <a:pt x="17" y="16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427"/>
            <p:cNvSpPr/>
            <p:nvPr/>
          </p:nvSpPr>
          <p:spPr bwMode="auto">
            <a:xfrm>
              <a:off x="6683376" y="2032000"/>
              <a:ext cx="125413" cy="127000"/>
            </a:xfrm>
            <a:custGeom>
              <a:avLst/>
              <a:gdLst>
                <a:gd name="T0" fmla="*/ 27 w 37"/>
                <a:gd name="T1" fmla="*/ 4 h 37"/>
                <a:gd name="T2" fmla="*/ 37 w 37"/>
                <a:gd name="T3" fmla="*/ 6 h 37"/>
                <a:gd name="T4" fmla="*/ 23 w 37"/>
                <a:gd name="T5" fmla="*/ 35 h 37"/>
                <a:gd name="T6" fmla="*/ 3 w 37"/>
                <a:gd name="T7" fmla="*/ 33 h 37"/>
                <a:gd name="T8" fmla="*/ 0 w 37"/>
                <a:gd name="T9" fmla="*/ 24 h 37"/>
                <a:gd name="T10" fmla="*/ 27 w 37"/>
                <a:gd name="T11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7">
                  <a:moveTo>
                    <a:pt x="27" y="4"/>
                  </a:moveTo>
                  <a:cubicBezTo>
                    <a:pt x="31" y="0"/>
                    <a:pt x="34" y="5"/>
                    <a:pt x="37" y="6"/>
                  </a:cubicBezTo>
                  <a:cubicBezTo>
                    <a:pt x="32" y="16"/>
                    <a:pt x="30" y="27"/>
                    <a:pt x="23" y="35"/>
                  </a:cubicBezTo>
                  <a:cubicBezTo>
                    <a:pt x="16" y="37"/>
                    <a:pt x="9" y="34"/>
                    <a:pt x="3" y="33"/>
                  </a:cubicBezTo>
                  <a:cubicBezTo>
                    <a:pt x="2" y="31"/>
                    <a:pt x="0" y="26"/>
                    <a:pt x="0" y="24"/>
                  </a:cubicBezTo>
                  <a:cubicBezTo>
                    <a:pt x="8" y="16"/>
                    <a:pt x="16" y="8"/>
                    <a:pt x="2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428"/>
            <p:cNvSpPr/>
            <p:nvPr/>
          </p:nvSpPr>
          <p:spPr bwMode="auto">
            <a:xfrm>
              <a:off x="6035676" y="2049463"/>
              <a:ext cx="96838" cy="130175"/>
            </a:xfrm>
            <a:custGeom>
              <a:avLst/>
              <a:gdLst>
                <a:gd name="T0" fmla="*/ 0 w 28"/>
                <a:gd name="T1" fmla="*/ 36 h 38"/>
                <a:gd name="T2" fmla="*/ 28 w 28"/>
                <a:gd name="T3" fmla="*/ 0 h 38"/>
                <a:gd name="T4" fmla="*/ 21 w 28"/>
                <a:gd name="T5" fmla="*/ 35 h 38"/>
                <a:gd name="T6" fmla="*/ 0 w 28"/>
                <a:gd name="T7" fmla="*/ 3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38">
                  <a:moveTo>
                    <a:pt x="0" y="36"/>
                  </a:moveTo>
                  <a:cubicBezTo>
                    <a:pt x="5" y="22"/>
                    <a:pt x="13" y="4"/>
                    <a:pt x="28" y="0"/>
                  </a:cubicBezTo>
                  <a:cubicBezTo>
                    <a:pt x="28" y="12"/>
                    <a:pt x="28" y="25"/>
                    <a:pt x="21" y="35"/>
                  </a:cubicBezTo>
                  <a:cubicBezTo>
                    <a:pt x="14" y="38"/>
                    <a:pt x="7" y="37"/>
                    <a:pt x="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429"/>
            <p:cNvSpPr>
              <a:spLocks noEditPoints="1"/>
            </p:cNvSpPr>
            <p:nvPr/>
          </p:nvSpPr>
          <p:spPr bwMode="auto">
            <a:xfrm>
              <a:off x="6067426" y="2328863"/>
              <a:ext cx="92075" cy="153988"/>
            </a:xfrm>
            <a:custGeom>
              <a:avLst/>
              <a:gdLst>
                <a:gd name="T0" fmla="*/ 3 w 27"/>
                <a:gd name="T1" fmla="*/ 37 h 45"/>
                <a:gd name="T2" fmla="*/ 8 w 27"/>
                <a:gd name="T3" fmla="*/ 0 h 45"/>
                <a:gd name="T4" fmla="*/ 27 w 27"/>
                <a:gd name="T5" fmla="*/ 44 h 45"/>
                <a:gd name="T6" fmla="*/ 3 w 27"/>
                <a:gd name="T7" fmla="*/ 37 h 45"/>
                <a:gd name="T8" fmla="*/ 10 w 27"/>
                <a:gd name="T9" fmla="*/ 26 h 45"/>
                <a:gd name="T10" fmla="*/ 16 w 27"/>
                <a:gd name="T11" fmla="*/ 33 h 45"/>
                <a:gd name="T12" fmla="*/ 10 w 27"/>
                <a:gd name="T13" fmla="*/ 2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45">
                  <a:moveTo>
                    <a:pt x="3" y="37"/>
                  </a:moveTo>
                  <a:cubicBezTo>
                    <a:pt x="0" y="25"/>
                    <a:pt x="2" y="11"/>
                    <a:pt x="8" y="0"/>
                  </a:cubicBezTo>
                  <a:cubicBezTo>
                    <a:pt x="17" y="13"/>
                    <a:pt x="25" y="28"/>
                    <a:pt x="27" y="44"/>
                  </a:cubicBezTo>
                  <a:cubicBezTo>
                    <a:pt x="19" y="44"/>
                    <a:pt x="9" y="45"/>
                    <a:pt x="3" y="37"/>
                  </a:cubicBezTo>
                  <a:close/>
                  <a:moveTo>
                    <a:pt x="10" y="26"/>
                  </a:moveTo>
                  <a:cubicBezTo>
                    <a:pt x="8" y="32"/>
                    <a:pt x="10" y="35"/>
                    <a:pt x="16" y="33"/>
                  </a:cubicBezTo>
                  <a:cubicBezTo>
                    <a:pt x="18" y="26"/>
                    <a:pt x="16" y="23"/>
                    <a:pt x="1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430"/>
            <p:cNvSpPr>
              <a:spLocks noEditPoints="1"/>
            </p:cNvSpPr>
            <p:nvPr/>
          </p:nvSpPr>
          <p:spPr bwMode="auto">
            <a:xfrm>
              <a:off x="7402513" y="2471738"/>
              <a:ext cx="119063" cy="58738"/>
            </a:xfrm>
            <a:custGeom>
              <a:avLst/>
              <a:gdLst>
                <a:gd name="T0" fmla="*/ 0 w 35"/>
                <a:gd name="T1" fmla="*/ 2 h 17"/>
                <a:gd name="T2" fmla="*/ 24 w 35"/>
                <a:gd name="T3" fmla="*/ 0 h 17"/>
                <a:gd name="T4" fmla="*/ 33 w 35"/>
                <a:gd name="T5" fmla="*/ 16 h 17"/>
                <a:gd name="T6" fmla="*/ 0 w 35"/>
                <a:gd name="T7" fmla="*/ 2 h 17"/>
                <a:gd name="T8" fmla="*/ 20 w 35"/>
                <a:gd name="T9" fmla="*/ 4 h 17"/>
                <a:gd name="T10" fmla="*/ 20 w 35"/>
                <a:gd name="T11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7">
                  <a:moveTo>
                    <a:pt x="0" y="2"/>
                  </a:moveTo>
                  <a:cubicBezTo>
                    <a:pt x="8" y="1"/>
                    <a:pt x="16" y="0"/>
                    <a:pt x="24" y="0"/>
                  </a:cubicBezTo>
                  <a:cubicBezTo>
                    <a:pt x="31" y="2"/>
                    <a:pt x="35" y="9"/>
                    <a:pt x="33" y="16"/>
                  </a:cubicBezTo>
                  <a:cubicBezTo>
                    <a:pt x="21" y="17"/>
                    <a:pt x="9" y="10"/>
                    <a:pt x="0" y="2"/>
                  </a:cubicBezTo>
                  <a:close/>
                  <a:moveTo>
                    <a:pt x="20" y="4"/>
                  </a:moveTo>
                  <a:cubicBezTo>
                    <a:pt x="20" y="4"/>
                    <a:pt x="20" y="4"/>
                    <a:pt x="2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Freeform 431"/>
            <p:cNvSpPr>
              <a:spLocks noEditPoints="1"/>
            </p:cNvSpPr>
            <p:nvPr/>
          </p:nvSpPr>
          <p:spPr bwMode="auto">
            <a:xfrm>
              <a:off x="5773738" y="2611438"/>
              <a:ext cx="150813" cy="190500"/>
            </a:xfrm>
            <a:custGeom>
              <a:avLst/>
              <a:gdLst>
                <a:gd name="T0" fmla="*/ 0 w 44"/>
                <a:gd name="T1" fmla="*/ 34 h 56"/>
                <a:gd name="T2" fmla="*/ 25 w 44"/>
                <a:gd name="T3" fmla="*/ 0 h 56"/>
                <a:gd name="T4" fmla="*/ 44 w 44"/>
                <a:gd name="T5" fmla="*/ 22 h 56"/>
                <a:gd name="T6" fmla="*/ 28 w 44"/>
                <a:gd name="T7" fmla="*/ 49 h 56"/>
                <a:gd name="T8" fmla="*/ 7 w 44"/>
                <a:gd name="T9" fmla="*/ 49 h 56"/>
                <a:gd name="T10" fmla="*/ 0 w 44"/>
                <a:gd name="T11" fmla="*/ 34 h 56"/>
                <a:gd name="T12" fmla="*/ 17 w 44"/>
                <a:gd name="T13" fmla="*/ 45 h 56"/>
                <a:gd name="T14" fmla="*/ 32 w 44"/>
                <a:gd name="T15" fmla="*/ 22 h 56"/>
                <a:gd name="T16" fmla="*/ 23 w 44"/>
                <a:gd name="T17" fmla="*/ 13 h 56"/>
                <a:gd name="T18" fmla="*/ 17 w 44"/>
                <a:gd name="T19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6">
                  <a:moveTo>
                    <a:pt x="0" y="34"/>
                  </a:moveTo>
                  <a:cubicBezTo>
                    <a:pt x="5" y="21"/>
                    <a:pt x="13" y="8"/>
                    <a:pt x="25" y="0"/>
                  </a:cubicBezTo>
                  <a:cubicBezTo>
                    <a:pt x="33" y="6"/>
                    <a:pt x="40" y="13"/>
                    <a:pt x="44" y="22"/>
                  </a:cubicBezTo>
                  <a:cubicBezTo>
                    <a:pt x="41" y="32"/>
                    <a:pt x="37" y="42"/>
                    <a:pt x="28" y="49"/>
                  </a:cubicBezTo>
                  <a:cubicBezTo>
                    <a:pt x="23" y="56"/>
                    <a:pt x="14" y="50"/>
                    <a:pt x="7" y="49"/>
                  </a:cubicBezTo>
                  <a:cubicBezTo>
                    <a:pt x="5" y="44"/>
                    <a:pt x="2" y="39"/>
                    <a:pt x="0" y="34"/>
                  </a:cubicBezTo>
                  <a:close/>
                  <a:moveTo>
                    <a:pt x="17" y="45"/>
                  </a:moveTo>
                  <a:cubicBezTo>
                    <a:pt x="23" y="39"/>
                    <a:pt x="35" y="33"/>
                    <a:pt x="32" y="22"/>
                  </a:cubicBezTo>
                  <a:cubicBezTo>
                    <a:pt x="32" y="17"/>
                    <a:pt x="26" y="15"/>
                    <a:pt x="23" y="13"/>
                  </a:cubicBezTo>
                  <a:cubicBezTo>
                    <a:pt x="17" y="23"/>
                    <a:pt x="6" y="35"/>
                    <a:pt x="17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Freeform 432"/>
            <p:cNvSpPr>
              <a:spLocks noEditPoints="1"/>
            </p:cNvSpPr>
            <p:nvPr/>
          </p:nvSpPr>
          <p:spPr bwMode="auto">
            <a:xfrm>
              <a:off x="7048501" y="2673350"/>
              <a:ext cx="134938" cy="125413"/>
            </a:xfrm>
            <a:custGeom>
              <a:avLst/>
              <a:gdLst>
                <a:gd name="T0" fmla="*/ 0 w 40"/>
                <a:gd name="T1" fmla="*/ 29 h 37"/>
                <a:gd name="T2" fmla="*/ 40 w 40"/>
                <a:gd name="T3" fmla="*/ 0 h 37"/>
                <a:gd name="T4" fmla="*/ 24 w 40"/>
                <a:gd name="T5" fmla="*/ 33 h 37"/>
                <a:gd name="T6" fmla="*/ 0 w 40"/>
                <a:gd name="T7" fmla="*/ 29 h 37"/>
                <a:gd name="T8" fmla="*/ 21 w 40"/>
                <a:gd name="T9" fmla="*/ 17 h 37"/>
                <a:gd name="T10" fmla="*/ 19 w 40"/>
                <a:gd name="T11" fmla="*/ 26 h 37"/>
                <a:gd name="T12" fmla="*/ 21 w 40"/>
                <a:gd name="T13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37">
                  <a:moveTo>
                    <a:pt x="0" y="29"/>
                  </a:moveTo>
                  <a:cubicBezTo>
                    <a:pt x="10" y="16"/>
                    <a:pt x="23" y="3"/>
                    <a:pt x="40" y="0"/>
                  </a:cubicBezTo>
                  <a:cubicBezTo>
                    <a:pt x="37" y="12"/>
                    <a:pt x="33" y="24"/>
                    <a:pt x="24" y="33"/>
                  </a:cubicBezTo>
                  <a:cubicBezTo>
                    <a:pt x="16" y="37"/>
                    <a:pt x="7" y="30"/>
                    <a:pt x="0" y="29"/>
                  </a:cubicBezTo>
                  <a:close/>
                  <a:moveTo>
                    <a:pt x="21" y="17"/>
                  </a:moveTo>
                  <a:cubicBezTo>
                    <a:pt x="16" y="17"/>
                    <a:pt x="12" y="26"/>
                    <a:pt x="19" y="26"/>
                  </a:cubicBezTo>
                  <a:cubicBezTo>
                    <a:pt x="24" y="27"/>
                    <a:pt x="27" y="17"/>
                    <a:pt x="2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433"/>
            <p:cNvSpPr/>
            <p:nvPr/>
          </p:nvSpPr>
          <p:spPr bwMode="auto">
            <a:xfrm>
              <a:off x="5262563" y="2805113"/>
              <a:ext cx="115888" cy="177800"/>
            </a:xfrm>
            <a:custGeom>
              <a:avLst/>
              <a:gdLst>
                <a:gd name="T0" fmla="*/ 10 w 34"/>
                <a:gd name="T1" fmla="*/ 9 h 52"/>
                <a:gd name="T2" fmla="*/ 22 w 34"/>
                <a:gd name="T3" fmla="*/ 7 h 52"/>
                <a:gd name="T4" fmla="*/ 34 w 34"/>
                <a:gd name="T5" fmla="*/ 38 h 52"/>
                <a:gd name="T6" fmla="*/ 11 w 34"/>
                <a:gd name="T7" fmla="*/ 52 h 52"/>
                <a:gd name="T8" fmla="*/ 10 w 34"/>
                <a:gd name="T9" fmla="*/ 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52">
                  <a:moveTo>
                    <a:pt x="10" y="9"/>
                  </a:moveTo>
                  <a:cubicBezTo>
                    <a:pt x="11" y="3"/>
                    <a:pt x="20" y="0"/>
                    <a:pt x="22" y="7"/>
                  </a:cubicBezTo>
                  <a:cubicBezTo>
                    <a:pt x="28" y="16"/>
                    <a:pt x="31" y="27"/>
                    <a:pt x="34" y="38"/>
                  </a:cubicBezTo>
                  <a:cubicBezTo>
                    <a:pt x="27" y="43"/>
                    <a:pt x="19" y="47"/>
                    <a:pt x="11" y="52"/>
                  </a:cubicBezTo>
                  <a:cubicBezTo>
                    <a:pt x="0" y="40"/>
                    <a:pt x="8" y="23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Freeform 434"/>
            <p:cNvSpPr>
              <a:spLocks noEditPoints="1"/>
            </p:cNvSpPr>
            <p:nvPr/>
          </p:nvSpPr>
          <p:spPr bwMode="auto">
            <a:xfrm>
              <a:off x="7462838" y="2843213"/>
              <a:ext cx="163513" cy="130175"/>
            </a:xfrm>
            <a:custGeom>
              <a:avLst/>
              <a:gdLst>
                <a:gd name="T0" fmla="*/ 0 w 48"/>
                <a:gd name="T1" fmla="*/ 24 h 38"/>
                <a:gd name="T2" fmla="*/ 45 w 48"/>
                <a:gd name="T3" fmla="*/ 4 h 38"/>
                <a:gd name="T4" fmla="*/ 8 w 48"/>
                <a:gd name="T5" fmla="*/ 37 h 38"/>
                <a:gd name="T6" fmla="*/ 0 w 48"/>
                <a:gd name="T7" fmla="*/ 24 h 38"/>
                <a:gd name="T8" fmla="*/ 10 w 48"/>
                <a:gd name="T9" fmla="*/ 29 h 38"/>
                <a:gd name="T10" fmla="*/ 37 w 48"/>
                <a:gd name="T11" fmla="*/ 11 h 38"/>
                <a:gd name="T12" fmla="*/ 10 w 48"/>
                <a:gd name="T13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8">
                  <a:moveTo>
                    <a:pt x="0" y="24"/>
                  </a:moveTo>
                  <a:cubicBezTo>
                    <a:pt x="6" y="6"/>
                    <a:pt x="28" y="0"/>
                    <a:pt x="45" y="4"/>
                  </a:cubicBezTo>
                  <a:cubicBezTo>
                    <a:pt x="48" y="25"/>
                    <a:pt x="27" y="38"/>
                    <a:pt x="8" y="37"/>
                  </a:cubicBezTo>
                  <a:cubicBezTo>
                    <a:pt x="5" y="33"/>
                    <a:pt x="3" y="28"/>
                    <a:pt x="0" y="24"/>
                  </a:cubicBezTo>
                  <a:close/>
                  <a:moveTo>
                    <a:pt x="10" y="29"/>
                  </a:moveTo>
                  <a:cubicBezTo>
                    <a:pt x="22" y="29"/>
                    <a:pt x="34" y="23"/>
                    <a:pt x="37" y="11"/>
                  </a:cubicBezTo>
                  <a:cubicBezTo>
                    <a:pt x="26" y="11"/>
                    <a:pt x="9" y="14"/>
                    <a:pt x="10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435"/>
            <p:cNvSpPr>
              <a:spLocks noEditPoints="1"/>
            </p:cNvSpPr>
            <p:nvPr/>
          </p:nvSpPr>
          <p:spPr bwMode="auto">
            <a:xfrm>
              <a:off x="6469063" y="2890838"/>
              <a:ext cx="125413" cy="157163"/>
            </a:xfrm>
            <a:custGeom>
              <a:avLst/>
              <a:gdLst>
                <a:gd name="T0" fmla="*/ 6 w 37"/>
                <a:gd name="T1" fmla="*/ 28 h 46"/>
                <a:gd name="T2" fmla="*/ 31 w 37"/>
                <a:gd name="T3" fmla="*/ 0 h 46"/>
                <a:gd name="T4" fmla="*/ 35 w 37"/>
                <a:gd name="T5" fmla="*/ 29 h 46"/>
                <a:gd name="T6" fmla="*/ 7 w 37"/>
                <a:gd name="T7" fmla="*/ 43 h 46"/>
                <a:gd name="T8" fmla="*/ 6 w 37"/>
                <a:gd name="T9" fmla="*/ 28 h 46"/>
                <a:gd name="T10" fmla="*/ 19 w 37"/>
                <a:gd name="T11" fmla="*/ 23 h 46"/>
                <a:gd name="T12" fmla="*/ 18 w 37"/>
                <a:gd name="T13" fmla="*/ 36 h 46"/>
                <a:gd name="T14" fmla="*/ 19 w 37"/>
                <a:gd name="T15" fmla="*/ 2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46">
                  <a:moveTo>
                    <a:pt x="6" y="28"/>
                  </a:moveTo>
                  <a:cubicBezTo>
                    <a:pt x="11" y="16"/>
                    <a:pt x="21" y="7"/>
                    <a:pt x="31" y="0"/>
                  </a:cubicBezTo>
                  <a:cubicBezTo>
                    <a:pt x="37" y="9"/>
                    <a:pt x="35" y="19"/>
                    <a:pt x="35" y="29"/>
                  </a:cubicBezTo>
                  <a:cubicBezTo>
                    <a:pt x="33" y="43"/>
                    <a:pt x="19" y="46"/>
                    <a:pt x="7" y="43"/>
                  </a:cubicBezTo>
                  <a:cubicBezTo>
                    <a:pt x="0" y="40"/>
                    <a:pt x="4" y="33"/>
                    <a:pt x="6" y="28"/>
                  </a:cubicBezTo>
                  <a:close/>
                  <a:moveTo>
                    <a:pt x="19" y="23"/>
                  </a:moveTo>
                  <a:cubicBezTo>
                    <a:pt x="15" y="25"/>
                    <a:pt x="12" y="34"/>
                    <a:pt x="18" y="36"/>
                  </a:cubicBezTo>
                  <a:cubicBezTo>
                    <a:pt x="27" y="38"/>
                    <a:pt x="29" y="20"/>
                    <a:pt x="1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436"/>
            <p:cNvSpPr>
              <a:spLocks noEditPoints="1"/>
            </p:cNvSpPr>
            <p:nvPr/>
          </p:nvSpPr>
          <p:spPr bwMode="auto">
            <a:xfrm>
              <a:off x="7562851" y="3063875"/>
              <a:ext cx="196850" cy="168275"/>
            </a:xfrm>
            <a:custGeom>
              <a:avLst/>
              <a:gdLst>
                <a:gd name="T0" fmla="*/ 15 w 58"/>
                <a:gd name="T1" fmla="*/ 7 h 49"/>
                <a:gd name="T2" fmla="*/ 46 w 58"/>
                <a:gd name="T3" fmla="*/ 12 h 49"/>
                <a:gd name="T4" fmla="*/ 47 w 58"/>
                <a:gd name="T5" fmla="*/ 26 h 49"/>
                <a:gd name="T6" fmla="*/ 58 w 58"/>
                <a:gd name="T7" fmla="*/ 33 h 49"/>
                <a:gd name="T8" fmla="*/ 16 w 58"/>
                <a:gd name="T9" fmla="*/ 42 h 49"/>
                <a:gd name="T10" fmla="*/ 15 w 58"/>
                <a:gd name="T11" fmla="*/ 7 h 49"/>
                <a:gd name="T12" fmla="*/ 14 w 58"/>
                <a:gd name="T13" fmla="*/ 25 h 49"/>
                <a:gd name="T14" fmla="*/ 39 w 58"/>
                <a:gd name="T15" fmla="*/ 35 h 49"/>
                <a:gd name="T16" fmla="*/ 39 w 58"/>
                <a:gd name="T17" fmla="*/ 20 h 49"/>
                <a:gd name="T18" fmla="*/ 25 w 58"/>
                <a:gd name="T19" fmla="*/ 10 h 49"/>
                <a:gd name="T20" fmla="*/ 14 w 58"/>
                <a:gd name="T21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49">
                  <a:moveTo>
                    <a:pt x="15" y="7"/>
                  </a:moveTo>
                  <a:cubicBezTo>
                    <a:pt x="25" y="0"/>
                    <a:pt x="37" y="7"/>
                    <a:pt x="46" y="12"/>
                  </a:cubicBezTo>
                  <a:cubicBezTo>
                    <a:pt x="46" y="17"/>
                    <a:pt x="47" y="21"/>
                    <a:pt x="47" y="26"/>
                  </a:cubicBezTo>
                  <a:cubicBezTo>
                    <a:pt x="50" y="28"/>
                    <a:pt x="55" y="31"/>
                    <a:pt x="58" y="33"/>
                  </a:cubicBezTo>
                  <a:cubicBezTo>
                    <a:pt x="45" y="40"/>
                    <a:pt x="30" y="49"/>
                    <a:pt x="16" y="42"/>
                  </a:cubicBezTo>
                  <a:cubicBezTo>
                    <a:pt x="2" y="37"/>
                    <a:pt x="0" y="12"/>
                    <a:pt x="15" y="7"/>
                  </a:cubicBezTo>
                  <a:close/>
                  <a:moveTo>
                    <a:pt x="14" y="25"/>
                  </a:moveTo>
                  <a:cubicBezTo>
                    <a:pt x="15" y="36"/>
                    <a:pt x="30" y="36"/>
                    <a:pt x="39" y="35"/>
                  </a:cubicBezTo>
                  <a:cubicBezTo>
                    <a:pt x="39" y="31"/>
                    <a:pt x="39" y="24"/>
                    <a:pt x="39" y="20"/>
                  </a:cubicBezTo>
                  <a:cubicBezTo>
                    <a:pt x="34" y="17"/>
                    <a:pt x="29" y="13"/>
                    <a:pt x="25" y="10"/>
                  </a:cubicBezTo>
                  <a:cubicBezTo>
                    <a:pt x="20" y="14"/>
                    <a:pt x="11" y="17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Freeform 437"/>
            <p:cNvSpPr>
              <a:spLocks noEditPoints="1"/>
            </p:cNvSpPr>
            <p:nvPr/>
          </p:nvSpPr>
          <p:spPr bwMode="auto">
            <a:xfrm>
              <a:off x="6846888" y="3128963"/>
              <a:ext cx="927100" cy="555625"/>
            </a:xfrm>
            <a:custGeom>
              <a:avLst/>
              <a:gdLst>
                <a:gd name="T0" fmla="*/ 187 w 272"/>
                <a:gd name="T1" fmla="*/ 0 h 163"/>
                <a:gd name="T2" fmla="*/ 178 w 272"/>
                <a:gd name="T3" fmla="*/ 23 h 163"/>
                <a:gd name="T4" fmla="*/ 180 w 272"/>
                <a:gd name="T5" fmla="*/ 49 h 163"/>
                <a:gd name="T6" fmla="*/ 185 w 272"/>
                <a:gd name="T7" fmla="*/ 43 h 163"/>
                <a:gd name="T8" fmla="*/ 217 w 272"/>
                <a:gd name="T9" fmla="*/ 43 h 163"/>
                <a:gd name="T10" fmla="*/ 171 w 272"/>
                <a:gd name="T11" fmla="*/ 84 h 163"/>
                <a:gd name="T12" fmla="*/ 138 w 272"/>
                <a:gd name="T13" fmla="*/ 78 h 163"/>
                <a:gd name="T14" fmla="*/ 175 w 272"/>
                <a:gd name="T15" fmla="*/ 95 h 163"/>
                <a:gd name="T16" fmla="*/ 202 w 272"/>
                <a:gd name="T17" fmla="*/ 110 h 163"/>
                <a:gd name="T18" fmla="*/ 242 w 272"/>
                <a:gd name="T19" fmla="*/ 64 h 163"/>
                <a:gd name="T20" fmla="*/ 265 w 272"/>
                <a:gd name="T21" fmla="*/ 78 h 163"/>
                <a:gd name="T22" fmla="*/ 272 w 272"/>
                <a:gd name="T23" fmla="*/ 95 h 163"/>
                <a:gd name="T24" fmla="*/ 235 w 272"/>
                <a:gd name="T25" fmla="*/ 136 h 163"/>
                <a:gd name="T26" fmla="*/ 187 w 272"/>
                <a:gd name="T27" fmla="*/ 151 h 163"/>
                <a:gd name="T28" fmla="*/ 190 w 272"/>
                <a:gd name="T29" fmla="*/ 142 h 163"/>
                <a:gd name="T30" fmla="*/ 183 w 272"/>
                <a:gd name="T31" fmla="*/ 136 h 163"/>
                <a:gd name="T32" fmla="*/ 164 w 272"/>
                <a:gd name="T33" fmla="*/ 118 h 163"/>
                <a:gd name="T34" fmla="*/ 134 w 272"/>
                <a:gd name="T35" fmla="*/ 131 h 163"/>
                <a:gd name="T36" fmla="*/ 103 w 272"/>
                <a:gd name="T37" fmla="*/ 133 h 163"/>
                <a:gd name="T38" fmla="*/ 115 w 272"/>
                <a:gd name="T39" fmla="*/ 105 h 163"/>
                <a:gd name="T40" fmla="*/ 101 w 272"/>
                <a:gd name="T41" fmla="*/ 111 h 163"/>
                <a:gd name="T42" fmla="*/ 25 w 272"/>
                <a:gd name="T43" fmla="*/ 148 h 163"/>
                <a:gd name="T44" fmla="*/ 23 w 272"/>
                <a:gd name="T45" fmla="*/ 93 h 163"/>
                <a:gd name="T46" fmla="*/ 72 w 272"/>
                <a:gd name="T47" fmla="*/ 113 h 163"/>
                <a:gd name="T48" fmla="*/ 100 w 272"/>
                <a:gd name="T49" fmla="*/ 97 h 163"/>
                <a:gd name="T50" fmla="*/ 122 w 272"/>
                <a:gd name="T51" fmla="*/ 75 h 163"/>
                <a:gd name="T52" fmla="*/ 125 w 272"/>
                <a:gd name="T53" fmla="*/ 74 h 163"/>
                <a:gd name="T54" fmla="*/ 164 w 272"/>
                <a:gd name="T55" fmla="*/ 60 h 163"/>
                <a:gd name="T56" fmla="*/ 122 w 272"/>
                <a:gd name="T57" fmla="*/ 25 h 163"/>
                <a:gd name="T58" fmla="*/ 168 w 272"/>
                <a:gd name="T59" fmla="*/ 4 h 163"/>
                <a:gd name="T60" fmla="*/ 184 w 272"/>
                <a:gd name="T61" fmla="*/ 11 h 163"/>
                <a:gd name="T62" fmla="*/ 184 w 272"/>
                <a:gd name="T63" fmla="*/ 11 h 163"/>
                <a:gd name="T64" fmla="*/ 133 w 272"/>
                <a:gd name="T65" fmla="*/ 49 h 163"/>
                <a:gd name="T66" fmla="*/ 133 w 272"/>
                <a:gd name="T67" fmla="*/ 29 h 163"/>
                <a:gd name="T68" fmla="*/ 198 w 272"/>
                <a:gd name="T69" fmla="*/ 61 h 163"/>
                <a:gd name="T70" fmla="*/ 245 w 272"/>
                <a:gd name="T71" fmla="*/ 80 h 163"/>
                <a:gd name="T72" fmla="*/ 254 w 272"/>
                <a:gd name="T73" fmla="*/ 80 h 163"/>
                <a:gd name="T74" fmla="*/ 134 w 272"/>
                <a:gd name="T75" fmla="*/ 121 h 163"/>
                <a:gd name="T76" fmla="*/ 158 w 272"/>
                <a:gd name="T77" fmla="*/ 104 h 163"/>
                <a:gd name="T78" fmla="*/ 15 w 272"/>
                <a:gd name="T79" fmla="*/ 121 h 163"/>
                <a:gd name="T80" fmla="*/ 66 w 272"/>
                <a:gd name="T81" fmla="*/ 127 h 163"/>
                <a:gd name="T82" fmla="*/ 15 w 272"/>
                <a:gd name="T83" fmla="*/ 121 h 163"/>
                <a:gd name="T84" fmla="*/ 182 w 272"/>
                <a:gd name="T85" fmla="*/ 121 h 163"/>
                <a:gd name="T86" fmla="*/ 173 w 272"/>
                <a:gd name="T87" fmla="*/ 119 h 163"/>
                <a:gd name="T88" fmla="*/ 251 w 272"/>
                <a:gd name="T89" fmla="*/ 134 h 163"/>
                <a:gd name="T90" fmla="*/ 244 w 272"/>
                <a:gd name="T91" fmla="*/ 126 h 163"/>
                <a:gd name="T92" fmla="*/ 215 w 272"/>
                <a:gd name="T93" fmla="*/ 140 h 163"/>
                <a:gd name="T94" fmla="*/ 206 w 272"/>
                <a:gd name="T95" fmla="*/ 135 h 163"/>
                <a:gd name="T96" fmla="*/ 111 w 272"/>
                <a:gd name="T97" fmla="*/ 148 h 163"/>
                <a:gd name="T98" fmla="*/ 104 w 272"/>
                <a:gd name="T99" fmla="*/ 144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72" h="163">
                  <a:moveTo>
                    <a:pt x="178" y="6"/>
                  </a:moveTo>
                  <a:cubicBezTo>
                    <a:pt x="180" y="4"/>
                    <a:pt x="185" y="1"/>
                    <a:pt x="187" y="0"/>
                  </a:cubicBezTo>
                  <a:cubicBezTo>
                    <a:pt x="200" y="2"/>
                    <a:pt x="211" y="17"/>
                    <a:pt x="201" y="29"/>
                  </a:cubicBezTo>
                  <a:cubicBezTo>
                    <a:pt x="194" y="39"/>
                    <a:pt x="185" y="27"/>
                    <a:pt x="178" y="23"/>
                  </a:cubicBezTo>
                  <a:cubicBezTo>
                    <a:pt x="175" y="27"/>
                    <a:pt x="172" y="32"/>
                    <a:pt x="170" y="36"/>
                  </a:cubicBezTo>
                  <a:cubicBezTo>
                    <a:pt x="178" y="35"/>
                    <a:pt x="185" y="41"/>
                    <a:pt x="180" y="49"/>
                  </a:cubicBezTo>
                  <a:cubicBezTo>
                    <a:pt x="176" y="58"/>
                    <a:pt x="173" y="67"/>
                    <a:pt x="171" y="76"/>
                  </a:cubicBezTo>
                  <a:cubicBezTo>
                    <a:pt x="187" y="72"/>
                    <a:pt x="186" y="55"/>
                    <a:pt x="185" y="43"/>
                  </a:cubicBezTo>
                  <a:cubicBezTo>
                    <a:pt x="189" y="47"/>
                    <a:pt x="193" y="50"/>
                    <a:pt x="196" y="54"/>
                  </a:cubicBezTo>
                  <a:cubicBezTo>
                    <a:pt x="203" y="51"/>
                    <a:pt x="210" y="47"/>
                    <a:pt x="217" y="43"/>
                  </a:cubicBezTo>
                  <a:cubicBezTo>
                    <a:pt x="221" y="57"/>
                    <a:pt x="210" y="67"/>
                    <a:pt x="201" y="76"/>
                  </a:cubicBezTo>
                  <a:cubicBezTo>
                    <a:pt x="192" y="82"/>
                    <a:pt x="181" y="83"/>
                    <a:pt x="171" y="84"/>
                  </a:cubicBezTo>
                  <a:cubicBezTo>
                    <a:pt x="162" y="80"/>
                    <a:pt x="152" y="77"/>
                    <a:pt x="143" y="72"/>
                  </a:cubicBezTo>
                  <a:cubicBezTo>
                    <a:pt x="141" y="74"/>
                    <a:pt x="139" y="76"/>
                    <a:pt x="138" y="78"/>
                  </a:cubicBezTo>
                  <a:cubicBezTo>
                    <a:pt x="146" y="80"/>
                    <a:pt x="145" y="90"/>
                    <a:pt x="148" y="96"/>
                  </a:cubicBezTo>
                  <a:cubicBezTo>
                    <a:pt x="157" y="95"/>
                    <a:pt x="166" y="94"/>
                    <a:pt x="175" y="95"/>
                  </a:cubicBezTo>
                  <a:cubicBezTo>
                    <a:pt x="183" y="97"/>
                    <a:pt x="187" y="106"/>
                    <a:pt x="191" y="113"/>
                  </a:cubicBezTo>
                  <a:cubicBezTo>
                    <a:pt x="195" y="112"/>
                    <a:pt x="199" y="111"/>
                    <a:pt x="202" y="110"/>
                  </a:cubicBezTo>
                  <a:cubicBezTo>
                    <a:pt x="205" y="114"/>
                    <a:pt x="208" y="118"/>
                    <a:pt x="211" y="121"/>
                  </a:cubicBezTo>
                  <a:cubicBezTo>
                    <a:pt x="220" y="101"/>
                    <a:pt x="235" y="85"/>
                    <a:pt x="242" y="64"/>
                  </a:cubicBezTo>
                  <a:cubicBezTo>
                    <a:pt x="244" y="64"/>
                    <a:pt x="247" y="63"/>
                    <a:pt x="248" y="63"/>
                  </a:cubicBezTo>
                  <a:cubicBezTo>
                    <a:pt x="253" y="69"/>
                    <a:pt x="259" y="73"/>
                    <a:pt x="265" y="78"/>
                  </a:cubicBezTo>
                  <a:cubicBezTo>
                    <a:pt x="260" y="88"/>
                    <a:pt x="252" y="98"/>
                    <a:pt x="251" y="110"/>
                  </a:cubicBezTo>
                  <a:cubicBezTo>
                    <a:pt x="257" y="103"/>
                    <a:pt x="261" y="93"/>
                    <a:pt x="272" y="95"/>
                  </a:cubicBezTo>
                  <a:cubicBezTo>
                    <a:pt x="268" y="111"/>
                    <a:pt x="266" y="129"/>
                    <a:pt x="254" y="142"/>
                  </a:cubicBezTo>
                  <a:cubicBezTo>
                    <a:pt x="248" y="147"/>
                    <a:pt x="241" y="138"/>
                    <a:pt x="235" y="136"/>
                  </a:cubicBezTo>
                  <a:cubicBezTo>
                    <a:pt x="229" y="141"/>
                    <a:pt x="224" y="149"/>
                    <a:pt x="215" y="149"/>
                  </a:cubicBezTo>
                  <a:cubicBezTo>
                    <a:pt x="206" y="148"/>
                    <a:pt x="196" y="146"/>
                    <a:pt x="187" y="151"/>
                  </a:cubicBezTo>
                  <a:cubicBezTo>
                    <a:pt x="178" y="155"/>
                    <a:pt x="171" y="143"/>
                    <a:pt x="173" y="136"/>
                  </a:cubicBezTo>
                  <a:cubicBezTo>
                    <a:pt x="178" y="139"/>
                    <a:pt x="184" y="141"/>
                    <a:pt x="190" y="142"/>
                  </a:cubicBezTo>
                  <a:cubicBezTo>
                    <a:pt x="193" y="135"/>
                    <a:pt x="197" y="128"/>
                    <a:pt x="200" y="121"/>
                  </a:cubicBezTo>
                  <a:cubicBezTo>
                    <a:pt x="192" y="124"/>
                    <a:pt x="187" y="130"/>
                    <a:pt x="183" y="136"/>
                  </a:cubicBezTo>
                  <a:cubicBezTo>
                    <a:pt x="179" y="133"/>
                    <a:pt x="174" y="130"/>
                    <a:pt x="170" y="127"/>
                  </a:cubicBezTo>
                  <a:cubicBezTo>
                    <a:pt x="169" y="125"/>
                    <a:pt x="166" y="120"/>
                    <a:pt x="164" y="118"/>
                  </a:cubicBezTo>
                  <a:cubicBezTo>
                    <a:pt x="161" y="121"/>
                    <a:pt x="159" y="125"/>
                    <a:pt x="156" y="128"/>
                  </a:cubicBezTo>
                  <a:cubicBezTo>
                    <a:pt x="149" y="131"/>
                    <a:pt x="141" y="131"/>
                    <a:pt x="134" y="131"/>
                  </a:cubicBezTo>
                  <a:cubicBezTo>
                    <a:pt x="129" y="147"/>
                    <a:pt x="113" y="163"/>
                    <a:pt x="96" y="153"/>
                  </a:cubicBezTo>
                  <a:cubicBezTo>
                    <a:pt x="86" y="147"/>
                    <a:pt x="97" y="137"/>
                    <a:pt x="103" y="133"/>
                  </a:cubicBezTo>
                  <a:cubicBezTo>
                    <a:pt x="101" y="130"/>
                    <a:pt x="100" y="127"/>
                    <a:pt x="98" y="123"/>
                  </a:cubicBezTo>
                  <a:cubicBezTo>
                    <a:pt x="104" y="117"/>
                    <a:pt x="109" y="111"/>
                    <a:pt x="115" y="105"/>
                  </a:cubicBezTo>
                  <a:cubicBezTo>
                    <a:pt x="104" y="105"/>
                    <a:pt x="91" y="102"/>
                    <a:pt x="85" y="113"/>
                  </a:cubicBezTo>
                  <a:cubicBezTo>
                    <a:pt x="89" y="112"/>
                    <a:pt x="97" y="112"/>
                    <a:pt x="101" y="111"/>
                  </a:cubicBezTo>
                  <a:cubicBezTo>
                    <a:pt x="94" y="121"/>
                    <a:pt x="83" y="129"/>
                    <a:pt x="74" y="137"/>
                  </a:cubicBezTo>
                  <a:cubicBezTo>
                    <a:pt x="62" y="150"/>
                    <a:pt x="41" y="152"/>
                    <a:pt x="25" y="148"/>
                  </a:cubicBezTo>
                  <a:cubicBezTo>
                    <a:pt x="11" y="143"/>
                    <a:pt x="7" y="129"/>
                    <a:pt x="0" y="118"/>
                  </a:cubicBezTo>
                  <a:cubicBezTo>
                    <a:pt x="7" y="109"/>
                    <a:pt x="11" y="97"/>
                    <a:pt x="23" y="93"/>
                  </a:cubicBezTo>
                  <a:cubicBezTo>
                    <a:pt x="35" y="90"/>
                    <a:pt x="49" y="91"/>
                    <a:pt x="60" y="97"/>
                  </a:cubicBezTo>
                  <a:cubicBezTo>
                    <a:pt x="65" y="102"/>
                    <a:pt x="68" y="108"/>
                    <a:pt x="72" y="113"/>
                  </a:cubicBezTo>
                  <a:cubicBezTo>
                    <a:pt x="82" y="105"/>
                    <a:pt x="89" y="95"/>
                    <a:pt x="100" y="88"/>
                  </a:cubicBezTo>
                  <a:cubicBezTo>
                    <a:pt x="100" y="90"/>
                    <a:pt x="100" y="95"/>
                    <a:pt x="100" y="97"/>
                  </a:cubicBezTo>
                  <a:cubicBezTo>
                    <a:pt x="105" y="97"/>
                    <a:pt x="111" y="96"/>
                    <a:pt x="117" y="96"/>
                  </a:cubicBezTo>
                  <a:cubicBezTo>
                    <a:pt x="117" y="89"/>
                    <a:pt x="115" y="80"/>
                    <a:pt x="122" y="75"/>
                  </a:cubicBezTo>
                  <a:cubicBezTo>
                    <a:pt x="125" y="86"/>
                    <a:pt x="130" y="97"/>
                    <a:pt x="135" y="107"/>
                  </a:cubicBezTo>
                  <a:cubicBezTo>
                    <a:pt x="144" y="95"/>
                    <a:pt x="133" y="83"/>
                    <a:pt x="125" y="74"/>
                  </a:cubicBezTo>
                  <a:cubicBezTo>
                    <a:pt x="137" y="70"/>
                    <a:pt x="148" y="67"/>
                    <a:pt x="160" y="66"/>
                  </a:cubicBezTo>
                  <a:cubicBezTo>
                    <a:pt x="164" y="60"/>
                    <a:pt x="164" y="60"/>
                    <a:pt x="164" y="60"/>
                  </a:cubicBezTo>
                  <a:cubicBezTo>
                    <a:pt x="152" y="59"/>
                    <a:pt x="137" y="65"/>
                    <a:pt x="127" y="55"/>
                  </a:cubicBezTo>
                  <a:cubicBezTo>
                    <a:pt x="119" y="48"/>
                    <a:pt x="111" y="33"/>
                    <a:pt x="122" y="25"/>
                  </a:cubicBezTo>
                  <a:cubicBezTo>
                    <a:pt x="130" y="14"/>
                    <a:pt x="145" y="16"/>
                    <a:pt x="156" y="20"/>
                  </a:cubicBezTo>
                  <a:cubicBezTo>
                    <a:pt x="160" y="15"/>
                    <a:pt x="164" y="9"/>
                    <a:pt x="168" y="4"/>
                  </a:cubicBezTo>
                  <a:cubicBezTo>
                    <a:pt x="171" y="4"/>
                    <a:pt x="176" y="5"/>
                    <a:pt x="178" y="6"/>
                  </a:cubicBezTo>
                  <a:close/>
                  <a:moveTo>
                    <a:pt x="184" y="11"/>
                  </a:moveTo>
                  <a:cubicBezTo>
                    <a:pt x="186" y="15"/>
                    <a:pt x="189" y="19"/>
                    <a:pt x="192" y="23"/>
                  </a:cubicBezTo>
                  <a:cubicBezTo>
                    <a:pt x="204" y="21"/>
                    <a:pt x="191" y="9"/>
                    <a:pt x="184" y="11"/>
                  </a:cubicBezTo>
                  <a:close/>
                  <a:moveTo>
                    <a:pt x="133" y="29"/>
                  </a:moveTo>
                  <a:cubicBezTo>
                    <a:pt x="123" y="33"/>
                    <a:pt x="130" y="42"/>
                    <a:pt x="133" y="49"/>
                  </a:cubicBezTo>
                  <a:cubicBezTo>
                    <a:pt x="143" y="53"/>
                    <a:pt x="154" y="52"/>
                    <a:pt x="164" y="47"/>
                  </a:cubicBezTo>
                  <a:cubicBezTo>
                    <a:pt x="158" y="35"/>
                    <a:pt x="148" y="21"/>
                    <a:pt x="133" y="29"/>
                  </a:cubicBezTo>
                  <a:close/>
                  <a:moveTo>
                    <a:pt x="198" y="69"/>
                  </a:moveTo>
                  <a:cubicBezTo>
                    <a:pt x="203" y="67"/>
                    <a:pt x="203" y="64"/>
                    <a:pt x="198" y="61"/>
                  </a:cubicBezTo>
                  <a:cubicBezTo>
                    <a:pt x="193" y="64"/>
                    <a:pt x="193" y="67"/>
                    <a:pt x="198" y="69"/>
                  </a:cubicBezTo>
                  <a:close/>
                  <a:moveTo>
                    <a:pt x="245" y="80"/>
                  </a:moveTo>
                  <a:cubicBezTo>
                    <a:pt x="238" y="90"/>
                    <a:pt x="232" y="100"/>
                    <a:pt x="227" y="110"/>
                  </a:cubicBezTo>
                  <a:cubicBezTo>
                    <a:pt x="245" y="117"/>
                    <a:pt x="247" y="90"/>
                    <a:pt x="254" y="80"/>
                  </a:cubicBezTo>
                  <a:cubicBezTo>
                    <a:pt x="252" y="80"/>
                    <a:pt x="247" y="80"/>
                    <a:pt x="245" y="80"/>
                  </a:cubicBezTo>
                  <a:close/>
                  <a:moveTo>
                    <a:pt x="134" y="121"/>
                  </a:moveTo>
                  <a:cubicBezTo>
                    <a:pt x="139" y="121"/>
                    <a:pt x="145" y="121"/>
                    <a:pt x="151" y="121"/>
                  </a:cubicBezTo>
                  <a:cubicBezTo>
                    <a:pt x="155" y="116"/>
                    <a:pt x="156" y="110"/>
                    <a:pt x="158" y="104"/>
                  </a:cubicBezTo>
                  <a:cubicBezTo>
                    <a:pt x="148" y="105"/>
                    <a:pt x="137" y="110"/>
                    <a:pt x="134" y="121"/>
                  </a:cubicBezTo>
                  <a:close/>
                  <a:moveTo>
                    <a:pt x="15" y="121"/>
                  </a:moveTo>
                  <a:cubicBezTo>
                    <a:pt x="20" y="125"/>
                    <a:pt x="24" y="131"/>
                    <a:pt x="29" y="135"/>
                  </a:cubicBezTo>
                  <a:cubicBezTo>
                    <a:pt x="42" y="140"/>
                    <a:pt x="56" y="135"/>
                    <a:pt x="66" y="127"/>
                  </a:cubicBezTo>
                  <a:cubicBezTo>
                    <a:pt x="57" y="118"/>
                    <a:pt x="50" y="101"/>
                    <a:pt x="35" y="105"/>
                  </a:cubicBezTo>
                  <a:cubicBezTo>
                    <a:pt x="25" y="104"/>
                    <a:pt x="19" y="113"/>
                    <a:pt x="15" y="121"/>
                  </a:cubicBezTo>
                  <a:close/>
                  <a:moveTo>
                    <a:pt x="173" y="119"/>
                  </a:moveTo>
                  <a:cubicBezTo>
                    <a:pt x="175" y="119"/>
                    <a:pt x="180" y="120"/>
                    <a:pt x="182" y="121"/>
                  </a:cubicBezTo>
                  <a:cubicBezTo>
                    <a:pt x="181" y="118"/>
                    <a:pt x="181" y="113"/>
                    <a:pt x="180" y="111"/>
                  </a:cubicBezTo>
                  <a:cubicBezTo>
                    <a:pt x="174" y="109"/>
                    <a:pt x="173" y="113"/>
                    <a:pt x="173" y="119"/>
                  </a:cubicBezTo>
                  <a:close/>
                  <a:moveTo>
                    <a:pt x="244" y="126"/>
                  </a:moveTo>
                  <a:cubicBezTo>
                    <a:pt x="244" y="131"/>
                    <a:pt x="246" y="134"/>
                    <a:pt x="251" y="134"/>
                  </a:cubicBezTo>
                  <a:cubicBezTo>
                    <a:pt x="257" y="131"/>
                    <a:pt x="257" y="124"/>
                    <a:pt x="259" y="118"/>
                  </a:cubicBezTo>
                  <a:cubicBezTo>
                    <a:pt x="253" y="120"/>
                    <a:pt x="247" y="121"/>
                    <a:pt x="244" y="126"/>
                  </a:cubicBezTo>
                  <a:close/>
                  <a:moveTo>
                    <a:pt x="206" y="135"/>
                  </a:moveTo>
                  <a:cubicBezTo>
                    <a:pt x="207" y="140"/>
                    <a:pt x="210" y="142"/>
                    <a:pt x="215" y="140"/>
                  </a:cubicBezTo>
                  <a:cubicBezTo>
                    <a:pt x="225" y="142"/>
                    <a:pt x="225" y="129"/>
                    <a:pt x="226" y="123"/>
                  </a:cubicBezTo>
                  <a:cubicBezTo>
                    <a:pt x="218" y="124"/>
                    <a:pt x="211" y="128"/>
                    <a:pt x="206" y="135"/>
                  </a:cubicBezTo>
                  <a:close/>
                  <a:moveTo>
                    <a:pt x="104" y="144"/>
                  </a:moveTo>
                  <a:cubicBezTo>
                    <a:pt x="106" y="145"/>
                    <a:pt x="109" y="147"/>
                    <a:pt x="111" y="148"/>
                  </a:cubicBezTo>
                  <a:cubicBezTo>
                    <a:pt x="117" y="143"/>
                    <a:pt x="123" y="138"/>
                    <a:pt x="123" y="129"/>
                  </a:cubicBezTo>
                  <a:cubicBezTo>
                    <a:pt x="116" y="133"/>
                    <a:pt x="110" y="139"/>
                    <a:pt x="104" y="1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Freeform 438"/>
            <p:cNvSpPr>
              <a:spLocks noEditPoints="1"/>
            </p:cNvSpPr>
            <p:nvPr/>
          </p:nvSpPr>
          <p:spPr bwMode="auto">
            <a:xfrm>
              <a:off x="5808663" y="3163888"/>
              <a:ext cx="160338" cy="220663"/>
            </a:xfrm>
            <a:custGeom>
              <a:avLst/>
              <a:gdLst>
                <a:gd name="T0" fmla="*/ 3 w 47"/>
                <a:gd name="T1" fmla="*/ 43 h 65"/>
                <a:gd name="T2" fmla="*/ 29 w 47"/>
                <a:gd name="T3" fmla="*/ 0 h 65"/>
                <a:gd name="T4" fmla="*/ 40 w 47"/>
                <a:gd name="T5" fmla="*/ 12 h 65"/>
                <a:gd name="T6" fmla="*/ 35 w 47"/>
                <a:gd name="T7" fmla="*/ 55 h 65"/>
                <a:gd name="T8" fmla="*/ 3 w 47"/>
                <a:gd name="T9" fmla="*/ 57 h 65"/>
                <a:gd name="T10" fmla="*/ 3 w 47"/>
                <a:gd name="T11" fmla="*/ 43 h 65"/>
                <a:gd name="T12" fmla="*/ 17 w 47"/>
                <a:gd name="T13" fmla="*/ 46 h 65"/>
                <a:gd name="T14" fmla="*/ 26 w 47"/>
                <a:gd name="T15" fmla="*/ 46 h 65"/>
                <a:gd name="T16" fmla="*/ 27 w 47"/>
                <a:gd name="T17" fmla="*/ 30 h 65"/>
                <a:gd name="T18" fmla="*/ 17 w 47"/>
                <a:gd name="T19" fmla="*/ 46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65">
                  <a:moveTo>
                    <a:pt x="3" y="43"/>
                  </a:moveTo>
                  <a:cubicBezTo>
                    <a:pt x="8" y="27"/>
                    <a:pt x="18" y="14"/>
                    <a:pt x="29" y="0"/>
                  </a:cubicBezTo>
                  <a:cubicBezTo>
                    <a:pt x="34" y="2"/>
                    <a:pt x="41" y="5"/>
                    <a:pt x="40" y="12"/>
                  </a:cubicBezTo>
                  <a:cubicBezTo>
                    <a:pt x="40" y="26"/>
                    <a:pt x="47" y="44"/>
                    <a:pt x="35" y="55"/>
                  </a:cubicBezTo>
                  <a:cubicBezTo>
                    <a:pt x="25" y="60"/>
                    <a:pt x="12" y="65"/>
                    <a:pt x="3" y="57"/>
                  </a:cubicBezTo>
                  <a:cubicBezTo>
                    <a:pt x="0" y="53"/>
                    <a:pt x="2" y="47"/>
                    <a:pt x="3" y="43"/>
                  </a:cubicBezTo>
                  <a:close/>
                  <a:moveTo>
                    <a:pt x="17" y="46"/>
                  </a:moveTo>
                  <a:cubicBezTo>
                    <a:pt x="19" y="46"/>
                    <a:pt x="24" y="46"/>
                    <a:pt x="26" y="46"/>
                  </a:cubicBezTo>
                  <a:cubicBezTo>
                    <a:pt x="27" y="41"/>
                    <a:pt x="27" y="35"/>
                    <a:pt x="27" y="30"/>
                  </a:cubicBezTo>
                  <a:cubicBezTo>
                    <a:pt x="22" y="34"/>
                    <a:pt x="19" y="40"/>
                    <a:pt x="17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439"/>
            <p:cNvSpPr/>
            <p:nvPr/>
          </p:nvSpPr>
          <p:spPr bwMode="auto">
            <a:xfrm>
              <a:off x="7510463" y="3232150"/>
              <a:ext cx="76200" cy="50800"/>
            </a:xfrm>
            <a:custGeom>
              <a:avLst/>
              <a:gdLst>
                <a:gd name="T0" fmla="*/ 0 w 22"/>
                <a:gd name="T1" fmla="*/ 15 h 15"/>
                <a:gd name="T2" fmla="*/ 22 w 22"/>
                <a:gd name="T3" fmla="*/ 0 h 15"/>
                <a:gd name="T4" fmla="*/ 0 w 22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5">
                  <a:moveTo>
                    <a:pt x="0" y="15"/>
                  </a:moveTo>
                  <a:cubicBezTo>
                    <a:pt x="6" y="8"/>
                    <a:pt x="14" y="4"/>
                    <a:pt x="22" y="0"/>
                  </a:cubicBezTo>
                  <a:cubicBezTo>
                    <a:pt x="18" y="10"/>
                    <a:pt x="9" y="14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440"/>
            <p:cNvSpPr>
              <a:spLocks noEditPoints="1"/>
            </p:cNvSpPr>
            <p:nvPr/>
          </p:nvSpPr>
          <p:spPr bwMode="auto">
            <a:xfrm>
              <a:off x="7048501" y="3248025"/>
              <a:ext cx="241300" cy="211138"/>
            </a:xfrm>
            <a:custGeom>
              <a:avLst/>
              <a:gdLst>
                <a:gd name="T0" fmla="*/ 18 w 71"/>
                <a:gd name="T1" fmla="*/ 22 h 62"/>
                <a:gd name="T2" fmla="*/ 53 w 71"/>
                <a:gd name="T3" fmla="*/ 47 h 62"/>
                <a:gd name="T4" fmla="*/ 29 w 71"/>
                <a:gd name="T5" fmla="*/ 41 h 62"/>
                <a:gd name="T6" fmla="*/ 16 w 71"/>
                <a:gd name="T7" fmla="*/ 58 h 62"/>
                <a:gd name="T8" fmla="*/ 7 w 71"/>
                <a:gd name="T9" fmla="*/ 22 h 62"/>
                <a:gd name="T10" fmla="*/ 18 w 71"/>
                <a:gd name="T11" fmla="*/ 22 h 62"/>
                <a:gd name="T12" fmla="*/ 31 w 71"/>
                <a:gd name="T13" fmla="*/ 23 h 62"/>
                <a:gd name="T14" fmla="*/ 47 w 71"/>
                <a:gd name="T15" fmla="*/ 39 h 62"/>
                <a:gd name="T16" fmla="*/ 31 w 71"/>
                <a:gd name="T17" fmla="*/ 23 h 62"/>
                <a:gd name="T18" fmla="*/ 13 w 71"/>
                <a:gd name="T19" fmla="*/ 37 h 62"/>
                <a:gd name="T20" fmla="*/ 18 w 71"/>
                <a:gd name="T21" fmla="*/ 45 h 62"/>
                <a:gd name="T22" fmla="*/ 13 w 71"/>
                <a:gd name="T23" fmla="*/ 3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2">
                  <a:moveTo>
                    <a:pt x="18" y="22"/>
                  </a:moveTo>
                  <a:cubicBezTo>
                    <a:pt x="31" y="0"/>
                    <a:pt x="71" y="27"/>
                    <a:pt x="53" y="47"/>
                  </a:cubicBezTo>
                  <a:cubicBezTo>
                    <a:pt x="45" y="45"/>
                    <a:pt x="37" y="43"/>
                    <a:pt x="29" y="41"/>
                  </a:cubicBezTo>
                  <a:cubicBezTo>
                    <a:pt x="26" y="47"/>
                    <a:pt x="27" y="62"/>
                    <a:pt x="16" y="58"/>
                  </a:cubicBezTo>
                  <a:cubicBezTo>
                    <a:pt x="0" y="53"/>
                    <a:pt x="2" y="35"/>
                    <a:pt x="7" y="22"/>
                  </a:cubicBezTo>
                  <a:cubicBezTo>
                    <a:pt x="10" y="22"/>
                    <a:pt x="15" y="22"/>
                    <a:pt x="18" y="22"/>
                  </a:cubicBezTo>
                  <a:close/>
                  <a:moveTo>
                    <a:pt x="31" y="23"/>
                  </a:moveTo>
                  <a:cubicBezTo>
                    <a:pt x="33" y="30"/>
                    <a:pt x="40" y="35"/>
                    <a:pt x="47" y="39"/>
                  </a:cubicBezTo>
                  <a:cubicBezTo>
                    <a:pt x="48" y="29"/>
                    <a:pt x="39" y="25"/>
                    <a:pt x="31" y="23"/>
                  </a:cubicBezTo>
                  <a:close/>
                  <a:moveTo>
                    <a:pt x="13" y="37"/>
                  </a:moveTo>
                  <a:cubicBezTo>
                    <a:pt x="8" y="40"/>
                    <a:pt x="13" y="48"/>
                    <a:pt x="18" y="45"/>
                  </a:cubicBezTo>
                  <a:cubicBezTo>
                    <a:pt x="22" y="42"/>
                    <a:pt x="18" y="33"/>
                    <a:pt x="1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441"/>
            <p:cNvSpPr>
              <a:spLocks noEditPoints="1"/>
            </p:cNvSpPr>
            <p:nvPr/>
          </p:nvSpPr>
          <p:spPr bwMode="auto">
            <a:xfrm>
              <a:off x="7483476" y="3357563"/>
              <a:ext cx="136525" cy="133350"/>
            </a:xfrm>
            <a:custGeom>
              <a:avLst/>
              <a:gdLst>
                <a:gd name="T0" fmla="*/ 0 w 40"/>
                <a:gd name="T1" fmla="*/ 32 h 39"/>
                <a:gd name="T2" fmla="*/ 38 w 40"/>
                <a:gd name="T3" fmla="*/ 0 h 39"/>
                <a:gd name="T4" fmla="*/ 23 w 40"/>
                <a:gd name="T5" fmla="*/ 38 h 39"/>
                <a:gd name="T6" fmla="*/ 0 w 40"/>
                <a:gd name="T7" fmla="*/ 32 h 39"/>
                <a:gd name="T8" fmla="*/ 21 w 40"/>
                <a:gd name="T9" fmla="*/ 20 h 39"/>
                <a:gd name="T10" fmla="*/ 19 w 40"/>
                <a:gd name="T11" fmla="*/ 30 h 39"/>
                <a:gd name="T12" fmla="*/ 21 w 40"/>
                <a:gd name="T13" fmla="*/ 2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39">
                  <a:moveTo>
                    <a:pt x="0" y="32"/>
                  </a:moveTo>
                  <a:cubicBezTo>
                    <a:pt x="10" y="18"/>
                    <a:pt x="24" y="8"/>
                    <a:pt x="38" y="0"/>
                  </a:cubicBezTo>
                  <a:cubicBezTo>
                    <a:pt x="40" y="14"/>
                    <a:pt x="33" y="28"/>
                    <a:pt x="23" y="38"/>
                  </a:cubicBezTo>
                  <a:cubicBezTo>
                    <a:pt x="15" y="39"/>
                    <a:pt x="7" y="35"/>
                    <a:pt x="0" y="32"/>
                  </a:cubicBezTo>
                  <a:close/>
                  <a:moveTo>
                    <a:pt x="21" y="20"/>
                  </a:moveTo>
                  <a:cubicBezTo>
                    <a:pt x="16" y="20"/>
                    <a:pt x="12" y="30"/>
                    <a:pt x="19" y="30"/>
                  </a:cubicBezTo>
                  <a:cubicBezTo>
                    <a:pt x="24" y="30"/>
                    <a:pt x="28" y="20"/>
                    <a:pt x="2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442"/>
            <p:cNvSpPr/>
            <p:nvPr/>
          </p:nvSpPr>
          <p:spPr bwMode="auto">
            <a:xfrm>
              <a:off x="6219826" y="3429000"/>
              <a:ext cx="119063" cy="354013"/>
            </a:xfrm>
            <a:custGeom>
              <a:avLst/>
              <a:gdLst>
                <a:gd name="T0" fmla="*/ 24 w 35"/>
                <a:gd name="T1" fmla="*/ 0 h 104"/>
                <a:gd name="T2" fmla="*/ 27 w 35"/>
                <a:gd name="T3" fmla="*/ 22 h 104"/>
                <a:gd name="T4" fmla="*/ 22 w 35"/>
                <a:gd name="T5" fmla="*/ 66 h 104"/>
                <a:gd name="T6" fmla="*/ 12 w 35"/>
                <a:gd name="T7" fmla="*/ 103 h 104"/>
                <a:gd name="T8" fmla="*/ 0 w 35"/>
                <a:gd name="T9" fmla="*/ 104 h 104"/>
                <a:gd name="T10" fmla="*/ 15 w 35"/>
                <a:gd name="T11" fmla="*/ 50 h 104"/>
                <a:gd name="T12" fmla="*/ 24 w 35"/>
                <a:gd name="T13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04">
                  <a:moveTo>
                    <a:pt x="24" y="0"/>
                  </a:moveTo>
                  <a:cubicBezTo>
                    <a:pt x="35" y="3"/>
                    <a:pt x="28" y="14"/>
                    <a:pt x="27" y="22"/>
                  </a:cubicBezTo>
                  <a:cubicBezTo>
                    <a:pt x="21" y="36"/>
                    <a:pt x="27" y="52"/>
                    <a:pt x="22" y="66"/>
                  </a:cubicBezTo>
                  <a:cubicBezTo>
                    <a:pt x="18" y="78"/>
                    <a:pt x="17" y="91"/>
                    <a:pt x="12" y="103"/>
                  </a:cubicBezTo>
                  <a:cubicBezTo>
                    <a:pt x="9" y="103"/>
                    <a:pt x="3" y="104"/>
                    <a:pt x="0" y="104"/>
                  </a:cubicBezTo>
                  <a:cubicBezTo>
                    <a:pt x="6" y="86"/>
                    <a:pt x="11" y="69"/>
                    <a:pt x="15" y="50"/>
                  </a:cubicBezTo>
                  <a:cubicBezTo>
                    <a:pt x="14" y="33"/>
                    <a:pt x="16" y="16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443"/>
            <p:cNvSpPr>
              <a:spLocks noEditPoints="1"/>
            </p:cNvSpPr>
            <p:nvPr/>
          </p:nvSpPr>
          <p:spPr bwMode="auto">
            <a:xfrm>
              <a:off x="5103813" y="3559175"/>
              <a:ext cx="92075" cy="176213"/>
            </a:xfrm>
            <a:custGeom>
              <a:avLst/>
              <a:gdLst>
                <a:gd name="T0" fmla="*/ 8 w 27"/>
                <a:gd name="T1" fmla="*/ 5 h 52"/>
                <a:gd name="T2" fmla="*/ 27 w 27"/>
                <a:gd name="T3" fmla="*/ 20 h 52"/>
                <a:gd name="T4" fmla="*/ 1 w 27"/>
                <a:gd name="T5" fmla="*/ 52 h 52"/>
                <a:gd name="T6" fmla="*/ 8 w 27"/>
                <a:gd name="T7" fmla="*/ 5 h 52"/>
                <a:gd name="T8" fmla="*/ 10 w 27"/>
                <a:gd name="T9" fmla="*/ 18 h 52"/>
                <a:gd name="T10" fmla="*/ 11 w 27"/>
                <a:gd name="T11" fmla="*/ 29 h 52"/>
                <a:gd name="T12" fmla="*/ 10 w 27"/>
                <a:gd name="T13" fmla="*/ 1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52">
                  <a:moveTo>
                    <a:pt x="8" y="5"/>
                  </a:moveTo>
                  <a:cubicBezTo>
                    <a:pt x="17" y="0"/>
                    <a:pt x="25" y="13"/>
                    <a:pt x="27" y="20"/>
                  </a:cubicBezTo>
                  <a:cubicBezTo>
                    <a:pt x="23" y="33"/>
                    <a:pt x="12" y="44"/>
                    <a:pt x="1" y="52"/>
                  </a:cubicBezTo>
                  <a:cubicBezTo>
                    <a:pt x="0" y="36"/>
                    <a:pt x="1" y="19"/>
                    <a:pt x="8" y="5"/>
                  </a:cubicBezTo>
                  <a:close/>
                  <a:moveTo>
                    <a:pt x="10" y="18"/>
                  </a:moveTo>
                  <a:cubicBezTo>
                    <a:pt x="7" y="23"/>
                    <a:pt x="7" y="26"/>
                    <a:pt x="11" y="29"/>
                  </a:cubicBezTo>
                  <a:cubicBezTo>
                    <a:pt x="22" y="31"/>
                    <a:pt x="20" y="8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444"/>
            <p:cNvSpPr>
              <a:spLocks noEditPoints="1"/>
            </p:cNvSpPr>
            <p:nvPr/>
          </p:nvSpPr>
          <p:spPr bwMode="auto">
            <a:xfrm>
              <a:off x="6394451" y="3575050"/>
              <a:ext cx="646113" cy="612775"/>
            </a:xfrm>
            <a:custGeom>
              <a:avLst/>
              <a:gdLst>
                <a:gd name="T0" fmla="*/ 139 w 190"/>
                <a:gd name="T1" fmla="*/ 48 h 180"/>
                <a:gd name="T2" fmla="*/ 139 w 190"/>
                <a:gd name="T3" fmla="*/ 74 h 180"/>
                <a:gd name="T4" fmla="*/ 124 w 190"/>
                <a:gd name="T5" fmla="*/ 87 h 180"/>
                <a:gd name="T6" fmla="*/ 136 w 190"/>
                <a:gd name="T7" fmla="*/ 102 h 180"/>
                <a:gd name="T8" fmla="*/ 122 w 190"/>
                <a:gd name="T9" fmla="*/ 99 h 180"/>
                <a:gd name="T10" fmla="*/ 88 w 190"/>
                <a:gd name="T11" fmla="*/ 107 h 180"/>
                <a:gd name="T12" fmla="*/ 76 w 190"/>
                <a:gd name="T13" fmla="*/ 122 h 180"/>
                <a:gd name="T14" fmla="*/ 116 w 190"/>
                <a:gd name="T15" fmla="*/ 144 h 180"/>
                <a:gd name="T16" fmla="*/ 133 w 190"/>
                <a:gd name="T17" fmla="*/ 152 h 180"/>
                <a:gd name="T18" fmla="*/ 187 w 190"/>
                <a:gd name="T19" fmla="*/ 114 h 180"/>
                <a:gd name="T20" fmla="*/ 180 w 190"/>
                <a:gd name="T21" fmla="*/ 133 h 180"/>
                <a:gd name="T22" fmla="*/ 172 w 190"/>
                <a:gd name="T23" fmla="*/ 175 h 180"/>
                <a:gd name="T24" fmla="*/ 140 w 190"/>
                <a:gd name="T25" fmla="*/ 178 h 180"/>
                <a:gd name="T26" fmla="*/ 95 w 190"/>
                <a:gd name="T27" fmla="*/ 168 h 180"/>
                <a:gd name="T28" fmla="*/ 89 w 190"/>
                <a:gd name="T29" fmla="*/ 144 h 180"/>
                <a:gd name="T30" fmla="*/ 37 w 190"/>
                <a:gd name="T31" fmla="*/ 176 h 180"/>
                <a:gd name="T32" fmla="*/ 43 w 190"/>
                <a:gd name="T33" fmla="*/ 167 h 180"/>
                <a:gd name="T34" fmla="*/ 34 w 190"/>
                <a:gd name="T35" fmla="*/ 161 h 180"/>
                <a:gd name="T36" fmla="*/ 19 w 190"/>
                <a:gd name="T37" fmla="*/ 167 h 180"/>
                <a:gd name="T38" fmla="*/ 44 w 190"/>
                <a:gd name="T39" fmla="*/ 128 h 180"/>
                <a:gd name="T40" fmla="*/ 29 w 190"/>
                <a:gd name="T41" fmla="*/ 132 h 180"/>
                <a:gd name="T42" fmla="*/ 26 w 190"/>
                <a:gd name="T43" fmla="*/ 108 h 180"/>
                <a:gd name="T44" fmla="*/ 38 w 190"/>
                <a:gd name="T45" fmla="*/ 81 h 180"/>
                <a:gd name="T46" fmla="*/ 79 w 190"/>
                <a:gd name="T47" fmla="*/ 81 h 180"/>
                <a:gd name="T48" fmla="*/ 62 w 190"/>
                <a:gd name="T49" fmla="*/ 52 h 180"/>
                <a:gd name="T50" fmla="*/ 94 w 190"/>
                <a:gd name="T51" fmla="*/ 14 h 180"/>
                <a:gd name="T52" fmla="*/ 128 w 190"/>
                <a:gd name="T53" fmla="*/ 38 h 180"/>
                <a:gd name="T54" fmla="*/ 114 w 190"/>
                <a:gd name="T55" fmla="*/ 50 h 180"/>
                <a:gd name="T56" fmla="*/ 90 w 190"/>
                <a:gd name="T57" fmla="*/ 73 h 180"/>
                <a:gd name="T58" fmla="*/ 128 w 190"/>
                <a:gd name="T59" fmla="*/ 49 h 180"/>
                <a:gd name="T60" fmla="*/ 129 w 190"/>
                <a:gd name="T61" fmla="*/ 71 h 180"/>
                <a:gd name="T62" fmla="*/ 129 w 190"/>
                <a:gd name="T63" fmla="*/ 71 h 180"/>
                <a:gd name="T64" fmla="*/ 68 w 190"/>
                <a:gd name="T65" fmla="*/ 87 h 180"/>
                <a:gd name="T66" fmla="*/ 76 w 190"/>
                <a:gd name="T67" fmla="*/ 92 h 180"/>
                <a:gd name="T68" fmla="*/ 95 w 190"/>
                <a:gd name="T69" fmla="*/ 84 h 180"/>
                <a:gd name="T70" fmla="*/ 99 w 190"/>
                <a:gd name="T71" fmla="*/ 105 h 180"/>
                <a:gd name="T72" fmla="*/ 99 w 190"/>
                <a:gd name="T73" fmla="*/ 105 h 180"/>
                <a:gd name="T74" fmla="*/ 35 w 190"/>
                <a:gd name="T75" fmla="*/ 91 h 180"/>
                <a:gd name="T76" fmla="*/ 39 w 190"/>
                <a:gd name="T77" fmla="*/ 96 h 180"/>
                <a:gd name="T78" fmla="*/ 29 w 190"/>
                <a:gd name="T79" fmla="*/ 120 h 180"/>
                <a:gd name="T80" fmla="*/ 47 w 190"/>
                <a:gd name="T81" fmla="*/ 102 h 180"/>
                <a:gd name="T82" fmla="*/ 57 w 190"/>
                <a:gd name="T83" fmla="*/ 117 h 180"/>
                <a:gd name="T84" fmla="*/ 59 w 190"/>
                <a:gd name="T85" fmla="*/ 105 h 180"/>
                <a:gd name="T86" fmla="*/ 147 w 190"/>
                <a:gd name="T87" fmla="*/ 142 h 180"/>
                <a:gd name="T88" fmla="*/ 173 w 190"/>
                <a:gd name="T89" fmla="*/ 113 h 180"/>
                <a:gd name="T90" fmla="*/ 60 w 190"/>
                <a:gd name="T91" fmla="*/ 145 h 180"/>
                <a:gd name="T92" fmla="*/ 84 w 190"/>
                <a:gd name="T93" fmla="*/ 131 h 180"/>
                <a:gd name="T94" fmla="*/ 105 w 190"/>
                <a:gd name="T95" fmla="*/ 171 h 180"/>
                <a:gd name="T96" fmla="*/ 116 w 190"/>
                <a:gd name="T97" fmla="*/ 152 h 180"/>
                <a:gd name="T98" fmla="*/ 126 w 190"/>
                <a:gd name="T99" fmla="*/ 168 h 180"/>
                <a:gd name="T100" fmla="*/ 145 w 190"/>
                <a:gd name="T101" fmla="*/ 153 h 180"/>
                <a:gd name="T102" fmla="*/ 170 w 190"/>
                <a:gd name="T103" fmla="*/ 153 h 180"/>
                <a:gd name="T104" fmla="*/ 170 w 190"/>
                <a:gd name="T105" fmla="*/ 153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0" h="180">
                  <a:moveTo>
                    <a:pt x="94" y="14"/>
                  </a:moveTo>
                  <a:cubicBezTo>
                    <a:pt x="115" y="0"/>
                    <a:pt x="149" y="22"/>
                    <a:pt x="139" y="48"/>
                  </a:cubicBezTo>
                  <a:cubicBezTo>
                    <a:pt x="143" y="50"/>
                    <a:pt x="147" y="52"/>
                    <a:pt x="151" y="55"/>
                  </a:cubicBezTo>
                  <a:cubicBezTo>
                    <a:pt x="148" y="61"/>
                    <a:pt x="146" y="70"/>
                    <a:pt x="139" y="74"/>
                  </a:cubicBezTo>
                  <a:cubicBezTo>
                    <a:pt x="132" y="79"/>
                    <a:pt x="124" y="75"/>
                    <a:pt x="117" y="75"/>
                  </a:cubicBezTo>
                  <a:cubicBezTo>
                    <a:pt x="120" y="79"/>
                    <a:pt x="122" y="83"/>
                    <a:pt x="124" y="87"/>
                  </a:cubicBezTo>
                  <a:cubicBezTo>
                    <a:pt x="131" y="84"/>
                    <a:pt x="139" y="81"/>
                    <a:pt x="146" y="79"/>
                  </a:cubicBezTo>
                  <a:cubicBezTo>
                    <a:pt x="145" y="88"/>
                    <a:pt x="141" y="95"/>
                    <a:pt x="136" y="102"/>
                  </a:cubicBezTo>
                  <a:cubicBezTo>
                    <a:pt x="133" y="99"/>
                    <a:pt x="131" y="96"/>
                    <a:pt x="128" y="94"/>
                  </a:cubicBezTo>
                  <a:cubicBezTo>
                    <a:pt x="126" y="95"/>
                    <a:pt x="124" y="97"/>
                    <a:pt x="122" y="99"/>
                  </a:cubicBezTo>
                  <a:cubicBezTo>
                    <a:pt x="125" y="102"/>
                    <a:pt x="128" y="104"/>
                    <a:pt x="131" y="107"/>
                  </a:cubicBezTo>
                  <a:cubicBezTo>
                    <a:pt x="117" y="110"/>
                    <a:pt x="100" y="118"/>
                    <a:pt x="88" y="107"/>
                  </a:cubicBezTo>
                  <a:cubicBezTo>
                    <a:pt x="80" y="104"/>
                    <a:pt x="73" y="100"/>
                    <a:pt x="65" y="96"/>
                  </a:cubicBezTo>
                  <a:cubicBezTo>
                    <a:pt x="70" y="104"/>
                    <a:pt x="75" y="113"/>
                    <a:pt x="76" y="122"/>
                  </a:cubicBezTo>
                  <a:cubicBezTo>
                    <a:pt x="84" y="122"/>
                    <a:pt x="92" y="122"/>
                    <a:pt x="100" y="121"/>
                  </a:cubicBezTo>
                  <a:cubicBezTo>
                    <a:pt x="107" y="127"/>
                    <a:pt x="113" y="135"/>
                    <a:pt x="116" y="144"/>
                  </a:cubicBezTo>
                  <a:cubicBezTo>
                    <a:pt x="118" y="143"/>
                    <a:pt x="123" y="140"/>
                    <a:pt x="125" y="138"/>
                  </a:cubicBezTo>
                  <a:cubicBezTo>
                    <a:pt x="127" y="143"/>
                    <a:pt x="130" y="147"/>
                    <a:pt x="133" y="152"/>
                  </a:cubicBezTo>
                  <a:cubicBezTo>
                    <a:pt x="145" y="134"/>
                    <a:pt x="157" y="117"/>
                    <a:pt x="169" y="99"/>
                  </a:cubicBezTo>
                  <a:cubicBezTo>
                    <a:pt x="177" y="101"/>
                    <a:pt x="181" y="110"/>
                    <a:pt x="187" y="114"/>
                  </a:cubicBezTo>
                  <a:cubicBezTo>
                    <a:pt x="181" y="124"/>
                    <a:pt x="175" y="134"/>
                    <a:pt x="169" y="144"/>
                  </a:cubicBezTo>
                  <a:cubicBezTo>
                    <a:pt x="175" y="143"/>
                    <a:pt x="177" y="137"/>
                    <a:pt x="180" y="133"/>
                  </a:cubicBezTo>
                  <a:cubicBezTo>
                    <a:pt x="182" y="132"/>
                    <a:pt x="187" y="132"/>
                    <a:pt x="189" y="131"/>
                  </a:cubicBezTo>
                  <a:cubicBezTo>
                    <a:pt x="190" y="147"/>
                    <a:pt x="183" y="163"/>
                    <a:pt x="172" y="175"/>
                  </a:cubicBezTo>
                  <a:cubicBezTo>
                    <a:pt x="165" y="175"/>
                    <a:pt x="159" y="170"/>
                    <a:pt x="154" y="167"/>
                  </a:cubicBezTo>
                  <a:cubicBezTo>
                    <a:pt x="149" y="171"/>
                    <a:pt x="145" y="175"/>
                    <a:pt x="140" y="178"/>
                  </a:cubicBezTo>
                  <a:cubicBezTo>
                    <a:pt x="130" y="180"/>
                    <a:pt x="121" y="171"/>
                    <a:pt x="111" y="176"/>
                  </a:cubicBezTo>
                  <a:cubicBezTo>
                    <a:pt x="104" y="179"/>
                    <a:pt x="98" y="174"/>
                    <a:pt x="95" y="168"/>
                  </a:cubicBezTo>
                  <a:cubicBezTo>
                    <a:pt x="96" y="166"/>
                    <a:pt x="98" y="162"/>
                    <a:pt x="99" y="160"/>
                  </a:cubicBezTo>
                  <a:cubicBezTo>
                    <a:pt x="96" y="154"/>
                    <a:pt x="92" y="149"/>
                    <a:pt x="89" y="144"/>
                  </a:cubicBezTo>
                  <a:cubicBezTo>
                    <a:pt x="83" y="155"/>
                    <a:pt x="72" y="157"/>
                    <a:pt x="61" y="154"/>
                  </a:cubicBezTo>
                  <a:cubicBezTo>
                    <a:pt x="56" y="164"/>
                    <a:pt x="48" y="172"/>
                    <a:pt x="37" y="176"/>
                  </a:cubicBezTo>
                  <a:cubicBezTo>
                    <a:pt x="38" y="173"/>
                    <a:pt x="39" y="166"/>
                    <a:pt x="40" y="163"/>
                  </a:cubicBezTo>
                  <a:cubicBezTo>
                    <a:pt x="43" y="167"/>
                    <a:pt x="43" y="167"/>
                    <a:pt x="43" y="167"/>
                  </a:cubicBezTo>
                  <a:cubicBezTo>
                    <a:pt x="45" y="163"/>
                    <a:pt x="49" y="156"/>
                    <a:pt x="51" y="153"/>
                  </a:cubicBezTo>
                  <a:cubicBezTo>
                    <a:pt x="44" y="151"/>
                    <a:pt x="39" y="158"/>
                    <a:pt x="34" y="161"/>
                  </a:cubicBezTo>
                  <a:cubicBezTo>
                    <a:pt x="33" y="166"/>
                    <a:pt x="31" y="171"/>
                    <a:pt x="29" y="175"/>
                  </a:cubicBezTo>
                  <a:cubicBezTo>
                    <a:pt x="26" y="173"/>
                    <a:pt x="21" y="169"/>
                    <a:pt x="19" y="167"/>
                  </a:cubicBezTo>
                  <a:cubicBezTo>
                    <a:pt x="19" y="161"/>
                    <a:pt x="26" y="158"/>
                    <a:pt x="30" y="154"/>
                  </a:cubicBezTo>
                  <a:cubicBezTo>
                    <a:pt x="25" y="142"/>
                    <a:pt x="37" y="136"/>
                    <a:pt x="44" y="128"/>
                  </a:cubicBezTo>
                  <a:cubicBezTo>
                    <a:pt x="35" y="129"/>
                    <a:pt x="23" y="124"/>
                    <a:pt x="16" y="132"/>
                  </a:cubicBezTo>
                  <a:cubicBezTo>
                    <a:pt x="19" y="132"/>
                    <a:pt x="25" y="132"/>
                    <a:pt x="29" y="132"/>
                  </a:cubicBezTo>
                  <a:cubicBezTo>
                    <a:pt x="29" y="145"/>
                    <a:pt x="11" y="143"/>
                    <a:pt x="4" y="139"/>
                  </a:cubicBezTo>
                  <a:cubicBezTo>
                    <a:pt x="9" y="126"/>
                    <a:pt x="22" y="120"/>
                    <a:pt x="26" y="108"/>
                  </a:cubicBezTo>
                  <a:cubicBezTo>
                    <a:pt x="17" y="110"/>
                    <a:pt x="1" y="113"/>
                    <a:pt x="0" y="99"/>
                  </a:cubicBezTo>
                  <a:cubicBezTo>
                    <a:pt x="4" y="83"/>
                    <a:pt x="25" y="85"/>
                    <a:pt x="38" y="81"/>
                  </a:cubicBezTo>
                  <a:cubicBezTo>
                    <a:pt x="41" y="78"/>
                    <a:pt x="44" y="74"/>
                    <a:pt x="48" y="71"/>
                  </a:cubicBezTo>
                  <a:cubicBezTo>
                    <a:pt x="60" y="68"/>
                    <a:pt x="70" y="76"/>
                    <a:pt x="79" y="81"/>
                  </a:cubicBezTo>
                  <a:cubicBezTo>
                    <a:pt x="81" y="79"/>
                    <a:pt x="81" y="76"/>
                    <a:pt x="81" y="73"/>
                  </a:cubicBezTo>
                  <a:cubicBezTo>
                    <a:pt x="74" y="67"/>
                    <a:pt x="65" y="62"/>
                    <a:pt x="62" y="52"/>
                  </a:cubicBezTo>
                  <a:cubicBezTo>
                    <a:pt x="68" y="43"/>
                    <a:pt x="71" y="33"/>
                    <a:pt x="75" y="24"/>
                  </a:cubicBezTo>
                  <a:cubicBezTo>
                    <a:pt x="85" y="29"/>
                    <a:pt x="88" y="20"/>
                    <a:pt x="94" y="14"/>
                  </a:cubicBezTo>
                  <a:close/>
                  <a:moveTo>
                    <a:pt x="103" y="24"/>
                  </a:moveTo>
                  <a:cubicBezTo>
                    <a:pt x="110" y="31"/>
                    <a:pt x="118" y="38"/>
                    <a:pt x="128" y="38"/>
                  </a:cubicBezTo>
                  <a:cubicBezTo>
                    <a:pt x="124" y="28"/>
                    <a:pt x="115" y="21"/>
                    <a:pt x="103" y="24"/>
                  </a:cubicBezTo>
                  <a:close/>
                  <a:moveTo>
                    <a:pt x="114" y="50"/>
                  </a:moveTo>
                  <a:cubicBezTo>
                    <a:pt x="111" y="57"/>
                    <a:pt x="110" y="64"/>
                    <a:pt x="107" y="70"/>
                  </a:cubicBezTo>
                  <a:cubicBezTo>
                    <a:pt x="102" y="71"/>
                    <a:pt x="96" y="72"/>
                    <a:pt x="90" y="73"/>
                  </a:cubicBezTo>
                  <a:cubicBezTo>
                    <a:pt x="94" y="77"/>
                    <a:pt x="100" y="79"/>
                    <a:pt x="106" y="78"/>
                  </a:cubicBezTo>
                  <a:cubicBezTo>
                    <a:pt x="117" y="71"/>
                    <a:pt x="122" y="60"/>
                    <a:pt x="128" y="49"/>
                  </a:cubicBezTo>
                  <a:cubicBezTo>
                    <a:pt x="123" y="49"/>
                    <a:pt x="118" y="50"/>
                    <a:pt x="114" y="50"/>
                  </a:cubicBezTo>
                  <a:close/>
                  <a:moveTo>
                    <a:pt x="129" y="71"/>
                  </a:moveTo>
                  <a:cubicBezTo>
                    <a:pt x="136" y="68"/>
                    <a:pt x="140" y="62"/>
                    <a:pt x="139" y="55"/>
                  </a:cubicBezTo>
                  <a:cubicBezTo>
                    <a:pt x="134" y="58"/>
                    <a:pt x="126" y="63"/>
                    <a:pt x="129" y="71"/>
                  </a:cubicBezTo>
                  <a:close/>
                  <a:moveTo>
                    <a:pt x="47" y="80"/>
                  </a:moveTo>
                  <a:cubicBezTo>
                    <a:pt x="41" y="95"/>
                    <a:pt x="61" y="96"/>
                    <a:pt x="68" y="87"/>
                  </a:cubicBezTo>
                  <a:cubicBezTo>
                    <a:pt x="67" y="77"/>
                    <a:pt x="54" y="80"/>
                    <a:pt x="47" y="80"/>
                  </a:cubicBezTo>
                  <a:close/>
                  <a:moveTo>
                    <a:pt x="76" y="92"/>
                  </a:moveTo>
                  <a:cubicBezTo>
                    <a:pt x="80" y="94"/>
                    <a:pt x="85" y="96"/>
                    <a:pt x="89" y="98"/>
                  </a:cubicBezTo>
                  <a:cubicBezTo>
                    <a:pt x="91" y="94"/>
                    <a:pt x="94" y="89"/>
                    <a:pt x="95" y="84"/>
                  </a:cubicBezTo>
                  <a:cubicBezTo>
                    <a:pt x="88" y="86"/>
                    <a:pt x="82" y="88"/>
                    <a:pt x="76" y="92"/>
                  </a:cubicBezTo>
                  <a:close/>
                  <a:moveTo>
                    <a:pt x="99" y="105"/>
                  </a:moveTo>
                  <a:cubicBezTo>
                    <a:pt x="112" y="105"/>
                    <a:pt x="113" y="91"/>
                    <a:pt x="116" y="81"/>
                  </a:cubicBezTo>
                  <a:cubicBezTo>
                    <a:pt x="104" y="84"/>
                    <a:pt x="103" y="96"/>
                    <a:pt x="99" y="105"/>
                  </a:cubicBezTo>
                  <a:close/>
                  <a:moveTo>
                    <a:pt x="9" y="102"/>
                  </a:moveTo>
                  <a:cubicBezTo>
                    <a:pt x="18" y="101"/>
                    <a:pt x="30" y="101"/>
                    <a:pt x="35" y="91"/>
                  </a:cubicBezTo>
                  <a:cubicBezTo>
                    <a:pt x="26" y="93"/>
                    <a:pt x="11" y="90"/>
                    <a:pt x="9" y="102"/>
                  </a:cubicBezTo>
                  <a:close/>
                  <a:moveTo>
                    <a:pt x="39" y="96"/>
                  </a:moveTo>
                  <a:cubicBezTo>
                    <a:pt x="39" y="98"/>
                    <a:pt x="39" y="104"/>
                    <a:pt x="39" y="106"/>
                  </a:cubicBezTo>
                  <a:cubicBezTo>
                    <a:pt x="35" y="111"/>
                    <a:pt x="32" y="115"/>
                    <a:pt x="29" y="120"/>
                  </a:cubicBezTo>
                  <a:cubicBezTo>
                    <a:pt x="35" y="120"/>
                    <a:pt x="41" y="120"/>
                    <a:pt x="47" y="120"/>
                  </a:cubicBezTo>
                  <a:cubicBezTo>
                    <a:pt x="47" y="114"/>
                    <a:pt x="47" y="108"/>
                    <a:pt x="47" y="102"/>
                  </a:cubicBezTo>
                  <a:cubicBezTo>
                    <a:pt x="45" y="100"/>
                    <a:pt x="42" y="98"/>
                    <a:pt x="39" y="96"/>
                  </a:cubicBezTo>
                  <a:close/>
                  <a:moveTo>
                    <a:pt x="57" y="117"/>
                  </a:moveTo>
                  <a:cubicBezTo>
                    <a:pt x="58" y="123"/>
                    <a:pt x="61" y="128"/>
                    <a:pt x="66" y="131"/>
                  </a:cubicBezTo>
                  <a:cubicBezTo>
                    <a:pt x="67" y="122"/>
                    <a:pt x="67" y="111"/>
                    <a:pt x="59" y="105"/>
                  </a:cubicBezTo>
                  <a:cubicBezTo>
                    <a:pt x="50" y="104"/>
                    <a:pt x="57" y="113"/>
                    <a:pt x="57" y="117"/>
                  </a:cubicBezTo>
                  <a:close/>
                  <a:moveTo>
                    <a:pt x="147" y="142"/>
                  </a:moveTo>
                  <a:cubicBezTo>
                    <a:pt x="153" y="143"/>
                    <a:pt x="160" y="146"/>
                    <a:pt x="163" y="139"/>
                  </a:cubicBezTo>
                  <a:cubicBezTo>
                    <a:pt x="167" y="131"/>
                    <a:pt x="178" y="123"/>
                    <a:pt x="173" y="113"/>
                  </a:cubicBezTo>
                  <a:cubicBezTo>
                    <a:pt x="161" y="118"/>
                    <a:pt x="156" y="133"/>
                    <a:pt x="147" y="142"/>
                  </a:cubicBezTo>
                  <a:close/>
                  <a:moveTo>
                    <a:pt x="60" y="145"/>
                  </a:moveTo>
                  <a:cubicBezTo>
                    <a:pt x="66" y="146"/>
                    <a:pt x="71" y="146"/>
                    <a:pt x="76" y="147"/>
                  </a:cubicBezTo>
                  <a:cubicBezTo>
                    <a:pt x="80" y="142"/>
                    <a:pt x="82" y="136"/>
                    <a:pt x="84" y="131"/>
                  </a:cubicBezTo>
                  <a:cubicBezTo>
                    <a:pt x="74" y="131"/>
                    <a:pt x="65" y="136"/>
                    <a:pt x="60" y="145"/>
                  </a:cubicBezTo>
                  <a:close/>
                  <a:moveTo>
                    <a:pt x="105" y="171"/>
                  </a:moveTo>
                  <a:cubicBezTo>
                    <a:pt x="113" y="167"/>
                    <a:pt x="118" y="159"/>
                    <a:pt x="123" y="152"/>
                  </a:cubicBezTo>
                  <a:cubicBezTo>
                    <a:pt x="121" y="152"/>
                    <a:pt x="118" y="152"/>
                    <a:pt x="116" y="152"/>
                  </a:cubicBezTo>
                  <a:cubicBezTo>
                    <a:pt x="110" y="157"/>
                    <a:pt x="104" y="162"/>
                    <a:pt x="105" y="171"/>
                  </a:cubicBezTo>
                  <a:close/>
                  <a:moveTo>
                    <a:pt x="126" y="168"/>
                  </a:moveTo>
                  <a:cubicBezTo>
                    <a:pt x="130" y="168"/>
                    <a:pt x="137" y="170"/>
                    <a:pt x="141" y="170"/>
                  </a:cubicBezTo>
                  <a:cubicBezTo>
                    <a:pt x="143" y="165"/>
                    <a:pt x="148" y="160"/>
                    <a:pt x="145" y="153"/>
                  </a:cubicBezTo>
                  <a:cubicBezTo>
                    <a:pt x="137" y="154"/>
                    <a:pt x="130" y="160"/>
                    <a:pt x="126" y="168"/>
                  </a:cubicBezTo>
                  <a:close/>
                  <a:moveTo>
                    <a:pt x="170" y="153"/>
                  </a:moveTo>
                  <a:cubicBezTo>
                    <a:pt x="165" y="154"/>
                    <a:pt x="161" y="164"/>
                    <a:pt x="168" y="165"/>
                  </a:cubicBezTo>
                  <a:cubicBezTo>
                    <a:pt x="176" y="167"/>
                    <a:pt x="180" y="148"/>
                    <a:pt x="170" y="1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445"/>
            <p:cNvSpPr/>
            <p:nvPr/>
          </p:nvSpPr>
          <p:spPr bwMode="auto">
            <a:xfrm>
              <a:off x="6127751" y="3762375"/>
              <a:ext cx="95250" cy="276225"/>
            </a:xfrm>
            <a:custGeom>
              <a:avLst/>
              <a:gdLst>
                <a:gd name="T0" fmla="*/ 4 w 28"/>
                <a:gd name="T1" fmla="*/ 2 h 81"/>
                <a:gd name="T2" fmla="*/ 12 w 28"/>
                <a:gd name="T3" fmla="*/ 0 h 81"/>
                <a:gd name="T4" fmla="*/ 16 w 28"/>
                <a:gd name="T5" fmla="*/ 37 h 81"/>
                <a:gd name="T6" fmla="*/ 27 w 28"/>
                <a:gd name="T7" fmla="*/ 55 h 81"/>
                <a:gd name="T8" fmla="*/ 27 w 28"/>
                <a:gd name="T9" fmla="*/ 79 h 81"/>
                <a:gd name="T10" fmla="*/ 13 w 28"/>
                <a:gd name="T11" fmla="*/ 53 h 81"/>
                <a:gd name="T12" fmla="*/ 4 w 28"/>
                <a:gd name="T13" fmla="*/ 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1">
                  <a:moveTo>
                    <a:pt x="4" y="2"/>
                  </a:moveTo>
                  <a:cubicBezTo>
                    <a:pt x="6" y="1"/>
                    <a:pt x="10" y="0"/>
                    <a:pt x="12" y="0"/>
                  </a:cubicBezTo>
                  <a:cubicBezTo>
                    <a:pt x="13" y="12"/>
                    <a:pt x="10" y="25"/>
                    <a:pt x="16" y="37"/>
                  </a:cubicBezTo>
                  <a:cubicBezTo>
                    <a:pt x="19" y="43"/>
                    <a:pt x="24" y="49"/>
                    <a:pt x="27" y="55"/>
                  </a:cubicBezTo>
                  <a:cubicBezTo>
                    <a:pt x="28" y="63"/>
                    <a:pt x="27" y="71"/>
                    <a:pt x="27" y="79"/>
                  </a:cubicBezTo>
                  <a:cubicBezTo>
                    <a:pt x="11" y="81"/>
                    <a:pt x="21" y="61"/>
                    <a:pt x="13" y="53"/>
                  </a:cubicBezTo>
                  <a:cubicBezTo>
                    <a:pt x="0" y="39"/>
                    <a:pt x="3" y="19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446"/>
            <p:cNvSpPr>
              <a:spLocks noEditPoints="1"/>
            </p:cNvSpPr>
            <p:nvPr/>
          </p:nvSpPr>
          <p:spPr bwMode="auto">
            <a:xfrm>
              <a:off x="5705476" y="3878263"/>
              <a:ext cx="180975" cy="169863"/>
            </a:xfrm>
            <a:custGeom>
              <a:avLst/>
              <a:gdLst>
                <a:gd name="T0" fmla="*/ 5 w 53"/>
                <a:gd name="T1" fmla="*/ 18 h 50"/>
                <a:gd name="T2" fmla="*/ 26 w 53"/>
                <a:gd name="T3" fmla="*/ 0 h 50"/>
                <a:gd name="T4" fmla="*/ 52 w 53"/>
                <a:gd name="T5" fmla="*/ 49 h 50"/>
                <a:gd name="T6" fmla="*/ 30 w 53"/>
                <a:gd name="T7" fmla="*/ 47 h 50"/>
                <a:gd name="T8" fmla="*/ 5 w 53"/>
                <a:gd name="T9" fmla="*/ 18 h 50"/>
                <a:gd name="T10" fmla="*/ 11 w 53"/>
                <a:gd name="T11" fmla="*/ 17 h 50"/>
                <a:gd name="T12" fmla="*/ 26 w 53"/>
                <a:gd name="T13" fmla="*/ 38 h 50"/>
                <a:gd name="T14" fmla="*/ 40 w 53"/>
                <a:gd name="T15" fmla="*/ 24 h 50"/>
                <a:gd name="T16" fmla="*/ 11 w 53"/>
                <a:gd name="T17" fmla="*/ 1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0">
                  <a:moveTo>
                    <a:pt x="5" y="18"/>
                  </a:moveTo>
                  <a:cubicBezTo>
                    <a:pt x="4" y="6"/>
                    <a:pt x="18" y="5"/>
                    <a:pt x="26" y="0"/>
                  </a:cubicBezTo>
                  <a:cubicBezTo>
                    <a:pt x="48" y="6"/>
                    <a:pt x="53" y="29"/>
                    <a:pt x="52" y="49"/>
                  </a:cubicBezTo>
                  <a:cubicBezTo>
                    <a:pt x="44" y="47"/>
                    <a:pt x="37" y="43"/>
                    <a:pt x="30" y="47"/>
                  </a:cubicBezTo>
                  <a:cubicBezTo>
                    <a:pt x="15" y="50"/>
                    <a:pt x="0" y="33"/>
                    <a:pt x="5" y="18"/>
                  </a:cubicBezTo>
                  <a:close/>
                  <a:moveTo>
                    <a:pt x="11" y="17"/>
                  </a:moveTo>
                  <a:cubicBezTo>
                    <a:pt x="12" y="25"/>
                    <a:pt x="16" y="36"/>
                    <a:pt x="26" y="38"/>
                  </a:cubicBezTo>
                  <a:cubicBezTo>
                    <a:pt x="33" y="36"/>
                    <a:pt x="46" y="34"/>
                    <a:pt x="40" y="24"/>
                  </a:cubicBezTo>
                  <a:cubicBezTo>
                    <a:pt x="35" y="11"/>
                    <a:pt x="22" y="10"/>
                    <a:pt x="1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Freeform 447"/>
            <p:cNvSpPr>
              <a:spLocks noEditPoints="1"/>
            </p:cNvSpPr>
            <p:nvPr/>
          </p:nvSpPr>
          <p:spPr bwMode="auto">
            <a:xfrm>
              <a:off x="6778626" y="3925888"/>
              <a:ext cx="133350" cy="115888"/>
            </a:xfrm>
            <a:custGeom>
              <a:avLst/>
              <a:gdLst>
                <a:gd name="T0" fmla="*/ 0 w 39"/>
                <a:gd name="T1" fmla="*/ 24 h 34"/>
                <a:gd name="T2" fmla="*/ 39 w 39"/>
                <a:gd name="T3" fmla="*/ 0 h 34"/>
                <a:gd name="T4" fmla="*/ 20 w 39"/>
                <a:gd name="T5" fmla="*/ 34 h 34"/>
                <a:gd name="T6" fmla="*/ 0 w 39"/>
                <a:gd name="T7" fmla="*/ 24 h 34"/>
                <a:gd name="T8" fmla="*/ 16 w 39"/>
                <a:gd name="T9" fmla="*/ 18 h 34"/>
                <a:gd name="T10" fmla="*/ 22 w 39"/>
                <a:gd name="T11" fmla="*/ 24 h 34"/>
                <a:gd name="T12" fmla="*/ 16 w 39"/>
                <a:gd name="T13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4">
                  <a:moveTo>
                    <a:pt x="0" y="24"/>
                  </a:moveTo>
                  <a:cubicBezTo>
                    <a:pt x="11" y="14"/>
                    <a:pt x="23" y="2"/>
                    <a:pt x="39" y="0"/>
                  </a:cubicBezTo>
                  <a:cubicBezTo>
                    <a:pt x="36" y="13"/>
                    <a:pt x="29" y="25"/>
                    <a:pt x="20" y="34"/>
                  </a:cubicBezTo>
                  <a:cubicBezTo>
                    <a:pt x="13" y="32"/>
                    <a:pt x="6" y="29"/>
                    <a:pt x="0" y="24"/>
                  </a:cubicBezTo>
                  <a:close/>
                  <a:moveTo>
                    <a:pt x="16" y="18"/>
                  </a:moveTo>
                  <a:cubicBezTo>
                    <a:pt x="13" y="24"/>
                    <a:pt x="15" y="26"/>
                    <a:pt x="22" y="24"/>
                  </a:cubicBezTo>
                  <a:cubicBezTo>
                    <a:pt x="24" y="17"/>
                    <a:pt x="22" y="15"/>
                    <a:pt x="1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Freeform 448"/>
            <p:cNvSpPr/>
            <p:nvPr/>
          </p:nvSpPr>
          <p:spPr bwMode="auto">
            <a:xfrm>
              <a:off x="5449888" y="4719638"/>
              <a:ext cx="160338" cy="211138"/>
            </a:xfrm>
            <a:custGeom>
              <a:avLst/>
              <a:gdLst>
                <a:gd name="T0" fmla="*/ 21 w 47"/>
                <a:gd name="T1" fmla="*/ 10 h 62"/>
                <a:gd name="T2" fmla="*/ 47 w 47"/>
                <a:gd name="T3" fmla="*/ 0 h 62"/>
                <a:gd name="T4" fmla="*/ 47 w 47"/>
                <a:gd name="T5" fmla="*/ 62 h 62"/>
                <a:gd name="T6" fmla="*/ 32 w 47"/>
                <a:gd name="T7" fmla="*/ 62 h 62"/>
                <a:gd name="T8" fmla="*/ 32 w 47"/>
                <a:gd name="T9" fmla="*/ 16 h 62"/>
                <a:gd name="T10" fmla="*/ 2 w 47"/>
                <a:gd name="T11" fmla="*/ 25 h 62"/>
                <a:gd name="T12" fmla="*/ 21 w 47"/>
                <a:gd name="T13" fmla="*/ 1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62">
                  <a:moveTo>
                    <a:pt x="21" y="10"/>
                  </a:moveTo>
                  <a:cubicBezTo>
                    <a:pt x="30" y="7"/>
                    <a:pt x="38" y="2"/>
                    <a:pt x="47" y="0"/>
                  </a:cubicBezTo>
                  <a:cubicBezTo>
                    <a:pt x="47" y="21"/>
                    <a:pt x="47" y="41"/>
                    <a:pt x="47" y="62"/>
                  </a:cubicBezTo>
                  <a:cubicBezTo>
                    <a:pt x="42" y="62"/>
                    <a:pt x="37" y="62"/>
                    <a:pt x="32" y="62"/>
                  </a:cubicBezTo>
                  <a:cubicBezTo>
                    <a:pt x="32" y="47"/>
                    <a:pt x="32" y="31"/>
                    <a:pt x="32" y="16"/>
                  </a:cubicBezTo>
                  <a:cubicBezTo>
                    <a:pt x="22" y="20"/>
                    <a:pt x="12" y="22"/>
                    <a:pt x="2" y="25"/>
                  </a:cubicBezTo>
                  <a:cubicBezTo>
                    <a:pt x="0" y="13"/>
                    <a:pt x="13" y="14"/>
                    <a:pt x="2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Freeform 449"/>
            <p:cNvSpPr>
              <a:spLocks noEditPoints="1"/>
            </p:cNvSpPr>
            <p:nvPr/>
          </p:nvSpPr>
          <p:spPr bwMode="auto">
            <a:xfrm>
              <a:off x="5781676" y="4722813"/>
              <a:ext cx="295275" cy="228600"/>
            </a:xfrm>
            <a:custGeom>
              <a:avLst/>
              <a:gdLst>
                <a:gd name="T0" fmla="*/ 3 w 87"/>
                <a:gd name="T1" fmla="*/ 14 h 67"/>
                <a:gd name="T2" fmla="*/ 40 w 87"/>
                <a:gd name="T3" fmla="*/ 0 h 67"/>
                <a:gd name="T4" fmla="*/ 76 w 87"/>
                <a:gd name="T5" fmla="*/ 14 h 67"/>
                <a:gd name="T6" fmla="*/ 61 w 87"/>
                <a:gd name="T7" fmla="*/ 59 h 67"/>
                <a:gd name="T8" fmla="*/ 3 w 87"/>
                <a:gd name="T9" fmla="*/ 47 h 67"/>
                <a:gd name="T10" fmla="*/ 16 w 87"/>
                <a:gd name="T11" fmla="*/ 46 h 67"/>
                <a:gd name="T12" fmla="*/ 68 w 87"/>
                <a:gd name="T13" fmla="*/ 35 h 67"/>
                <a:gd name="T14" fmla="*/ 6 w 87"/>
                <a:gd name="T15" fmla="*/ 32 h 67"/>
                <a:gd name="T16" fmla="*/ 3 w 87"/>
                <a:gd name="T17" fmla="*/ 14 h 67"/>
                <a:gd name="T18" fmla="*/ 25 w 87"/>
                <a:gd name="T19" fmla="*/ 11 h 67"/>
                <a:gd name="T20" fmla="*/ 22 w 87"/>
                <a:gd name="T21" fmla="*/ 29 h 67"/>
                <a:gd name="T22" fmla="*/ 63 w 87"/>
                <a:gd name="T23" fmla="*/ 25 h 67"/>
                <a:gd name="T24" fmla="*/ 25 w 87"/>
                <a:gd name="T25" fmla="*/ 1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67">
                  <a:moveTo>
                    <a:pt x="3" y="14"/>
                  </a:moveTo>
                  <a:cubicBezTo>
                    <a:pt x="11" y="3"/>
                    <a:pt x="27" y="0"/>
                    <a:pt x="40" y="0"/>
                  </a:cubicBezTo>
                  <a:cubicBezTo>
                    <a:pt x="53" y="0"/>
                    <a:pt x="68" y="3"/>
                    <a:pt x="76" y="14"/>
                  </a:cubicBezTo>
                  <a:cubicBezTo>
                    <a:pt x="87" y="29"/>
                    <a:pt x="79" y="53"/>
                    <a:pt x="61" y="59"/>
                  </a:cubicBezTo>
                  <a:cubicBezTo>
                    <a:pt x="42" y="65"/>
                    <a:pt x="14" y="67"/>
                    <a:pt x="3" y="47"/>
                  </a:cubicBezTo>
                  <a:cubicBezTo>
                    <a:pt x="6" y="47"/>
                    <a:pt x="13" y="47"/>
                    <a:pt x="16" y="46"/>
                  </a:cubicBezTo>
                  <a:cubicBezTo>
                    <a:pt x="31" y="63"/>
                    <a:pt x="61" y="57"/>
                    <a:pt x="68" y="35"/>
                  </a:cubicBezTo>
                  <a:cubicBezTo>
                    <a:pt x="48" y="41"/>
                    <a:pt x="24" y="46"/>
                    <a:pt x="6" y="32"/>
                  </a:cubicBezTo>
                  <a:cubicBezTo>
                    <a:pt x="0" y="28"/>
                    <a:pt x="1" y="20"/>
                    <a:pt x="3" y="14"/>
                  </a:cubicBezTo>
                  <a:close/>
                  <a:moveTo>
                    <a:pt x="25" y="11"/>
                  </a:moveTo>
                  <a:cubicBezTo>
                    <a:pt x="17" y="13"/>
                    <a:pt x="13" y="24"/>
                    <a:pt x="22" y="29"/>
                  </a:cubicBezTo>
                  <a:cubicBezTo>
                    <a:pt x="33" y="36"/>
                    <a:pt x="53" y="37"/>
                    <a:pt x="63" y="25"/>
                  </a:cubicBezTo>
                  <a:cubicBezTo>
                    <a:pt x="66" y="5"/>
                    <a:pt x="37" y="4"/>
                    <a:pt x="2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Freeform 450"/>
            <p:cNvSpPr/>
            <p:nvPr/>
          </p:nvSpPr>
          <p:spPr bwMode="auto">
            <a:xfrm>
              <a:off x="6135688" y="4722813"/>
              <a:ext cx="285750" cy="211138"/>
            </a:xfrm>
            <a:custGeom>
              <a:avLst/>
              <a:gdLst>
                <a:gd name="T0" fmla="*/ 4 w 84"/>
                <a:gd name="T1" fmla="*/ 20 h 62"/>
                <a:gd name="T2" fmla="*/ 40 w 84"/>
                <a:gd name="T3" fmla="*/ 0 h 62"/>
                <a:gd name="T4" fmla="*/ 82 w 84"/>
                <a:gd name="T5" fmla="*/ 14 h 62"/>
                <a:gd name="T6" fmla="*/ 72 w 84"/>
                <a:gd name="T7" fmla="*/ 30 h 62"/>
                <a:gd name="T8" fmla="*/ 23 w 84"/>
                <a:gd name="T9" fmla="*/ 53 h 62"/>
                <a:gd name="T10" fmla="*/ 81 w 84"/>
                <a:gd name="T11" fmla="*/ 54 h 62"/>
                <a:gd name="T12" fmla="*/ 83 w 84"/>
                <a:gd name="T13" fmla="*/ 59 h 62"/>
                <a:gd name="T14" fmla="*/ 80 w 84"/>
                <a:gd name="T15" fmla="*/ 61 h 62"/>
                <a:gd name="T16" fmla="*/ 0 w 84"/>
                <a:gd name="T17" fmla="*/ 60 h 62"/>
                <a:gd name="T18" fmla="*/ 69 w 84"/>
                <a:gd name="T19" fmla="*/ 18 h 62"/>
                <a:gd name="T20" fmla="*/ 24 w 84"/>
                <a:gd name="T21" fmla="*/ 14 h 62"/>
                <a:gd name="T22" fmla="*/ 4 w 84"/>
                <a:gd name="T23" fmla="*/ 2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4" h="62">
                  <a:moveTo>
                    <a:pt x="4" y="20"/>
                  </a:moveTo>
                  <a:cubicBezTo>
                    <a:pt x="7" y="3"/>
                    <a:pt x="27" y="1"/>
                    <a:pt x="40" y="0"/>
                  </a:cubicBezTo>
                  <a:cubicBezTo>
                    <a:pt x="55" y="0"/>
                    <a:pt x="72" y="1"/>
                    <a:pt x="82" y="14"/>
                  </a:cubicBezTo>
                  <a:cubicBezTo>
                    <a:pt x="84" y="21"/>
                    <a:pt x="77" y="26"/>
                    <a:pt x="72" y="30"/>
                  </a:cubicBezTo>
                  <a:cubicBezTo>
                    <a:pt x="57" y="39"/>
                    <a:pt x="39" y="45"/>
                    <a:pt x="23" y="53"/>
                  </a:cubicBezTo>
                  <a:cubicBezTo>
                    <a:pt x="42" y="54"/>
                    <a:pt x="62" y="53"/>
                    <a:pt x="81" y="54"/>
                  </a:cubicBezTo>
                  <a:cubicBezTo>
                    <a:pt x="83" y="59"/>
                    <a:pt x="83" y="59"/>
                    <a:pt x="83" y="59"/>
                  </a:cubicBezTo>
                  <a:cubicBezTo>
                    <a:pt x="80" y="61"/>
                    <a:pt x="80" y="61"/>
                    <a:pt x="80" y="61"/>
                  </a:cubicBezTo>
                  <a:cubicBezTo>
                    <a:pt x="53" y="62"/>
                    <a:pt x="27" y="62"/>
                    <a:pt x="0" y="60"/>
                  </a:cubicBezTo>
                  <a:cubicBezTo>
                    <a:pt x="17" y="37"/>
                    <a:pt x="50" y="38"/>
                    <a:pt x="69" y="18"/>
                  </a:cubicBezTo>
                  <a:cubicBezTo>
                    <a:pt x="58" y="5"/>
                    <a:pt x="36" y="3"/>
                    <a:pt x="24" y="14"/>
                  </a:cubicBezTo>
                  <a:cubicBezTo>
                    <a:pt x="19" y="20"/>
                    <a:pt x="12" y="20"/>
                    <a:pt x="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Freeform 451"/>
            <p:cNvSpPr/>
            <p:nvPr/>
          </p:nvSpPr>
          <p:spPr bwMode="auto">
            <a:xfrm>
              <a:off x="6543676" y="4719638"/>
              <a:ext cx="160338" cy="211138"/>
            </a:xfrm>
            <a:custGeom>
              <a:avLst/>
              <a:gdLst>
                <a:gd name="T0" fmla="*/ 16 w 47"/>
                <a:gd name="T1" fmla="*/ 13 h 62"/>
                <a:gd name="T2" fmla="*/ 47 w 47"/>
                <a:gd name="T3" fmla="*/ 0 h 62"/>
                <a:gd name="T4" fmla="*/ 47 w 47"/>
                <a:gd name="T5" fmla="*/ 62 h 62"/>
                <a:gd name="T6" fmla="*/ 33 w 47"/>
                <a:gd name="T7" fmla="*/ 62 h 62"/>
                <a:gd name="T8" fmla="*/ 33 w 47"/>
                <a:gd name="T9" fmla="*/ 16 h 62"/>
                <a:gd name="T10" fmla="*/ 2 w 47"/>
                <a:gd name="T11" fmla="*/ 25 h 62"/>
                <a:gd name="T12" fmla="*/ 16 w 47"/>
                <a:gd name="T13" fmla="*/ 1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62">
                  <a:moveTo>
                    <a:pt x="16" y="13"/>
                  </a:moveTo>
                  <a:cubicBezTo>
                    <a:pt x="27" y="9"/>
                    <a:pt x="36" y="2"/>
                    <a:pt x="47" y="0"/>
                  </a:cubicBezTo>
                  <a:cubicBezTo>
                    <a:pt x="47" y="21"/>
                    <a:pt x="47" y="42"/>
                    <a:pt x="47" y="62"/>
                  </a:cubicBezTo>
                  <a:cubicBezTo>
                    <a:pt x="43" y="62"/>
                    <a:pt x="38" y="62"/>
                    <a:pt x="33" y="62"/>
                  </a:cubicBezTo>
                  <a:cubicBezTo>
                    <a:pt x="33" y="47"/>
                    <a:pt x="33" y="32"/>
                    <a:pt x="33" y="16"/>
                  </a:cubicBezTo>
                  <a:cubicBezTo>
                    <a:pt x="23" y="19"/>
                    <a:pt x="12" y="23"/>
                    <a:pt x="2" y="25"/>
                  </a:cubicBezTo>
                  <a:cubicBezTo>
                    <a:pt x="0" y="15"/>
                    <a:pt x="10" y="15"/>
                    <a:pt x="16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Freeform 452"/>
            <p:cNvSpPr/>
            <p:nvPr/>
          </p:nvSpPr>
          <p:spPr bwMode="auto">
            <a:xfrm>
              <a:off x="4922838" y="5100638"/>
              <a:ext cx="68263" cy="92075"/>
            </a:xfrm>
            <a:custGeom>
              <a:avLst/>
              <a:gdLst>
                <a:gd name="T0" fmla="*/ 1 w 20"/>
                <a:gd name="T1" fmla="*/ 13 h 27"/>
                <a:gd name="T2" fmla="*/ 20 w 20"/>
                <a:gd name="T3" fmla="*/ 0 h 27"/>
                <a:gd name="T4" fmla="*/ 17 w 20"/>
                <a:gd name="T5" fmla="*/ 27 h 27"/>
                <a:gd name="T6" fmla="*/ 1 w 20"/>
                <a:gd name="T7" fmla="*/ 1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7">
                  <a:moveTo>
                    <a:pt x="1" y="13"/>
                  </a:moveTo>
                  <a:cubicBezTo>
                    <a:pt x="7" y="8"/>
                    <a:pt x="13" y="4"/>
                    <a:pt x="20" y="0"/>
                  </a:cubicBezTo>
                  <a:cubicBezTo>
                    <a:pt x="19" y="9"/>
                    <a:pt x="18" y="18"/>
                    <a:pt x="17" y="27"/>
                  </a:cubicBezTo>
                  <a:cubicBezTo>
                    <a:pt x="12" y="22"/>
                    <a:pt x="0" y="21"/>
                    <a:pt x="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平行四边形 2"/>
          <p:cNvSpPr/>
          <p:nvPr/>
        </p:nvSpPr>
        <p:spPr>
          <a:xfrm rot="5400000" flipH="1">
            <a:off x="2667000" y="-2667002"/>
            <a:ext cx="6858001" cy="12192001"/>
          </a:xfrm>
          <a:prstGeom prst="parallelogram">
            <a:avLst>
              <a:gd name="adj" fmla="val 11296"/>
            </a:avLst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 cstate="email"/>
          <a:stretch>
            <a:fillRect/>
          </a:stretch>
        </p:blipFill>
        <p:spPr>
          <a:xfrm>
            <a:off x="9631877" y="359476"/>
            <a:ext cx="2124694" cy="672820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5186053" y="1032296"/>
            <a:ext cx="1819894" cy="987145"/>
            <a:chOff x="4707906" y="1032296"/>
            <a:chExt cx="1819894" cy="987145"/>
          </a:xfrm>
        </p:grpSpPr>
        <p:sp>
          <p:nvSpPr>
            <p:cNvPr id="7" name="文本框 6"/>
            <p:cNvSpPr txBox="1"/>
            <p:nvPr/>
          </p:nvSpPr>
          <p:spPr>
            <a:xfrm>
              <a:off x="4707906" y="1032296"/>
              <a:ext cx="1819894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000" b="1" dirty="0">
                  <a:solidFill>
                    <a:schemeClr val="accent1"/>
                  </a:solidFill>
                  <a:latin typeface="+mj-ea"/>
                  <a:ea typeface="+mj-ea"/>
                </a:rPr>
                <a:t>目录</a:t>
              </a:r>
              <a:endParaRPr lang="zh-CN" altLang="en-US" sz="40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747903" y="1638723"/>
              <a:ext cx="1739900" cy="3807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dirty="0">
                  <a:solidFill>
                    <a:schemeClr val="accent1"/>
                  </a:solidFill>
                </a:rPr>
                <a:t>contents</a:t>
              </a:r>
              <a:endParaRPr lang="zh-CN" altLang="en-US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113" name="组合 112"/>
          <p:cNvGrpSpPr/>
          <p:nvPr/>
        </p:nvGrpSpPr>
        <p:grpSpPr>
          <a:xfrm>
            <a:off x="1422400" y="2374359"/>
            <a:ext cx="4686005" cy="973337"/>
            <a:chOff x="1531916" y="2369851"/>
            <a:chExt cx="4686005" cy="973337"/>
          </a:xfrm>
        </p:grpSpPr>
        <p:grpSp>
          <p:nvGrpSpPr>
            <p:cNvPr id="77" name="组合 76"/>
            <p:cNvGrpSpPr/>
            <p:nvPr/>
          </p:nvGrpSpPr>
          <p:grpSpPr>
            <a:xfrm>
              <a:off x="1531916" y="2369851"/>
              <a:ext cx="971202" cy="973337"/>
              <a:chOff x="1994564" y="454676"/>
              <a:chExt cx="4990436" cy="5001420"/>
            </a:xfrm>
          </p:grpSpPr>
          <p:sp>
            <p:nvSpPr>
              <p:cNvPr id="78" name="Freeform 422"/>
              <p:cNvSpPr>
                <a:spLocks noEditPoints="1"/>
              </p:cNvSpPr>
              <p:nvPr/>
            </p:nvSpPr>
            <p:spPr bwMode="auto">
              <a:xfrm>
                <a:off x="1994564" y="454676"/>
                <a:ext cx="4990436" cy="5001420"/>
              </a:xfrm>
              <a:custGeom>
                <a:avLst/>
                <a:gdLst>
                  <a:gd name="T0" fmla="*/ 675 w 1482"/>
                  <a:gd name="T1" fmla="*/ 13 h 1485"/>
                  <a:gd name="T2" fmla="*/ 1075 w 1482"/>
                  <a:gd name="T3" fmla="*/ 88 h 1485"/>
                  <a:gd name="T4" fmla="*/ 1399 w 1482"/>
                  <a:gd name="T5" fmla="*/ 408 h 1485"/>
                  <a:gd name="T6" fmla="*/ 1481 w 1482"/>
                  <a:gd name="T7" fmla="*/ 750 h 1485"/>
                  <a:gd name="T8" fmla="*/ 1381 w 1482"/>
                  <a:gd name="T9" fmla="*/ 1118 h 1485"/>
                  <a:gd name="T10" fmla="*/ 1149 w 1482"/>
                  <a:gd name="T11" fmla="*/ 1362 h 1485"/>
                  <a:gd name="T12" fmla="*/ 761 w 1482"/>
                  <a:gd name="T13" fmla="*/ 1482 h 1485"/>
                  <a:gd name="T14" fmla="*/ 412 w 1482"/>
                  <a:gd name="T15" fmla="*/ 1403 h 1485"/>
                  <a:gd name="T16" fmla="*/ 95 w 1482"/>
                  <a:gd name="T17" fmla="*/ 1092 h 1485"/>
                  <a:gd name="T18" fmla="*/ 12 w 1482"/>
                  <a:gd name="T19" fmla="*/ 682 h 1485"/>
                  <a:gd name="T20" fmla="*/ 166 w 1482"/>
                  <a:gd name="T21" fmla="*/ 291 h 1485"/>
                  <a:gd name="T22" fmla="*/ 675 w 1482"/>
                  <a:gd name="T23" fmla="*/ 13 h 1485"/>
                  <a:gd name="T24" fmla="*/ 708 w 1482"/>
                  <a:gd name="T25" fmla="*/ 38 h 1485"/>
                  <a:gd name="T26" fmla="*/ 394 w 1482"/>
                  <a:gd name="T27" fmla="*/ 131 h 1485"/>
                  <a:gd name="T28" fmla="*/ 90 w 1482"/>
                  <a:gd name="T29" fmla="*/ 476 h 1485"/>
                  <a:gd name="T30" fmla="*/ 66 w 1482"/>
                  <a:gd name="T31" fmla="*/ 949 h 1485"/>
                  <a:gd name="T32" fmla="*/ 294 w 1482"/>
                  <a:gd name="T33" fmla="*/ 1293 h 1485"/>
                  <a:gd name="T34" fmla="*/ 685 w 1482"/>
                  <a:gd name="T35" fmla="*/ 1452 h 1485"/>
                  <a:gd name="T36" fmla="*/ 1127 w 1482"/>
                  <a:gd name="T37" fmla="*/ 1344 h 1485"/>
                  <a:gd name="T38" fmla="*/ 1387 w 1482"/>
                  <a:gd name="T39" fmla="*/ 1048 h 1485"/>
                  <a:gd name="T40" fmla="*/ 1407 w 1482"/>
                  <a:gd name="T41" fmla="*/ 493 h 1485"/>
                  <a:gd name="T42" fmla="*/ 1191 w 1482"/>
                  <a:gd name="T43" fmla="*/ 195 h 1485"/>
                  <a:gd name="T44" fmla="*/ 813 w 1482"/>
                  <a:gd name="T45" fmla="*/ 40 h 1485"/>
                  <a:gd name="T46" fmla="*/ 708 w 1482"/>
                  <a:gd name="T47" fmla="*/ 38 h 1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82" h="1485">
                    <a:moveTo>
                      <a:pt x="675" y="13"/>
                    </a:moveTo>
                    <a:cubicBezTo>
                      <a:pt x="812" y="0"/>
                      <a:pt x="952" y="26"/>
                      <a:pt x="1075" y="88"/>
                    </a:cubicBezTo>
                    <a:cubicBezTo>
                      <a:pt x="1213" y="157"/>
                      <a:pt x="1328" y="270"/>
                      <a:pt x="1399" y="408"/>
                    </a:cubicBezTo>
                    <a:cubicBezTo>
                      <a:pt x="1454" y="513"/>
                      <a:pt x="1482" y="631"/>
                      <a:pt x="1481" y="750"/>
                    </a:cubicBezTo>
                    <a:cubicBezTo>
                      <a:pt x="1481" y="879"/>
                      <a:pt x="1446" y="1007"/>
                      <a:pt x="1381" y="1118"/>
                    </a:cubicBezTo>
                    <a:cubicBezTo>
                      <a:pt x="1324" y="1215"/>
                      <a:pt x="1244" y="1300"/>
                      <a:pt x="1149" y="1362"/>
                    </a:cubicBezTo>
                    <a:cubicBezTo>
                      <a:pt x="1035" y="1437"/>
                      <a:pt x="898" y="1480"/>
                      <a:pt x="761" y="1482"/>
                    </a:cubicBezTo>
                    <a:cubicBezTo>
                      <a:pt x="641" y="1485"/>
                      <a:pt x="519" y="1458"/>
                      <a:pt x="412" y="1403"/>
                    </a:cubicBezTo>
                    <a:cubicBezTo>
                      <a:pt x="278" y="1335"/>
                      <a:pt x="166" y="1225"/>
                      <a:pt x="95" y="1092"/>
                    </a:cubicBezTo>
                    <a:cubicBezTo>
                      <a:pt x="28" y="967"/>
                      <a:pt x="0" y="823"/>
                      <a:pt x="12" y="682"/>
                    </a:cubicBezTo>
                    <a:cubicBezTo>
                      <a:pt x="24" y="541"/>
                      <a:pt x="78" y="403"/>
                      <a:pt x="166" y="291"/>
                    </a:cubicBezTo>
                    <a:cubicBezTo>
                      <a:pt x="289" y="134"/>
                      <a:pt x="477" y="31"/>
                      <a:pt x="675" y="13"/>
                    </a:cubicBezTo>
                    <a:close/>
                    <a:moveTo>
                      <a:pt x="708" y="38"/>
                    </a:moveTo>
                    <a:cubicBezTo>
                      <a:pt x="598" y="43"/>
                      <a:pt x="489" y="76"/>
                      <a:pt x="394" y="131"/>
                    </a:cubicBezTo>
                    <a:cubicBezTo>
                      <a:pt x="258" y="208"/>
                      <a:pt x="149" y="331"/>
                      <a:pt x="90" y="476"/>
                    </a:cubicBezTo>
                    <a:cubicBezTo>
                      <a:pt x="28" y="625"/>
                      <a:pt x="19" y="795"/>
                      <a:pt x="66" y="949"/>
                    </a:cubicBezTo>
                    <a:cubicBezTo>
                      <a:pt x="106" y="1083"/>
                      <a:pt x="186" y="1204"/>
                      <a:pt x="294" y="1293"/>
                    </a:cubicBezTo>
                    <a:cubicBezTo>
                      <a:pt x="404" y="1384"/>
                      <a:pt x="543" y="1441"/>
                      <a:pt x="685" y="1452"/>
                    </a:cubicBezTo>
                    <a:cubicBezTo>
                      <a:pt x="839" y="1466"/>
                      <a:pt x="997" y="1427"/>
                      <a:pt x="1127" y="1344"/>
                    </a:cubicBezTo>
                    <a:cubicBezTo>
                      <a:pt x="1239" y="1272"/>
                      <a:pt x="1330" y="1169"/>
                      <a:pt x="1387" y="1048"/>
                    </a:cubicBezTo>
                    <a:cubicBezTo>
                      <a:pt x="1469" y="876"/>
                      <a:pt x="1476" y="670"/>
                      <a:pt x="1407" y="493"/>
                    </a:cubicBezTo>
                    <a:cubicBezTo>
                      <a:pt x="1363" y="377"/>
                      <a:pt x="1288" y="273"/>
                      <a:pt x="1191" y="195"/>
                    </a:cubicBezTo>
                    <a:cubicBezTo>
                      <a:pt x="1084" y="108"/>
                      <a:pt x="951" y="53"/>
                      <a:pt x="813" y="40"/>
                    </a:cubicBezTo>
                    <a:cubicBezTo>
                      <a:pt x="778" y="38"/>
                      <a:pt x="743" y="35"/>
                      <a:pt x="708" y="3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9" name="Freeform 423"/>
              <p:cNvSpPr>
                <a:spLocks noEditPoints="1"/>
              </p:cNvSpPr>
              <p:nvPr/>
            </p:nvSpPr>
            <p:spPr bwMode="auto">
              <a:xfrm>
                <a:off x="2171953" y="663461"/>
                <a:ext cx="4660775" cy="4613677"/>
              </a:xfrm>
              <a:custGeom>
                <a:avLst/>
                <a:gdLst>
                  <a:gd name="T0" fmla="*/ 551 w 1384"/>
                  <a:gd name="T1" fmla="*/ 164 h 1370"/>
                  <a:gd name="T2" fmla="*/ 780 w 1384"/>
                  <a:gd name="T3" fmla="*/ 244 h 1370"/>
                  <a:gd name="T4" fmla="*/ 596 w 1384"/>
                  <a:gd name="T5" fmla="*/ 180 h 1370"/>
                  <a:gd name="T6" fmla="*/ 516 w 1384"/>
                  <a:gd name="T7" fmla="*/ 195 h 1370"/>
                  <a:gd name="T8" fmla="*/ 651 w 1384"/>
                  <a:gd name="T9" fmla="*/ 266 h 1370"/>
                  <a:gd name="T10" fmla="*/ 635 w 1384"/>
                  <a:gd name="T11" fmla="*/ 214 h 1370"/>
                  <a:gd name="T12" fmla="*/ 674 w 1384"/>
                  <a:gd name="T13" fmla="*/ 217 h 1370"/>
                  <a:gd name="T14" fmla="*/ 527 w 1384"/>
                  <a:gd name="T15" fmla="*/ 247 h 1370"/>
                  <a:gd name="T16" fmla="*/ 609 w 1384"/>
                  <a:gd name="T17" fmla="*/ 244 h 1370"/>
                  <a:gd name="T18" fmla="*/ 963 w 1384"/>
                  <a:gd name="T19" fmla="*/ 256 h 1370"/>
                  <a:gd name="T20" fmla="*/ 793 w 1384"/>
                  <a:gd name="T21" fmla="*/ 289 h 1370"/>
                  <a:gd name="T22" fmla="*/ 965 w 1384"/>
                  <a:gd name="T23" fmla="*/ 302 h 1370"/>
                  <a:gd name="T24" fmla="*/ 539 w 1384"/>
                  <a:gd name="T25" fmla="*/ 292 h 1370"/>
                  <a:gd name="T26" fmla="*/ 747 w 1384"/>
                  <a:gd name="T27" fmla="*/ 359 h 1370"/>
                  <a:gd name="T28" fmla="*/ 1037 w 1384"/>
                  <a:gd name="T29" fmla="*/ 296 h 1370"/>
                  <a:gd name="T30" fmla="*/ 925 w 1384"/>
                  <a:gd name="T31" fmla="*/ 312 h 1370"/>
                  <a:gd name="T32" fmla="*/ 929 w 1384"/>
                  <a:gd name="T33" fmla="*/ 364 h 1370"/>
                  <a:gd name="T34" fmla="*/ 672 w 1384"/>
                  <a:gd name="T35" fmla="*/ 334 h 1370"/>
                  <a:gd name="T36" fmla="*/ 609 w 1384"/>
                  <a:gd name="T37" fmla="*/ 339 h 1370"/>
                  <a:gd name="T38" fmla="*/ 493 w 1384"/>
                  <a:gd name="T39" fmla="*/ 369 h 1370"/>
                  <a:gd name="T40" fmla="*/ 867 w 1384"/>
                  <a:gd name="T41" fmla="*/ 373 h 1370"/>
                  <a:gd name="T42" fmla="*/ 448 w 1384"/>
                  <a:gd name="T43" fmla="*/ 405 h 1370"/>
                  <a:gd name="T44" fmla="*/ 1020 w 1384"/>
                  <a:gd name="T45" fmla="*/ 451 h 1370"/>
                  <a:gd name="T46" fmla="*/ 1074 w 1384"/>
                  <a:gd name="T47" fmla="*/ 552 h 1370"/>
                  <a:gd name="T48" fmla="*/ 850 w 1384"/>
                  <a:gd name="T49" fmla="*/ 962 h 1370"/>
                  <a:gd name="T50" fmla="*/ 472 w 1384"/>
                  <a:gd name="T51" fmla="*/ 808 h 1370"/>
                  <a:gd name="T52" fmla="*/ 312 w 1384"/>
                  <a:gd name="T53" fmla="*/ 764 h 1370"/>
                  <a:gd name="T54" fmla="*/ 311 w 1384"/>
                  <a:gd name="T55" fmla="*/ 577 h 1370"/>
                  <a:gd name="T56" fmla="*/ 265 w 1384"/>
                  <a:gd name="T57" fmla="*/ 424 h 1370"/>
                  <a:gd name="T58" fmla="*/ 1082 w 1384"/>
                  <a:gd name="T59" fmla="*/ 423 h 1370"/>
                  <a:gd name="T60" fmla="*/ 826 w 1384"/>
                  <a:gd name="T61" fmla="*/ 420 h 1370"/>
                  <a:gd name="T62" fmla="*/ 329 w 1384"/>
                  <a:gd name="T63" fmla="*/ 389 h 1370"/>
                  <a:gd name="T64" fmla="*/ 499 w 1384"/>
                  <a:gd name="T65" fmla="*/ 477 h 1370"/>
                  <a:gd name="T66" fmla="*/ 959 w 1384"/>
                  <a:gd name="T67" fmla="*/ 411 h 1370"/>
                  <a:gd name="T68" fmla="*/ 384 w 1384"/>
                  <a:gd name="T69" fmla="*/ 452 h 1370"/>
                  <a:gd name="T70" fmla="*/ 1120 w 1384"/>
                  <a:gd name="T71" fmla="*/ 417 h 1370"/>
                  <a:gd name="T72" fmla="*/ 632 w 1384"/>
                  <a:gd name="T73" fmla="*/ 531 h 1370"/>
                  <a:gd name="T74" fmla="*/ 1063 w 1384"/>
                  <a:gd name="T75" fmla="*/ 435 h 1370"/>
                  <a:gd name="T76" fmla="*/ 957 w 1384"/>
                  <a:gd name="T77" fmla="*/ 464 h 1370"/>
                  <a:gd name="T78" fmla="*/ 548 w 1384"/>
                  <a:gd name="T79" fmla="*/ 458 h 1370"/>
                  <a:gd name="T80" fmla="*/ 1073 w 1384"/>
                  <a:gd name="T81" fmla="*/ 469 h 1370"/>
                  <a:gd name="T82" fmla="*/ 716 w 1384"/>
                  <a:gd name="T83" fmla="*/ 511 h 1370"/>
                  <a:gd name="T84" fmla="*/ 1082 w 1384"/>
                  <a:gd name="T85" fmla="*/ 520 h 1370"/>
                  <a:gd name="T86" fmla="*/ 408 w 1384"/>
                  <a:gd name="T87" fmla="*/ 514 h 1370"/>
                  <a:gd name="T88" fmla="*/ 504 w 1384"/>
                  <a:gd name="T89" fmla="*/ 568 h 1370"/>
                  <a:gd name="T90" fmla="*/ 1079 w 1384"/>
                  <a:gd name="T91" fmla="*/ 561 h 1370"/>
                  <a:gd name="T92" fmla="*/ 753 w 1384"/>
                  <a:gd name="T93" fmla="*/ 598 h 1370"/>
                  <a:gd name="T94" fmla="*/ 350 w 1384"/>
                  <a:gd name="T95" fmla="*/ 584 h 1370"/>
                  <a:gd name="T96" fmla="*/ 380 w 1384"/>
                  <a:gd name="T97" fmla="*/ 616 h 1370"/>
                  <a:gd name="T98" fmla="*/ 780 w 1384"/>
                  <a:gd name="T99" fmla="*/ 605 h 1370"/>
                  <a:gd name="T100" fmla="*/ 835 w 1384"/>
                  <a:gd name="T101" fmla="*/ 653 h 1370"/>
                  <a:gd name="T102" fmla="*/ 254 w 1384"/>
                  <a:gd name="T103" fmla="*/ 673 h 1370"/>
                  <a:gd name="T104" fmla="*/ 359 w 1384"/>
                  <a:gd name="T105" fmla="*/ 674 h 1370"/>
                  <a:gd name="T106" fmla="*/ 437 w 1384"/>
                  <a:gd name="T107" fmla="*/ 721 h 1370"/>
                  <a:gd name="T108" fmla="*/ 60 w 1384"/>
                  <a:gd name="T109" fmla="*/ 722 h 1370"/>
                  <a:gd name="T110" fmla="*/ 357 w 1384"/>
                  <a:gd name="T111" fmla="*/ 777 h 1370"/>
                  <a:gd name="T112" fmla="*/ 1251 w 1384"/>
                  <a:gd name="T113" fmla="*/ 844 h 1370"/>
                  <a:gd name="T114" fmla="*/ 152 w 1384"/>
                  <a:gd name="T115" fmla="*/ 924 h 1370"/>
                  <a:gd name="T116" fmla="*/ 238 w 1384"/>
                  <a:gd name="T117" fmla="*/ 1075 h 1370"/>
                  <a:gd name="T118" fmla="*/ 293 w 1384"/>
                  <a:gd name="T119" fmla="*/ 1100 h 1370"/>
                  <a:gd name="T120" fmla="*/ 378 w 1384"/>
                  <a:gd name="T121" fmla="*/ 1236 h 1370"/>
                  <a:gd name="T122" fmla="*/ 884 w 1384"/>
                  <a:gd name="T123" fmla="*/ 1300 h 1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84" h="1370">
                    <a:moveTo>
                      <a:pt x="634" y="11"/>
                    </a:moveTo>
                    <a:cubicBezTo>
                      <a:pt x="764" y="0"/>
                      <a:pt x="897" y="27"/>
                      <a:pt x="1011" y="89"/>
                    </a:cubicBezTo>
                    <a:cubicBezTo>
                      <a:pt x="1130" y="152"/>
                      <a:pt x="1229" y="253"/>
                      <a:pt x="1291" y="373"/>
                    </a:cubicBezTo>
                    <a:cubicBezTo>
                      <a:pt x="1362" y="507"/>
                      <a:pt x="1384" y="664"/>
                      <a:pt x="1355" y="812"/>
                    </a:cubicBezTo>
                    <a:cubicBezTo>
                      <a:pt x="1335" y="919"/>
                      <a:pt x="1288" y="1020"/>
                      <a:pt x="1221" y="1104"/>
                    </a:cubicBezTo>
                    <a:cubicBezTo>
                      <a:pt x="1141" y="1205"/>
                      <a:pt x="1033" y="1281"/>
                      <a:pt x="912" y="1323"/>
                    </a:cubicBezTo>
                    <a:cubicBezTo>
                      <a:pt x="798" y="1362"/>
                      <a:pt x="673" y="1370"/>
                      <a:pt x="555" y="1345"/>
                    </a:cubicBezTo>
                    <a:cubicBezTo>
                      <a:pt x="418" y="1318"/>
                      <a:pt x="290" y="1245"/>
                      <a:pt x="195" y="1141"/>
                    </a:cubicBezTo>
                    <a:cubicBezTo>
                      <a:pt x="111" y="1050"/>
                      <a:pt x="52" y="935"/>
                      <a:pt x="29" y="813"/>
                    </a:cubicBezTo>
                    <a:cubicBezTo>
                      <a:pt x="0" y="665"/>
                      <a:pt x="23" y="507"/>
                      <a:pt x="93" y="373"/>
                    </a:cubicBezTo>
                    <a:cubicBezTo>
                      <a:pt x="146" y="270"/>
                      <a:pt x="226" y="182"/>
                      <a:pt x="323" y="118"/>
                    </a:cubicBezTo>
                    <a:cubicBezTo>
                      <a:pt x="416" y="58"/>
                      <a:pt x="524" y="21"/>
                      <a:pt x="634" y="11"/>
                    </a:cubicBezTo>
                    <a:close/>
                    <a:moveTo>
                      <a:pt x="494" y="54"/>
                    </a:moveTo>
                    <a:cubicBezTo>
                      <a:pt x="486" y="62"/>
                      <a:pt x="478" y="70"/>
                      <a:pt x="469" y="76"/>
                    </a:cubicBezTo>
                    <a:cubicBezTo>
                      <a:pt x="474" y="91"/>
                      <a:pt x="484" y="104"/>
                      <a:pt x="492" y="118"/>
                    </a:cubicBezTo>
                    <a:cubicBezTo>
                      <a:pt x="510" y="121"/>
                      <a:pt x="523" y="106"/>
                      <a:pt x="534" y="94"/>
                    </a:cubicBezTo>
                    <a:cubicBezTo>
                      <a:pt x="541" y="81"/>
                      <a:pt x="541" y="65"/>
                      <a:pt x="542" y="51"/>
                    </a:cubicBezTo>
                    <a:cubicBezTo>
                      <a:pt x="537" y="47"/>
                      <a:pt x="532" y="39"/>
                      <a:pt x="525" y="41"/>
                    </a:cubicBezTo>
                    <a:cubicBezTo>
                      <a:pt x="514" y="45"/>
                      <a:pt x="504" y="49"/>
                      <a:pt x="494" y="54"/>
                    </a:cubicBezTo>
                    <a:close/>
                    <a:moveTo>
                      <a:pt x="853" y="49"/>
                    </a:moveTo>
                    <a:cubicBezTo>
                      <a:pt x="847" y="58"/>
                      <a:pt x="844" y="68"/>
                      <a:pt x="841" y="78"/>
                    </a:cubicBezTo>
                    <a:cubicBezTo>
                      <a:pt x="829" y="86"/>
                      <a:pt x="817" y="78"/>
                      <a:pt x="806" y="74"/>
                    </a:cubicBezTo>
                    <a:cubicBezTo>
                      <a:pt x="804" y="89"/>
                      <a:pt x="814" y="102"/>
                      <a:pt x="827" y="108"/>
                    </a:cubicBezTo>
                    <a:cubicBezTo>
                      <a:pt x="820" y="130"/>
                      <a:pt x="793" y="132"/>
                      <a:pt x="777" y="144"/>
                    </a:cubicBezTo>
                    <a:cubicBezTo>
                      <a:pt x="789" y="146"/>
                      <a:pt x="801" y="149"/>
                      <a:pt x="813" y="147"/>
                    </a:cubicBezTo>
                    <a:cubicBezTo>
                      <a:pt x="827" y="143"/>
                      <a:pt x="839" y="135"/>
                      <a:pt x="849" y="125"/>
                    </a:cubicBezTo>
                    <a:cubicBezTo>
                      <a:pt x="857" y="141"/>
                      <a:pt x="856" y="162"/>
                      <a:pt x="870" y="174"/>
                    </a:cubicBezTo>
                    <a:cubicBezTo>
                      <a:pt x="882" y="182"/>
                      <a:pt x="898" y="190"/>
                      <a:pt x="912" y="181"/>
                    </a:cubicBezTo>
                    <a:cubicBezTo>
                      <a:pt x="903" y="171"/>
                      <a:pt x="893" y="162"/>
                      <a:pt x="883" y="153"/>
                    </a:cubicBezTo>
                    <a:cubicBezTo>
                      <a:pt x="871" y="142"/>
                      <a:pt x="863" y="126"/>
                      <a:pt x="858" y="111"/>
                    </a:cubicBezTo>
                    <a:cubicBezTo>
                      <a:pt x="872" y="106"/>
                      <a:pt x="889" y="105"/>
                      <a:pt x="903" y="99"/>
                    </a:cubicBezTo>
                    <a:cubicBezTo>
                      <a:pt x="902" y="92"/>
                      <a:pt x="897" y="88"/>
                      <a:pt x="893" y="83"/>
                    </a:cubicBezTo>
                    <a:cubicBezTo>
                      <a:pt x="885" y="83"/>
                      <a:pt x="877" y="82"/>
                      <a:pt x="870" y="82"/>
                    </a:cubicBezTo>
                    <a:cubicBezTo>
                      <a:pt x="870" y="73"/>
                      <a:pt x="874" y="64"/>
                      <a:pt x="869" y="56"/>
                    </a:cubicBezTo>
                    <a:cubicBezTo>
                      <a:pt x="864" y="52"/>
                      <a:pt x="859" y="49"/>
                      <a:pt x="853" y="49"/>
                    </a:cubicBezTo>
                    <a:close/>
                    <a:moveTo>
                      <a:pt x="496" y="137"/>
                    </a:moveTo>
                    <a:cubicBezTo>
                      <a:pt x="492" y="135"/>
                      <a:pt x="488" y="133"/>
                      <a:pt x="485" y="131"/>
                    </a:cubicBezTo>
                    <a:cubicBezTo>
                      <a:pt x="485" y="151"/>
                      <a:pt x="495" y="173"/>
                      <a:pt x="512" y="183"/>
                    </a:cubicBezTo>
                    <a:cubicBezTo>
                      <a:pt x="526" y="180"/>
                      <a:pt x="536" y="164"/>
                      <a:pt x="551" y="164"/>
                    </a:cubicBezTo>
                    <a:cubicBezTo>
                      <a:pt x="558" y="165"/>
                      <a:pt x="566" y="168"/>
                      <a:pt x="571" y="163"/>
                    </a:cubicBezTo>
                    <a:cubicBezTo>
                      <a:pt x="582" y="157"/>
                      <a:pt x="579" y="142"/>
                      <a:pt x="578" y="132"/>
                    </a:cubicBezTo>
                    <a:cubicBezTo>
                      <a:pt x="575" y="119"/>
                      <a:pt x="568" y="101"/>
                      <a:pt x="552" y="102"/>
                    </a:cubicBezTo>
                    <a:cubicBezTo>
                      <a:pt x="529" y="105"/>
                      <a:pt x="513" y="123"/>
                      <a:pt x="496" y="137"/>
                    </a:cubicBezTo>
                    <a:close/>
                    <a:moveTo>
                      <a:pt x="636" y="166"/>
                    </a:moveTo>
                    <a:cubicBezTo>
                      <a:pt x="636" y="166"/>
                      <a:pt x="636" y="166"/>
                      <a:pt x="636" y="166"/>
                    </a:cubicBezTo>
                    <a:moveTo>
                      <a:pt x="681" y="166"/>
                    </a:moveTo>
                    <a:cubicBezTo>
                      <a:pt x="669" y="172"/>
                      <a:pt x="685" y="178"/>
                      <a:pt x="690" y="170"/>
                    </a:cubicBezTo>
                    <a:cubicBezTo>
                      <a:pt x="695" y="164"/>
                      <a:pt x="684" y="163"/>
                      <a:pt x="681" y="166"/>
                    </a:cubicBezTo>
                    <a:close/>
                    <a:moveTo>
                      <a:pt x="705" y="165"/>
                    </a:moveTo>
                    <a:cubicBezTo>
                      <a:pt x="704" y="167"/>
                      <a:pt x="701" y="170"/>
                      <a:pt x="700" y="172"/>
                    </a:cubicBezTo>
                    <a:cubicBezTo>
                      <a:pt x="694" y="175"/>
                      <a:pt x="688" y="178"/>
                      <a:pt x="681" y="181"/>
                    </a:cubicBezTo>
                    <a:cubicBezTo>
                      <a:pt x="681" y="192"/>
                      <a:pt x="677" y="201"/>
                      <a:pt x="673" y="210"/>
                    </a:cubicBezTo>
                    <a:cubicBezTo>
                      <a:pt x="679" y="210"/>
                      <a:pt x="685" y="209"/>
                      <a:pt x="692" y="209"/>
                    </a:cubicBezTo>
                    <a:cubicBezTo>
                      <a:pt x="694" y="197"/>
                      <a:pt x="703" y="190"/>
                      <a:pt x="713" y="185"/>
                    </a:cubicBezTo>
                    <a:cubicBezTo>
                      <a:pt x="717" y="192"/>
                      <a:pt x="720" y="200"/>
                      <a:pt x="723" y="209"/>
                    </a:cubicBezTo>
                    <a:cubicBezTo>
                      <a:pt x="727" y="205"/>
                      <a:pt x="731" y="201"/>
                      <a:pt x="735" y="197"/>
                    </a:cubicBezTo>
                    <a:cubicBezTo>
                      <a:pt x="733" y="194"/>
                      <a:pt x="728" y="190"/>
                      <a:pt x="726" y="188"/>
                    </a:cubicBezTo>
                    <a:cubicBezTo>
                      <a:pt x="730" y="179"/>
                      <a:pt x="736" y="172"/>
                      <a:pt x="744" y="168"/>
                    </a:cubicBezTo>
                    <a:cubicBezTo>
                      <a:pt x="759" y="179"/>
                      <a:pt x="733" y="197"/>
                      <a:pt x="750" y="206"/>
                    </a:cubicBezTo>
                    <a:cubicBezTo>
                      <a:pt x="753" y="196"/>
                      <a:pt x="755" y="187"/>
                      <a:pt x="761" y="178"/>
                    </a:cubicBezTo>
                    <a:cubicBezTo>
                      <a:pt x="763" y="188"/>
                      <a:pt x="760" y="198"/>
                      <a:pt x="759" y="208"/>
                    </a:cubicBezTo>
                    <a:cubicBezTo>
                      <a:pt x="771" y="202"/>
                      <a:pt x="766" y="187"/>
                      <a:pt x="767" y="176"/>
                    </a:cubicBezTo>
                    <a:cubicBezTo>
                      <a:pt x="776" y="183"/>
                      <a:pt x="773" y="194"/>
                      <a:pt x="774" y="203"/>
                    </a:cubicBezTo>
                    <a:cubicBezTo>
                      <a:pt x="769" y="208"/>
                      <a:pt x="765" y="212"/>
                      <a:pt x="760" y="217"/>
                    </a:cubicBezTo>
                    <a:cubicBezTo>
                      <a:pt x="766" y="226"/>
                      <a:pt x="762" y="236"/>
                      <a:pt x="752" y="241"/>
                    </a:cubicBezTo>
                    <a:cubicBezTo>
                      <a:pt x="755" y="242"/>
                      <a:pt x="755" y="242"/>
                      <a:pt x="755" y="242"/>
                    </a:cubicBezTo>
                    <a:cubicBezTo>
                      <a:pt x="753" y="244"/>
                      <a:pt x="748" y="246"/>
                      <a:pt x="745" y="248"/>
                    </a:cubicBezTo>
                    <a:cubicBezTo>
                      <a:pt x="747" y="240"/>
                      <a:pt x="742" y="233"/>
                      <a:pt x="737" y="229"/>
                    </a:cubicBezTo>
                    <a:cubicBezTo>
                      <a:pt x="731" y="236"/>
                      <a:pt x="722" y="242"/>
                      <a:pt x="716" y="250"/>
                    </a:cubicBezTo>
                    <a:cubicBezTo>
                      <a:pt x="724" y="251"/>
                      <a:pt x="729" y="247"/>
                      <a:pt x="730" y="239"/>
                    </a:cubicBezTo>
                    <a:cubicBezTo>
                      <a:pt x="734" y="238"/>
                      <a:pt x="739" y="237"/>
                      <a:pt x="744" y="237"/>
                    </a:cubicBezTo>
                    <a:cubicBezTo>
                      <a:pt x="741" y="241"/>
                      <a:pt x="737" y="248"/>
                      <a:pt x="735" y="251"/>
                    </a:cubicBezTo>
                    <a:cubicBezTo>
                      <a:pt x="740" y="246"/>
                      <a:pt x="740" y="246"/>
                      <a:pt x="740" y="246"/>
                    </a:cubicBezTo>
                    <a:cubicBezTo>
                      <a:pt x="743" y="249"/>
                      <a:pt x="746" y="253"/>
                      <a:pt x="749" y="256"/>
                    </a:cubicBezTo>
                    <a:cubicBezTo>
                      <a:pt x="755" y="249"/>
                      <a:pt x="760" y="242"/>
                      <a:pt x="767" y="235"/>
                    </a:cubicBezTo>
                    <a:cubicBezTo>
                      <a:pt x="766" y="239"/>
                      <a:pt x="765" y="247"/>
                      <a:pt x="764" y="251"/>
                    </a:cubicBezTo>
                    <a:cubicBezTo>
                      <a:pt x="771" y="247"/>
                      <a:pt x="771" y="240"/>
                      <a:pt x="772" y="234"/>
                    </a:cubicBezTo>
                    <a:cubicBezTo>
                      <a:pt x="774" y="236"/>
                      <a:pt x="778" y="241"/>
                      <a:pt x="780" y="244"/>
                    </a:cubicBezTo>
                    <a:cubicBezTo>
                      <a:pt x="782" y="241"/>
                      <a:pt x="785" y="239"/>
                      <a:pt x="787" y="236"/>
                    </a:cubicBezTo>
                    <a:cubicBezTo>
                      <a:pt x="795" y="238"/>
                      <a:pt x="803" y="240"/>
                      <a:pt x="811" y="242"/>
                    </a:cubicBezTo>
                    <a:cubicBezTo>
                      <a:pt x="814" y="245"/>
                      <a:pt x="818" y="248"/>
                      <a:pt x="822" y="251"/>
                    </a:cubicBezTo>
                    <a:cubicBezTo>
                      <a:pt x="823" y="234"/>
                      <a:pt x="801" y="232"/>
                      <a:pt x="798" y="217"/>
                    </a:cubicBezTo>
                    <a:cubicBezTo>
                      <a:pt x="801" y="210"/>
                      <a:pt x="805" y="203"/>
                      <a:pt x="809" y="197"/>
                    </a:cubicBezTo>
                    <a:cubicBezTo>
                      <a:pt x="822" y="194"/>
                      <a:pt x="822" y="213"/>
                      <a:pt x="828" y="219"/>
                    </a:cubicBezTo>
                    <a:cubicBezTo>
                      <a:pt x="836" y="214"/>
                      <a:pt x="840" y="202"/>
                      <a:pt x="850" y="199"/>
                    </a:cubicBezTo>
                    <a:cubicBezTo>
                      <a:pt x="850" y="211"/>
                      <a:pt x="851" y="224"/>
                      <a:pt x="849" y="237"/>
                    </a:cubicBezTo>
                    <a:cubicBezTo>
                      <a:pt x="847" y="238"/>
                      <a:pt x="843" y="239"/>
                      <a:pt x="841" y="240"/>
                    </a:cubicBezTo>
                    <a:cubicBezTo>
                      <a:pt x="842" y="233"/>
                      <a:pt x="842" y="227"/>
                      <a:pt x="843" y="220"/>
                    </a:cubicBezTo>
                    <a:cubicBezTo>
                      <a:pt x="834" y="225"/>
                      <a:pt x="826" y="234"/>
                      <a:pt x="831" y="244"/>
                    </a:cubicBezTo>
                    <a:cubicBezTo>
                      <a:pt x="836" y="245"/>
                      <a:pt x="841" y="246"/>
                      <a:pt x="847" y="247"/>
                    </a:cubicBezTo>
                    <a:cubicBezTo>
                      <a:pt x="860" y="239"/>
                      <a:pt x="862" y="221"/>
                      <a:pt x="877" y="215"/>
                    </a:cubicBezTo>
                    <a:cubicBezTo>
                      <a:pt x="881" y="218"/>
                      <a:pt x="886" y="221"/>
                      <a:pt x="890" y="224"/>
                    </a:cubicBezTo>
                    <a:cubicBezTo>
                      <a:pt x="893" y="234"/>
                      <a:pt x="884" y="241"/>
                      <a:pt x="877" y="248"/>
                    </a:cubicBezTo>
                    <a:cubicBezTo>
                      <a:pt x="871" y="246"/>
                      <a:pt x="866" y="244"/>
                      <a:pt x="860" y="243"/>
                    </a:cubicBezTo>
                    <a:cubicBezTo>
                      <a:pt x="862" y="248"/>
                      <a:pt x="865" y="252"/>
                      <a:pt x="868" y="257"/>
                    </a:cubicBezTo>
                    <a:cubicBezTo>
                      <a:pt x="875" y="254"/>
                      <a:pt x="890" y="242"/>
                      <a:pt x="891" y="257"/>
                    </a:cubicBezTo>
                    <a:cubicBezTo>
                      <a:pt x="889" y="267"/>
                      <a:pt x="880" y="275"/>
                      <a:pt x="872" y="281"/>
                    </a:cubicBezTo>
                    <a:cubicBezTo>
                      <a:pt x="863" y="283"/>
                      <a:pt x="853" y="283"/>
                      <a:pt x="844" y="283"/>
                    </a:cubicBezTo>
                    <a:cubicBezTo>
                      <a:pt x="833" y="277"/>
                      <a:pt x="821" y="271"/>
                      <a:pt x="809" y="265"/>
                    </a:cubicBezTo>
                    <a:cubicBezTo>
                      <a:pt x="816" y="274"/>
                      <a:pt x="822" y="283"/>
                      <a:pt x="824" y="293"/>
                    </a:cubicBezTo>
                    <a:cubicBezTo>
                      <a:pt x="833" y="293"/>
                      <a:pt x="842" y="293"/>
                      <a:pt x="850" y="294"/>
                    </a:cubicBezTo>
                    <a:cubicBezTo>
                      <a:pt x="858" y="299"/>
                      <a:pt x="864" y="307"/>
                      <a:pt x="867" y="315"/>
                    </a:cubicBezTo>
                    <a:cubicBezTo>
                      <a:pt x="877" y="307"/>
                      <a:pt x="882" y="318"/>
                      <a:pt x="888" y="324"/>
                    </a:cubicBezTo>
                    <a:cubicBezTo>
                      <a:pt x="896" y="305"/>
                      <a:pt x="908" y="287"/>
                      <a:pt x="919" y="269"/>
                    </a:cubicBezTo>
                    <a:cubicBezTo>
                      <a:pt x="922" y="273"/>
                      <a:pt x="925" y="277"/>
                      <a:pt x="928" y="281"/>
                    </a:cubicBezTo>
                    <a:cubicBezTo>
                      <a:pt x="933" y="283"/>
                      <a:pt x="938" y="278"/>
                      <a:pt x="942" y="277"/>
                    </a:cubicBezTo>
                    <a:cubicBezTo>
                      <a:pt x="943" y="271"/>
                      <a:pt x="944" y="266"/>
                      <a:pt x="946" y="261"/>
                    </a:cubicBezTo>
                    <a:cubicBezTo>
                      <a:pt x="953" y="256"/>
                      <a:pt x="961" y="250"/>
                      <a:pt x="968" y="243"/>
                    </a:cubicBezTo>
                    <a:cubicBezTo>
                      <a:pt x="965" y="242"/>
                      <a:pt x="960" y="241"/>
                      <a:pt x="957" y="240"/>
                    </a:cubicBezTo>
                    <a:cubicBezTo>
                      <a:pt x="953" y="246"/>
                      <a:pt x="951" y="257"/>
                      <a:pt x="941" y="255"/>
                    </a:cubicBezTo>
                    <a:cubicBezTo>
                      <a:pt x="944" y="250"/>
                      <a:pt x="947" y="244"/>
                      <a:pt x="949" y="239"/>
                    </a:cubicBezTo>
                    <a:cubicBezTo>
                      <a:pt x="942" y="242"/>
                      <a:pt x="940" y="248"/>
                      <a:pt x="940" y="254"/>
                    </a:cubicBezTo>
                    <a:cubicBezTo>
                      <a:pt x="938" y="254"/>
                      <a:pt x="934" y="252"/>
                      <a:pt x="933" y="251"/>
                    </a:cubicBezTo>
                    <a:cubicBezTo>
                      <a:pt x="930" y="242"/>
                      <a:pt x="943" y="238"/>
                      <a:pt x="943" y="229"/>
                    </a:cubicBezTo>
                    <a:cubicBezTo>
                      <a:pt x="871" y="189"/>
                      <a:pt x="788" y="165"/>
                      <a:pt x="705" y="165"/>
                    </a:cubicBezTo>
                    <a:close/>
                    <a:moveTo>
                      <a:pt x="607" y="182"/>
                    </a:moveTo>
                    <a:cubicBezTo>
                      <a:pt x="604" y="182"/>
                      <a:pt x="599" y="181"/>
                      <a:pt x="596" y="180"/>
                    </a:cubicBezTo>
                    <a:cubicBezTo>
                      <a:pt x="596" y="183"/>
                      <a:pt x="596" y="189"/>
                      <a:pt x="596" y="192"/>
                    </a:cubicBezTo>
                    <a:cubicBezTo>
                      <a:pt x="598" y="186"/>
                      <a:pt x="598" y="186"/>
                      <a:pt x="598" y="186"/>
                    </a:cubicBezTo>
                    <a:cubicBezTo>
                      <a:pt x="608" y="190"/>
                      <a:pt x="617" y="197"/>
                      <a:pt x="625" y="204"/>
                    </a:cubicBezTo>
                    <a:cubicBezTo>
                      <a:pt x="633" y="204"/>
                      <a:pt x="627" y="197"/>
                      <a:pt x="626" y="192"/>
                    </a:cubicBezTo>
                    <a:cubicBezTo>
                      <a:pt x="614" y="191"/>
                      <a:pt x="612" y="179"/>
                      <a:pt x="613" y="169"/>
                    </a:cubicBezTo>
                    <a:cubicBezTo>
                      <a:pt x="607" y="171"/>
                      <a:pt x="604" y="175"/>
                      <a:pt x="607" y="182"/>
                    </a:cubicBezTo>
                    <a:close/>
                    <a:moveTo>
                      <a:pt x="621" y="169"/>
                    </a:moveTo>
                    <a:cubicBezTo>
                      <a:pt x="620" y="171"/>
                      <a:pt x="619" y="174"/>
                      <a:pt x="618" y="176"/>
                    </a:cubicBezTo>
                    <a:cubicBezTo>
                      <a:pt x="624" y="189"/>
                      <a:pt x="634" y="162"/>
                      <a:pt x="621" y="169"/>
                    </a:cubicBezTo>
                    <a:close/>
                    <a:moveTo>
                      <a:pt x="573" y="176"/>
                    </a:moveTo>
                    <a:cubicBezTo>
                      <a:pt x="584" y="182"/>
                      <a:pt x="587" y="197"/>
                      <a:pt x="577" y="206"/>
                    </a:cubicBezTo>
                    <a:cubicBezTo>
                      <a:pt x="578" y="208"/>
                      <a:pt x="579" y="213"/>
                      <a:pt x="580" y="215"/>
                    </a:cubicBezTo>
                    <a:cubicBezTo>
                      <a:pt x="587" y="215"/>
                      <a:pt x="590" y="210"/>
                      <a:pt x="589" y="200"/>
                    </a:cubicBezTo>
                    <a:cubicBezTo>
                      <a:pt x="591" y="206"/>
                      <a:pt x="593" y="212"/>
                      <a:pt x="594" y="218"/>
                    </a:cubicBezTo>
                    <a:cubicBezTo>
                      <a:pt x="597" y="220"/>
                      <a:pt x="600" y="222"/>
                      <a:pt x="603" y="224"/>
                    </a:cubicBezTo>
                    <a:cubicBezTo>
                      <a:pt x="588" y="223"/>
                      <a:pt x="598" y="237"/>
                      <a:pt x="596" y="244"/>
                    </a:cubicBezTo>
                    <a:cubicBezTo>
                      <a:pt x="594" y="247"/>
                      <a:pt x="591" y="250"/>
                      <a:pt x="589" y="252"/>
                    </a:cubicBezTo>
                    <a:cubicBezTo>
                      <a:pt x="584" y="260"/>
                      <a:pt x="579" y="266"/>
                      <a:pt x="573" y="272"/>
                    </a:cubicBezTo>
                    <a:cubicBezTo>
                      <a:pt x="570" y="271"/>
                      <a:pt x="566" y="268"/>
                      <a:pt x="564" y="266"/>
                    </a:cubicBezTo>
                    <a:cubicBezTo>
                      <a:pt x="559" y="269"/>
                      <a:pt x="555" y="271"/>
                      <a:pt x="550" y="274"/>
                    </a:cubicBezTo>
                    <a:cubicBezTo>
                      <a:pt x="546" y="282"/>
                      <a:pt x="546" y="291"/>
                      <a:pt x="547" y="299"/>
                    </a:cubicBezTo>
                    <a:cubicBezTo>
                      <a:pt x="553" y="296"/>
                      <a:pt x="557" y="288"/>
                      <a:pt x="564" y="289"/>
                    </a:cubicBezTo>
                    <a:cubicBezTo>
                      <a:pt x="572" y="288"/>
                      <a:pt x="576" y="295"/>
                      <a:pt x="581" y="300"/>
                    </a:cubicBezTo>
                    <a:cubicBezTo>
                      <a:pt x="586" y="293"/>
                      <a:pt x="590" y="286"/>
                      <a:pt x="595" y="279"/>
                    </a:cubicBezTo>
                    <a:cubicBezTo>
                      <a:pt x="602" y="277"/>
                      <a:pt x="609" y="276"/>
                      <a:pt x="615" y="275"/>
                    </a:cubicBezTo>
                    <a:cubicBezTo>
                      <a:pt x="620" y="277"/>
                      <a:pt x="624" y="279"/>
                      <a:pt x="628" y="280"/>
                    </a:cubicBezTo>
                    <a:cubicBezTo>
                      <a:pt x="627" y="275"/>
                      <a:pt x="625" y="270"/>
                      <a:pt x="620" y="268"/>
                    </a:cubicBezTo>
                    <a:cubicBezTo>
                      <a:pt x="610" y="263"/>
                      <a:pt x="601" y="273"/>
                      <a:pt x="590" y="271"/>
                    </a:cubicBezTo>
                    <a:cubicBezTo>
                      <a:pt x="591" y="268"/>
                      <a:pt x="591" y="261"/>
                      <a:pt x="591" y="257"/>
                    </a:cubicBezTo>
                    <a:cubicBezTo>
                      <a:pt x="594" y="260"/>
                      <a:pt x="596" y="262"/>
                      <a:pt x="599" y="264"/>
                    </a:cubicBezTo>
                    <a:cubicBezTo>
                      <a:pt x="600" y="263"/>
                      <a:pt x="603" y="259"/>
                      <a:pt x="604" y="257"/>
                    </a:cubicBezTo>
                    <a:cubicBezTo>
                      <a:pt x="601" y="257"/>
                      <a:pt x="594" y="257"/>
                      <a:pt x="591" y="258"/>
                    </a:cubicBezTo>
                    <a:cubicBezTo>
                      <a:pt x="605" y="248"/>
                      <a:pt x="609" y="232"/>
                      <a:pt x="607" y="217"/>
                    </a:cubicBezTo>
                    <a:cubicBezTo>
                      <a:pt x="605" y="217"/>
                      <a:pt x="600" y="218"/>
                      <a:pt x="597" y="218"/>
                    </a:cubicBezTo>
                    <a:cubicBezTo>
                      <a:pt x="598" y="214"/>
                      <a:pt x="601" y="204"/>
                      <a:pt x="602" y="200"/>
                    </a:cubicBezTo>
                    <a:cubicBezTo>
                      <a:pt x="598" y="198"/>
                      <a:pt x="593" y="200"/>
                      <a:pt x="590" y="196"/>
                    </a:cubicBezTo>
                    <a:cubicBezTo>
                      <a:pt x="590" y="189"/>
                      <a:pt x="591" y="181"/>
                      <a:pt x="591" y="174"/>
                    </a:cubicBezTo>
                    <a:cubicBezTo>
                      <a:pt x="585" y="175"/>
                      <a:pt x="579" y="175"/>
                      <a:pt x="573" y="176"/>
                    </a:cubicBezTo>
                    <a:close/>
                    <a:moveTo>
                      <a:pt x="516" y="195"/>
                    </a:moveTo>
                    <a:cubicBezTo>
                      <a:pt x="516" y="203"/>
                      <a:pt x="512" y="209"/>
                      <a:pt x="507" y="216"/>
                    </a:cubicBezTo>
                    <a:cubicBezTo>
                      <a:pt x="505" y="211"/>
                      <a:pt x="503" y="206"/>
                      <a:pt x="502" y="202"/>
                    </a:cubicBezTo>
                    <a:cubicBezTo>
                      <a:pt x="495" y="210"/>
                      <a:pt x="487" y="217"/>
                      <a:pt x="480" y="225"/>
                    </a:cubicBezTo>
                    <a:cubicBezTo>
                      <a:pt x="481" y="225"/>
                      <a:pt x="484" y="226"/>
                      <a:pt x="485" y="226"/>
                    </a:cubicBezTo>
                    <a:cubicBezTo>
                      <a:pt x="488" y="222"/>
                      <a:pt x="491" y="218"/>
                      <a:pt x="494" y="214"/>
                    </a:cubicBezTo>
                    <a:cubicBezTo>
                      <a:pt x="498" y="216"/>
                      <a:pt x="501" y="219"/>
                      <a:pt x="505" y="222"/>
                    </a:cubicBezTo>
                    <a:cubicBezTo>
                      <a:pt x="511" y="222"/>
                      <a:pt x="518" y="222"/>
                      <a:pt x="525" y="222"/>
                    </a:cubicBezTo>
                    <a:cubicBezTo>
                      <a:pt x="528" y="211"/>
                      <a:pt x="536" y="203"/>
                      <a:pt x="545" y="197"/>
                    </a:cubicBezTo>
                    <a:cubicBezTo>
                      <a:pt x="551" y="203"/>
                      <a:pt x="554" y="211"/>
                      <a:pt x="555" y="220"/>
                    </a:cubicBezTo>
                    <a:cubicBezTo>
                      <a:pt x="560" y="217"/>
                      <a:pt x="564" y="214"/>
                      <a:pt x="568" y="211"/>
                    </a:cubicBezTo>
                    <a:cubicBezTo>
                      <a:pt x="560" y="201"/>
                      <a:pt x="562" y="188"/>
                      <a:pt x="575" y="183"/>
                    </a:cubicBezTo>
                    <a:cubicBezTo>
                      <a:pt x="572" y="182"/>
                      <a:pt x="569" y="180"/>
                      <a:pt x="567" y="179"/>
                    </a:cubicBezTo>
                    <a:cubicBezTo>
                      <a:pt x="550" y="184"/>
                      <a:pt x="533" y="188"/>
                      <a:pt x="516" y="195"/>
                    </a:cubicBezTo>
                    <a:close/>
                    <a:moveTo>
                      <a:pt x="629" y="181"/>
                    </a:moveTo>
                    <a:cubicBezTo>
                      <a:pt x="629" y="181"/>
                      <a:pt x="629" y="181"/>
                      <a:pt x="629" y="181"/>
                    </a:cubicBezTo>
                    <a:moveTo>
                      <a:pt x="736" y="181"/>
                    </a:moveTo>
                    <a:cubicBezTo>
                      <a:pt x="734" y="186"/>
                      <a:pt x="736" y="188"/>
                      <a:pt x="742" y="186"/>
                    </a:cubicBezTo>
                    <a:cubicBezTo>
                      <a:pt x="743" y="180"/>
                      <a:pt x="741" y="179"/>
                      <a:pt x="736" y="181"/>
                    </a:cubicBezTo>
                    <a:close/>
                    <a:moveTo>
                      <a:pt x="636" y="205"/>
                    </a:moveTo>
                    <a:cubicBezTo>
                      <a:pt x="646" y="203"/>
                      <a:pt x="647" y="191"/>
                      <a:pt x="648" y="183"/>
                    </a:cubicBezTo>
                    <a:cubicBezTo>
                      <a:pt x="637" y="185"/>
                      <a:pt x="636" y="196"/>
                      <a:pt x="636" y="205"/>
                    </a:cubicBezTo>
                    <a:close/>
                    <a:moveTo>
                      <a:pt x="665" y="204"/>
                    </a:moveTo>
                    <a:cubicBezTo>
                      <a:pt x="669" y="199"/>
                      <a:pt x="681" y="189"/>
                      <a:pt x="668" y="186"/>
                    </a:cubicBezTo>
                    <a:cubicBezTo>
                      <a:pt x="658" y="188"/>
                      <a:pt x="661" y="198"/>
                      <a:pt x="665" y="204"/>
                    </a:cubicBezTo>
                    <a:close/>
                    <a:moveTo>
                      <a:pt x="698" y="208"/>
                    </a:moveTo>
                    <a:cubicBezTo>
                      <a:pt x="704" y="209"/>
                      <a:pt x="709" y="210"/>
                      <a:pt x="714" y="210"/>
                    </a:cubicBezTo>
                    <a:cubicBezTo>
                      <a:pt x="714" y="205"/>
                      <a:pt x="712" y="201"/>
                      <a:pt x="711" y="196"/>
                    </a:cubicBezTo>
                    <a:cubicBezTo>
                      <a:pt x="705" y="198"/>
                      <a:pt x="701" y="203"/>
                      <a:pt x="698" y="208"/>
                    </a:cubicBezTo>
                    <a:close/>
                    <a:moveTo>
                      <a:pt x="608" y="215"/>
                    </a:moveTo>
                    <a:cubicBezTo>
                      <a:pt x="615" y="218"/>
                      <a:pt x="619" y="203"/>
                      <a:pt x="611" y="202"/>
                    </a:cubicBezTo>
                    <a:cubicBezTo>
                      <a:pt x="605" y="203"/>
                      <a:pt x="604" y="211"/>
                      <a:pt x="608" y="215"/>
                    </a:cubicBezTo>
                    <a:close/>
                    <a:moveTo>
                      <a:pt x="653" y="197"/>
                    </a:moveTo>
                    <a:cubicBezTo>
                      <a:pt x="650" y="202"/>
                      <a:pt x="647" y="207"/>
                      <a:pt x="644" y="213"/>
                    </a:cubicBezTo>
                    <a:cubicBezTo>
                      <a:pt x="657" y="215"/>
                      <a:pt x="655" y="228"/>
                      <a:pt x="651" y="236"/>
                    </a:cubicBezTo>
                    <a:cubicBezTo>
                      <a:pt x="646" y="245"/>
                      <a:pt x="656" y="260"/>
                      <a:pt x="643" y="263"/>
                    </a:cubicBezTo>
                    <a:cubicBezTo>
                      <a:pt x="643" y="259"/>
                      <a:pt x="642" y="251"/>
                      <a:pt x="642" y="246"/>
                    </a:cubicBezTo>
                    <a:cubicBezTo>
                      <a:pt x="635" y="250"/>
                      <a:pt x="634" y="257"/>
                      <a:pt x="631" y="263"/>
                    </a:cubicBezTo>
                    <a:cubicBezTo>
                      <a:pt x="632" y="265"/>
                      <a:pt x="636" y="269"/>
                      <a:pt x="637" y="271"/>
                    </a:cubicBezTo>
                    <a:cubicBezTo>
                      <a:pt x="642" y="270"/>
                      <a:pt x="646" y="268"/>
                      <a:pt x="651" y="266"/>
                    </a:cubicBezTo>
                    <a:cubicBezTo>
                      <a:pt x="653" y="263"/>
                      <a:pt x="655" y="260"/>
                      <a:pt x="658" y="256"/>
                    </a:cubicBezTo>
                    <a:cubicBezTo>
                      <a:pt x="657" y="245"/>
                      <a:pt x="663" y="236"/>
                      <a:pt x="670" y="228"/>
                    </a:cubicBezTo>
                    <a:cubicBezTo>
                      <a:pt x="665" y="217"/>
                      <a:pt x="660" y="206"/>
                      <a:pt x="653" y="197"/>
                    </a:cubicBezTo>
                    <a:close/>
                    <a:moveTo>
                      <a:pt x="540" y="209"/>
                    </a:moveTo>
                    <a:cubicBezTo>
                      <a:pt x="538" y="211"/>
                      <a:pt x="535" y="216"/>
                      <a:pt x="533" y="218"/>
                    </a:cubicBezTo>
                    <a:cubicBezTo>
                      <a:pt x="537" y="220"/>
                      <a:pt x="545" y="226"/>
                      <a:pt x="547" y="220"/>
                    </a:cubicBezTo>
                    <a:cubicBezTo>
                      <a:pt x="553" y="214"/>
                      <a:pt x="544" y="210"/>
                      <a:pt x="540" y="209"/>
                    </a:cubicBezTo>
                    <a:close/>
                    <a:moveTo>
                      <a:pt x="734" y="206"/>
                    </a:moveTo>
                    <a:cubicBezTo>
                      <a:pt x="729" y="212"/>
                      <a:pt x="719" y="218"/>
                      <a:pt x="724" y="228"/>
                    </a:cubicBezTo>
                    <a:cubicBezTo>
                      <a:pt x="730" y="222"/>
                      <a:pt x="744" y="214"/>
                      <a:pt x="734" y="206"/>
                    </a:cubicBezTo>
                    <a:close/>
                    <a:moveTo>
                      <a:pt x="818" y="223"/>
                    </a:moveTo>
                    <a:cubicBezTo>
                      <a:pt x="817" y="219"/>
                      <a:pt x="815" y="214"/>
                      <a:pt x="813" y="209"/>
                    </a:cubicBezTo>
                    <a:cubicBezTo>
                      <a:pt x="805" y="213"/>
                      <a:pt x="809" y="225"/>
                      <a:pt x="818" y="223"/>
                    </a:cubicBezTo>
                    <a:close/>
                    <a:moveTo>
                      <a:pt x="1118" y="237"/>
                    </a:moveTo>
                    <a:cubicBezTo>
                      <a:pt x="1126" y="240"/>
                      <a:pt x="1135" y="239"/>
                      <a:pt x="1144" y="237"/>
                    </a:cubicBezTo>
                    <a:cubicBezTo>
                      <a:pt x="1145" y="241"/>
                      <a:pt x="1147" y="245"/>
                      <a:pt x="1149" y="249"/>
                    </a:cubicBezTo>
                    <a:cubicBezTo>
                      <a:pt x="1133" y="254"/>
                      <a:pt x="1120" y="239"/>
                      <a:pt x="1104" y="239"/>
                    </a:cubicBezTo>
                    <a:cubicBezTo>
                      <a:pt x="1106" y="233"/>
                      <a:pt x="1108" y="227"/>
                      <a:pt x="1110" y="221"/>
                    </a:cubicBezTo>
                    <a:cubicBezTo>
                      <a:pt x="1095" y="222"/>
                      <a:pt x="1080" y="232"/>
                      <a:pt x="1078" y="248"/>
                    </a:cubicBezTo>
                    <a:cubicBezTo>
                      <a:pt x="1088" y="259"/>
                      <a:pt x="1104" y="243"/>
                      <a:pt x="1116" y="250"/>
                    </a:cubicBezTo>
                    <a:cubicBezTo>
                      <a:pt x="1133" y="259"/>
                      <a:pt x="1152" y="263"/>
                      <a:pt x="1165" y="277"/>
                    </a:cubicBezTo>
                    <a:cubicBezTo>
                      <a:pt x="1159" y="278"/>
                      <a:pt x="1154" y="281"/>
                      <a:pt x="1148" y="283"/>
                    </a:cubicBezTo>
                    <a:cubicBezTo>
                      <a:pt x="1156" y="290"/>
                      <a:pt x="1164" y="297"/>
                      <a:pt x="1172" y="304"/>
                    </a:cubicBezTo>
                    <a:cubicBezTo>
                      <a:pt x="1174" y="303"/>
                      <a:pt x="1180" y="302"/>
                      <a:pt x="1182" y="302"/>
                    </a:cubicBezTo>
                    <a:cubicBezTo>
                      <a:pt x="1192" y="280"/>
                      <a:pt x="1169" y="268"/>
                      <a:pt x="1155" y="256"/>
                    </a:cubicBezTo>
                    <a:cubicBezTo>
                      <a:pt x="1163" y="258"/>
                      <a:pt x="1170" y="260"/>
                      <a:pt x="1178" y="262"/>
                    </a:cubicBezTo>
                    <a:cubicBezTo>
                      <a:pt x="1188" y="266"/>
                      <a:pt x="1201" y="255"/>
                      <a:pt x="1199" y="245"/>
                    </a:cubicBezTo>
                    <a:cubicBezTo>
                      <a:pt x="1191" y="235"/>
                      <a:pt x="1176" y="236"/>
                      <a:pt x="1167" y="229"/>
                    </a:cubicBezTo>
                    <a:cubicBezTo>
                      <a:pt x="1161" y="225"/>
                      <a:pt x="1155" y="221"/>
                      <a:pt x="1148" y="220"/>
                    </a:cubicBezTo>
                    <a:cubicBezTo>
                      <a:pt x="1146" y="215"/>
                      <a:pt x="1143" y="210"/>
                      <a:pt x="1141" y="205"/>
                    </a:cubicBezTo>
                    <a:cubicBezTo>
                      <a:pt x="1128" y="211"/>
                      <a:pt x="1117" y="222"/>
                      <a:pt x="1118" y="237"/>
                    </a:cubicBezTo>
                    <a:close/>
                    <a:moveTo>
                      <a:pt x="465" y="225"/>
                    </a:moveTo>
                    <a:cubicBezTo>
                      <a:pt x="468" y="226"/>
                      <a:pt x="472" y="227"/>
                      <a:pt x="474" y="227"/>
                    </a:cubicBezTo>
                    <a:cubicBezTo>
                      <a:pt x="476" y="222"/>
                      <a:pt x="478" y="217"/>
                      <a:pt x="479" y="212"/>
                    </a:cubicBezTo>
                    <a:cubicBezTo>
                      <a:pt x="471" y="211"/>
                      <a:pt x="469" y="219"/>
                      <a:pt x="465" y="225"/>
                    </a:cubicBezTo>
                    <a:close/>
                    <a:moveTo>
                      <a:pt x="627" y="215"/>
                    </a:moveTo>
                    <a:cubicBezTo>
                      <a:pt x="629" y="226"/>
                      <a:pt x="627" y="237"/>
                      <a:pt x="624" y="248"/>
                    </a:cubicBezTo>
                    <a:cubicBezTo>
                      <a:pt x="629" y="249"/>
                      <a:pt x="629" y="249"/>
                      <a:pt x="629" y="249"/>
                    </a:cubicBezTo>
                    <a:cubicBezTo>
                      <a:pt x="634" y="238"/>
                      <a:pt x="640" y="226"/>
                      <a:pt x="635" y="214"/>
                    </a:cubicBezTo>
                    <a:cubicBezTo>
                      <a:pt x="633" y="214"/>
                      <a:pt x="629" y="214"/>
                      <a:pt x="627" y="215"/>
                    </a:cubicBezTo>
                    <a:close/>
                    <a:moveTo>
                      <a:pt x="746" y="213"/>
                    </a:moveTo>
                    <a:cubicBezTo>
                      <a:pt x="744" y="219"/>
                      <a:pt x="745" y="225"/>
                      <a:pt x="746" y="230"/>
                    </a:cubicBezTo>
                    <a:cubicBezTo>
                      <a:pt x="750" y="229"/>
                      <a:pt x="756" y="231"/>
                      <a:pt x="756" y="225"/>
                    </a:cubicBezTo>
                    <a:cubicBezTo>
                      <a:pt x="753" y="221"/>
                      <a:pt x="752" y="213"/>
                      <a:pt x="746" y="213"/>
                    </a:cubicBezTo>
                    <a:close/>
                    <a:moveTo>
                      <a:pt x="215" y="224"/>
                    </a:moveTo>
                    <a:cubicBezTo>
                      <a:pt x="212" y="232"/>
                      <a:pt x="217" y="240"/>
                      <a:pt x="219" y="248"/>
                    </a:cubicBezTo>
                    <a:cubicBezTo>
                      <a:pt x="218" y="255"/>
                      <a:pt x="215" y="262"/>
                      <a:pt x="214" y="269"/>
                    </a:cubicBezTo>
                    <a:cubicBezTo>
                      <a:pt x="222" y="273"/>
                      <a:pt x="232" y="276"/>
                      <a:pt x="242" y="276"/>
                    </a:cubicBezTo>
                    <a:cubicBezTo>
                      <a:pt x="240" y="285"/>
                      <a:pt x="238" y="294"/>
                      <a:pt x="237" y="303"/>
                    </a:cubicBezTo>
                    <a:cubicBezTo>
                      <a:pt x="234" y="301"/>
                      <a:pt x="228" y="298"/>
                      <a:pt x="225" y="296"/>
                    </a:cubicBezTo>
                    <a:cubicBezTo>
                      <a:pt x="225" y="309"/>
                      <a:pt x="233" y="318"/>
                      <a:pt x="242" y="326"/>
                    </a:cubicBezTo>
                    <a:cubicBezTo>
                      <a:pt x="251" y="333"/>
                      <a:pt x="262" y="340"/>
                      <a:pt x="275" y="338"/>
                    </a:cubicBezTo>
                    <a:cubicBezTo>
                      <a:pt x="271" y="320"/>
                      <a:pt x="246" y="315"/>
                      <a:pt x="248" y="295"/>
                    </a:cubicBezTo>
                    <a:cubicBezTo>
                      <a:pt x="252" y="297"/>
                      <a:pt x="256" y="298"/>
                      <a:pt x="260" y="300"/>
                    </a:cubicBezTo>
                    <a:cubicBezTo>
                      <a:pt x="261" y="305"/>
                      <a:pt x="262" y="311"/>
                      <a:pt x="262" y="316"/>
                    </a:cubicBezTo>
                    <a:cubicBezTo>
                      <a:pt x="266" y="312"/>
                      <a:pt x="270" y="308"/>
                      <a:pt x="274" y="304"/>
                    </a:cubicBezTo>
                    <a:cubicBezTo>
                      <a:pt x="275" y="309"/>
                      <a:pt x="277" y="313"/>
                      <a:pt x="279" y="318"/>
                    </a:cubicBezTo>
                    <a:cubicBezTo>
                      <a:pt x="284" y="321"/>
                      <a:pt x="288" y="317"/>
                      <a:pt x="293" y="315"/>
                    </a:cubicBezTo>
                    <a:cubicBezTo>
                      <a:pt x="296" y="315"/>
                      <a:pt x="301" y="315"/>
                      <a:pt x="304" y="316"/>
                    </a:cubicBezTo>
                    <a:cubicBezTo>
                      <a:pt x="302" y="309"/>
                      <a:pt x="300" y="302"/>
                      <a:pt x="298" y="296"/>
                    </a:cubicBezTo>
                    <a:cubicBezTo>
                      <a:pt x="298" y="294"/>
                      <a:pt x="298" y="290"/>
                      <a:pt x="298" y="287"/>
                    </a:cubicBezTo>
                    <a:cubicBezTo>
                      <a:pt x="297" y="287"/>
                      <a:pt x="293" y="285"/>
                      <a:pt x="291" y="284"/>
                    </a:cubicBezTo>
                    <a:cubicBezTo>
                      <a:pt x="290" y="276"/>
                      <a:pt x="286" y="262"/>
                      <a:pt x="275" y="272"/>
                    </a:cubicBezTo>
                    <a:cubicBezTo>
                      <a:pt x="275" y="267"/>
                      <a:pt x="274" y="259"/>
                      <a:pt x="273" y="255"/>
                    </a:cubicBezTo>
                    <a:cubicBezTo>
                      <a:pt x="280" y="251"/>
                      <a:pt x="286" y="248"/>
                      <a:pt x="292" y="245"/>
                    </a:cubicBezTo>
                    <a:cubicBezTo>
                      <a:pt x="303" y="253"/>
                      <a:pt x="315" y="263"/>
                      <a:pt x="319" y="276"/>
                    </a:cubicBezTo>
                    <a:cubicBezTo>
                      <a:pt x="316" y="282"/>
                      <a:pt x="311" y="287"/>
                      <a:pt x="307" y="292"/>
                    </a:cubicBezTo>
                    <a:cubicBezTo>
                      <a:pt x="314" y="294"/>
                      <a:pt x="322" y="295"/>
                      <a:pt x="329" y="298"/>
                    </a:cubicBezTo>
                    <a:cubicBezTo>
                      <a:pt x="343" y="296"/>
                      <a:pt x="347" y="281"/>
                      <a:pt x="342" y="270"/>
                    </a:cubicBezTo>
                    <a:cubicBezTo>
                      <a:pt x="331" y="255"/>
                      <a:pt x="321" y="239"/>
                      <a:pt x="304" y="230"/>
                    </a:cubicBezTo>
                    <a:cubicBezTo>
                      <a:pt x="285" y="230"/>
                      <a:pt x="275" y="249"/>
                      <a:pt x="258" y="256"/>
                    </a:cubicBezTo>
                    <a:cubicBezTo>
                      <a:pt x="258" y="245"/>
                      <a:pt x="260" y="235"/>
                      <a:pt x="259" y="224"/>
                    </a:cubicBezTo>
                    <a:cubicBezTo>
                      <a:pt x="255" y="214"/>
                      <a:pt x="244" y="218"/>
                      <a:pt x="237" y="220"/>
                    </a:cubicBezTo>
                    <a:cubicBezTo>
                      <a:pt x="230" y="218"/>
                      <a:pt x="218" y="214"/>
                      <a:pt x="215" y="224"/>
                    </a:cubicBezTo>
                    <a:close/>
                    <a:moveTo>
                      <a:pt x="620" y="238"/>
                    </a:moveTo>
                    <a:cubicBezTo>
                      <a:pt x="622" y="230"/>
                      <a:pt x="620" y="223"/>
                      <a:pt x="619" y="216"/>
                    </a:cubicBezTo>
                    <a:cubicBezTo>
                      <a:pt x="611" y="222"/>
                      <a:pt x="614" y="231"/>
                      <a:pt x="620" y="238"/>
                    </a:cubicBezTo>
                    <a:close/>
                    <a:moveTo>
                      <a:pt x="674" y="217"/>
                    </a:moveTo>
                    <a:cubicBezTo>
                      <a:pt x="678" y="223"/>
                      <a:pt x="685" y="222"/>
                      <a:pt x="691" y="223"/>
                    </a:cubicBezTo>
                    <a:cubicBezTo>
                      <a:pt x="691" y="222"/>
                      <a:pt x="691" y="218"/>
                      <a:pt x="692" y="217"/>
                    </a:cubicBezTo>
                    <a:cubicBezTo>
                      <a:pt x="686" y="217"/>
                      <a:pt x="680" y="217"/>
                      <a:pt x="674" y="217"/>
                    </a:cubicBezTo>
                    <a:close/>
                    <a:moveTo>
                      <a:pt x="558" y="238"/>
                    </a:moveTo>
                    <a:cubicBezTo>
                      <a:pt x="568" y="237"/>
                      <a:pt x="572" y="226"/>
                      <a:pt x="573" y="218"/>
                    </a:cubicBezTo>
                    <a:cubicBezTo>
                      <a:pt x="566" y="222"/>
                      <a:pt x="554" y="228"/>
                      <a:pt x="558" y="238"/>
                    </a:cubicBezTo>
                    <a:close/>
                    <a:moveTo>
                      <a:pt x="581" y="224"/>
                    </a:moveTo>
                    <a:cubicBezTo>
                      <a:pt x="580" y="229"/>
                      <a:pt x="577" y="234"/>
                      <a:pt x="579" y="239"/>
                    </a:cubicBezTo>
                    <a:cubicBezTo>
                      <a:pt x="581" y="242"/>
                      <a:pt x="586" y="241"/>
                      <a:pt x="590" y="242"/>
                    </a:cubicBezTo>
                    <a:cubicBezTo>
                      <a:pt x="590" y="235"/>
                      <a:pt x="585" y="230"/>
                      <a:pt x="581" y="224"/>
                    </a:cubicBezTo>
                    <a:close/>
                    <a:moveTo>
                      <a:pt x="696" y="238"/>
                    </a:moveTo>
                    <a:cubicBezTo>
                      <a:pt x="703" y="237"/>
                      <a:pt x="719" y="236"/>
                      <a:pt x="714" y="226"/>
                    </a:cubicBezTo>
                    <a:cubicBezTo>
                      <a:pt x="706" y="223"/>
                      <a:pt x="701" y="233"/>
                      <a:pt x="696" y="238"/>
                    </a:cubicBezTo>
                    <a:close/>
                    <a:moveTo>
                      <a:pt x="869" y="238"/>
                    </a:moveTo>
                    <a:cubicBezTo>
                      <a:pt x="877" y="239"/>
                      <a:pt x="883" y="231"/>
                      <a:pt x="879" y="223"/>
                    </a:cubicBezTo>
                    <a:cubicBezTo>
                      <a:pt x="874" y="228"/>
                      <a:pt x="867" y="231"/>
                      <a:pt x="869" y="238"/>
                    </a:cubicBezTo>
                    <a:close/>
                    <a:moveTo>
                      <a:pt x="441" y="229"/>
                    </a:moveTo>
                    <a:cubicBezTo>
                      <a:pt x="435" y="229"/>
                      <a:pt x="433" y="240"/>
                      <a:pt x="440" y="240"/>
                    </a:cubicBezTo>
                    <a:cubicBezTo>
                      <a:pt x="446" y="240"/>
                      <a:pt x="448" y="229"/>
                      <a:pt x="441" y="229"/>
                    </a:cubicBezTo>
                    <a:close/>
                    <a:moveTo>
                      <a:pt x="507" y="230"/>
                    </a:moveTo>
                    <a:cubicBezTo>
                      <a:pt x="514" y="235"/>
                      <a:pt x="524" y="238"/>
                      <a:pt x="529" y="230"/>
                    </a:cubicBezTo>
                    <a:cubicBezTo>
                      <a:pt x="522" y="229"/>
                      <a:pt x="515" y="229"/>
                      <a:pt x="507" y="230"/>
                    </a:cubicBezTo>
                    <a:close/>
                    <a:moveTo>
                      <a:pt x="685" y="230"/>
                    </a:moveTo>
                    <a:cubicBezTo>
                      <a:pt x="683" y="236"/>
                      <a:pt x="685" y="238"/>
                      <a:pt x="691" y="236"/>
                    </a:cubicBezTo>
                    <a:cubicBezTo>
                      <a:pt x="693" y="229"/>
                      <a:pt x="691" y="227"/>
                      <a:pt x="685" y="230"/>
                    </a:cubicBezTo>
                    <a:close/>
                    <a:moveTo>
                      <a:pt x="481" y="243"/>
                    </a:moveTo>
                    <a:cubicBezTo>
                      <a:pt x="487" y="254"/>
                      <a:pt x="493" y="240"/>
                      <a:pt x="495" y="234"/>
                    </a:cubicBezTo>
                    <a:cubicBezTo>
                      <a:pt x="488" y="232"/>
                      <a:pt x="479" y="234"/>
                      <a:pt x="481" y="243"/>
                    </a:cubicBezTo>
                    <a:close/>
                    <a:moveTo>
                      <a:pt x="426" y="236"/>
                    </a:moveTo>
                    <a:cubicBezTo>
                      <a:pt x="423" y="241"/>
                      <a:pt x="426" y="248"/>
                      <a:pt x="431" y="249"/>
                    </a:cubicBezTo>
                    <a:cubicBezTo>
                      <a:pt x="438" y="246"/>
                      <a:pt x="432" y="231"/>
                      <a:pt x="426" y="236"/>
                    </a:cubicBezTo>
                    <a:close/>
                    <a:moveTo>
                      <a:pt x="448" y="237"/>
                    </a:moveTo>
                    <a:cubicBezTo>
                      <a:pt x="448" y="237"/>
                      <a:pt x="448" y="237"/>
                      <a:pt x="448" y="237"/>
                    </a:cubicBezTo>
                    <a:moveTo>
                      <a:pt x="459" y="261"/>
                    </a:moveTo>
                    <a:cubicBezTo>
                      <a:pt x="471" y="258"/>
                      <a:pt x="466" y="244"/>
                      <a:pt x="467" y="235"/>
                    </a:cubicBezTo>
                    <a:cubicBezTo>
                      <a:pt x="456" y="239"/>
                      <a:pt x="459" y="252"/>
                      <a:pt x="459" y="261"/>
                    </a:cubicBezTo>
                    <a:close/>
                    <a:moveTo>
                      <a:pt x="495" y="251"/>
                    </a:moveTo>
                    <a:cubicBezTo>
                      <a:pt x="501" y="249"/>
                      <a:pt x="506" y="247"/>
                      <a:pt x="511" y="244"/>
                    </a:cubicBezTo>
                    <a:cubicBezTo>
                      <a:pt x="516" y="246"/>
                      <a:pt x="521" y="246"/>
                      <a:pt x="527" y="247"/>
                    </a:cubicBezTo>
                    <a:cubicBezTo>
                      <a:pt x="524" y="237"/>
                      <a:pt x="508" y="242"/>
                      <a:pt x="501" y="238"/>
                    </a:cubicBezTo>
                    <a:cubicBezTo>
                      <a:pt x="499" y="242"/>
                      <a:pt x="497" y="247"/>
                      <a:pt x="495" y="251"/>
                    </a:cubicBezTo>
                    <a:close/>
                    <a:moveTo>
                      <a:pt x="532" y="251"/>
                    </a:moveTo>
                    <a:cubicBezTo>
                      <a:pt x="538" y="250"/>
                      <a:pt x="545" y="248"/>
                      <a:pt x="551" y="245"/>
                    </a:cubicBezTo>
                    <a:cubicBezTo>
                      <a:pt x="549" y="242"/>
                      <a:pt x="548" y="237"/>
                      <a:pt x="544" y="237"/>
                    </a:cubicBezTo>
                    <a:cubicBezTo>
                      <a:pt x="538" y="240"/>
                      <a:pt x="535" y="246"/>
                      <a:pt x="532" y="251"/>
                    </a:cubicBezTo>
                    <a:close/>
                    <a:moveTo>
                      <a:pt x="665" y="248"/>
                    </a:moveTo>
                    <a:cubicBezTo>
                      <a:pt x="668" y="249"/>
                      <a:pt x="671" y="250"/>
                      <a:pt x="674" y="251"/>
                    </a:cubicBezTo>
                    <a:cubicBezTo>
                      <a:pt x="675" y="246"/>
                      <a:pt x="677" y="241"/>
                      <a:pt x="679" y="237"/>
                    </a:cubicBezTo>
                    <a:cubicBezTo>
                      <a:pt x="672" y="237"/>
                      <a:pt x="668" y="243"/>
                      <a:pt x="665" y="248"/>
                    </a:cubicBezTo>
                    <a:close/>
                    <a:moveTo>
                      <a:pt x="686" y="241"/>
                    </a:moveTo>
                    <a:cubicBezTo>
                      <a:pt x="684" y="255"/>
                      <a:pt x="672" y="259"/>
                      <a:pt x="660" y="261"/>
                    </a:cubicBezTo>
                    <a:cubicBezTo>
                      <a:pt x="664" y="264"/>
                      <a:pt x="668" y="267"/>
                      <a:pt x="672" y="270"/>
                    </a:cubicBezTo>
                    <a:cubicBezTo>
                      <a:pt x="677" y="265"/>
                      <a:pt x="682" y="259"/>
                      <a:pt x="688" y="254"/>
                    </a:cubicBezTo>
                    <a:cubicBezTo>
                      <a:pt x="694" y="265"/>
                      <a:pt x="688" y="277"/>
                      <a:pt x="682" y="286"/>
                    </a:cubicBezTo>
                    <a:cubicBezTo>
                      <a:pt x="676" y="296"/>
                      <a:pt x="665" y="297"/>
                      <a:pt x="656" y="303"/>
                    </a:cubicBezTo>
                    <a:cubicBezTo>
                      <a:pt x="644" y="301"/>
                      <a:pt x="631" y="300"/>
                      <a:pt x="619" y="297"/>
                    </a:cubicBezTo>
                    <a:cubicBezTo>
                      <a:pt x="626" y="304"/>
                      <a:pt x="634" y="311"/>
                      <a:pt x="638" y="320"/>
                    </a:cubicBezTo>
                    <a:cubicBezTo>
                      <a:pt x="647" y="315"/>
                      <a:pt x="657" y="309"/>
                      <a:pt x="667" y="313"/>
                    </a:cubicBezTo>
                    <a:cubicBezTo>
                      <a:pt x="674" y="315"/>
                      <a:pt x="677" y="322"/>
                      <a:pt x="681" y="326"/>
                    </a:cubicBezTo>
                    <a:cubicBezTo>
                      <a:pt x="683" y="324"/>
                      <a:pt x="687" y="320"/>
                      <a:pt x="689" y="318"/>
                    </a:cubicBezTo>
                    <a:cubicBezTo>
                      <a:pt x="693" y="321"/>
                      <a:pt x="697" y="324"/>
                      <a:pt x="701" y="327"/>
                    </a:cubicBezTo>
                    <a:cubicBezTo>
                      <a:pt x="704" y="307"/>
                      <a:pt x="715" y="288"/>
                      <a:pt x="715" y="267"/>
                    </a:cubicBezTo>
                    <a:cubicBezTo>
                      <a:pt x="717" y="267"/>
                      <a:pt x="720" y="266"/>
                      <a:pt x="721" y="266"/>
                    </a:cubicBezTo>
                    <a:cubicBezTo>
                      <a:pt x="727" y="269"/>
                      <a:pt x="733" y="272"/>
                      <a:pt x="739" y="276"/>
                    </a:cubicBezTo>
                    <a:cubicBezTo>
                      <a:pt x="738" y="286"/>
                      <a:pt x="730" y="298"/>
                      <a:pt x="736" y="308"/>
                    </a:cubicBezTo>
                    <a:cubicBezTo>
                      <a:pt x="737" y="300"/>
                      <a:pt x="741" y="292"/>
                      <a:pt x="748" y="288"/>
                    </a:cubicBezTo>
                    <a:cubicBezTo>
                      <a:pt x="749" y="291"/>
                      <a:pt x="751" y="297"/>
                      <a:pt x="752" y="300"/>
                    </a:cubicBezTo>
                    <a:cubicBezTo>
                      <a:pt x="759" y="293"/>
                      <a:pt x="769" y="286"/>
                      <a:pt x="768" y="274"/>
                    </a:cubicBezTo>
                    <a:cubicBezTo>
                      <a:pt x="763" y="276"/>
                      <a:pt x="757" y="279"/>
                      <a:pt x="752" y="279"/>
                    </a:cubicBezTo>
                    <a:cubicBezTo>
                      <a:pt x="745" y="275"/>
                      <a:pt x="741" y="268"/>
                      <a:pt x="740" y="260"/>
                    </a:cubicBezTo>
                    <a:cubicBezTo>
                      <a:pt x="736" y="258"/>
                      <a:pt x="732" y="256"/>
                      <a:pt x="728" y="255"/>
                    </a:cubicBezTo>
                    <a:cubicBezTo>
                      <a:pt x="726" y="256"/>
                      <a:pt x="721" y="258"/>
                      <a:pt x="719" y="259"/>
                    </a:cubicBezTo>
                    <a:cubicBezTo>
                      <a:pt x="717" y="259"/>
                      <a:pt x="713" y="257"/>
                      <a:pt x="711" y="256"/>
                    </a:cubicBezTo>
                    <a:cubicBezTo>
                      <a:pt x="711" y="253"/>
                      <a:pt x="711" y="247"/>
                      <a:pt x="711" y="244"/>
                    </a:cubicBezTo>
                    <a:cubicBezTo>
                      <a:pt x="702" y="247"/>
                      <a:pt x="692" y="249"/>
                      <a:pt x="686" y="241"/>
                    </a:cubicBezTo>
                    <a:close/>
                    <a:moveTo>
                      <a:pt x="569" y="244"/>
                    </a:moveTo>
                    <a:cubicBezTo>
                      <a:pt x="569" y="244"/>
                      <a:pt x="569" y="244"/>
                      <a:pt x="569" y="244"/>
                    </a:cubicBezTo>
                    <a:moveTo>
                      <a:pt x="609" y="244"/>
                    </a:moveTo>
                    <a:cubicBezTo>
                      <a:pt x="611" y="250"/>
                      <a:pt x="613" y="255"/>
                      <a:pt x="615" y="260"/>
                    </a:cubicBezTo>
                    <a:cubicBezTo>
                      <a:pt x="620" y="253"/>
                      <a:pt x="617" y="245"/>
                      <a:pt x="609" y="244"/>
                    </a:cubicBezTo>
                    <a:close/>
                    <a:moveTo>
                      <a:pt x="785" y="249"/>
                    </a:moveTo>
                    <a:cubicBezTo>
                      <a:pt x="787" y="253"/>
                      <a:pt x="790" y="256"/>
                      <a:pt x="792" y="260"/>
                    </a:cubicBezTo>
                    <a:cubicBezTo>
                      <a:pt x="800" y="261"/>
                      <a:pt x="807" y="258"/>
                      <a:pt x="812" y="251"/>
                    </a:cubicBezTo>
                    <a:cubicBezTo>
                      <a:pt x="803" y="249"/>
                      <a:pt x="794" y="245"/>
                      <a:pt x="785" y="249"/>
                    </a:cubicBezTo>
                    <a:close/>
                    <a:moveTo>
                      <a:pt x="475" y="247"/>
                    </a:moveTo>
                    <a:cubicBezTo>
                      <a:pt x="473" y="253"/>
                      <a:pt x="471" y="259"/>
                      <a:pt x="469" y="266"/>
                    </a:cubicBezTo>
                    <a:cubicBezTo>
                      <a:pt x="472" y="266"/>
                      <a:pt x="478" y="267"/>
                      <a:pt x="481" y="267"/>
                    </a:cubicBezTo>
                    <a:cubicBezTo>
                      <a:pt x="481" y="273"/>
                      <a:pt x="482" y="278"/>
                      <a:pt x="482" y="284"/>
                    </a:cubicBezTo>
                    <a:cubicBezTo>
                      <a:pt x="486" y="283"/>
                      <a:pt x="490" y="282"/>
                      <a:pt x="493" y="282"/>
                    </a:cubicBezTo>
                    <a:cubicBezTo>
                      <a:pt x="493" y="273"/>
                      <a:pt x="494" y="265"/>
                      <a:pt x="495" y="257"/>
                    </a:cubicBezTo>
                    <a:cubicBezTo>
                      <a:pt x="492" y="257"/>
                      <a:pt x="487" y="257"/>
                      <a:pt x="484" y="257"/>
                    </a:cubicBezTo>
                    <a:cubicBezTo>
                      <a:pt x="481" y="253"/>
                      <a:pt x="478" y="250"/>
                      <a:pt x="475" y="247"/>
                    </a:cubicBezTo>
                    <a:close/>
                    <a:moveTo>
                      <a:pt x="437" y="259"/>
                    </a:moveTo>
                    <a:cubicBezTo>
                      <a:pt x="442" y="261"/>
                      <a:pt x="447" y="263"/>
                      <a:pt x="453" y="265"/>
                    </a:cubicBezTo>
                    <a:cubicBezTo>
                      <a:pt x="451" y="259"/>
                      <a:pt x="449" y="253"/>
                      <a:pt x="445" y="249"/>
                    </a:cubicBezTo>
                    <a:cubicBezTo>
                      <a:pt x="442" y="252"/>
                      <a:pt x="439" y="255"/>
                      <a:pt x="437" y="259"/>
                    </a:cubicBezTo>
                    <a:close/>
                    <a:moveTo>
                      <a:pt x="505" y="276"/>
                    </a:moveTo>
                    <a:cubicBezTo>
                      <a:pt x="508" y="268"/>
                      <a:pt x="511" y="261"/>
                      <a:pt x="513" y="253"/>
                    </a:cubicBezTo>
                    <a:cubicBezTo>
                      <a:pt x="502" y="254"/>
                      <a:pt x="497" y="268"/>
                      <a:pt x="505" y="276"/>
                    </a:cubicBezTo>
                    <a:close/>
                    <a:moveTo>
                      <a:pt x="558" y="252"/>
                    </a:moveTo>
                    <a:cubicBezTo>
                      <a:pt x="554" y="253"/>
                      <a:pt x="548" y="262"/>
                      <a:pt x="555" y="263"/>
                    </a:cubicBezTo>
                    <a:cubicBezTo>
                      <a:pt x="564" y="265"/>
                      <a:pt x="570" y="248"/>
                      <a:pt x="558" y="252"/>
                    </a:cubicBezTo>
                    <a:close/>
                    <a:moveTo>
                      <a:pt x="572" y="260"/>
                    </a:moveTo>
                    <a:cubicBezTo>
                      <a:pt x="578" y="262"/>
                      <a:pt x="581" y="259"/>
                      <a:pt x="579" y="252"/>
                    </a:cubicBezTo>
                    <a:cubicBezTo>
                      <a:pt x="573" y="251"/>
                      <a:pt x="570" y="254"/>
                      <a:pt x="572" y="260"/>
                    </a:cubicBezTo>
                    <a:close/>
                    <a:moveTo>
                      <a:pt x="823" y="255"/>
                    </a:moveTo>
                    <a:cubicBezTo>
                      <a:pt x="823" y="257"/>
                      <a:pt x="822" y="261"/>
                      <a:pt x="821" y="262"/>
                    </a:cubicBezTo>
                    <a:cubicBezTo>
                      <a:pt x="825" y="264"/>
                      <a:pt x="828" y="265"/>
                      <a:pt x="832" y="267"/>
                    </a:cubicBezTo>
                    <a:cubicBezTo>
                      <a:pt x="835" y="263"/>
                      <a:pt x="837" y="259"/>
                      <a:pt x="840" y="255"/>
                    </a:cubicBezTo>
                    <a:cubicBezTo>
                      <a:pt x="834" y="255"/>
                      <a:pt x="829" y="255"/>
                      <a:pt x="823" y="255"/>
                    </a:cubicBezTo>
                    <a:close/>
                    <a:moveTo>
                      <a:pt x="845" y="276"/>
                    </a:moveTo>
                    <a:cubicBezTo>
                      <a:pt x="857" y="273"/>
                      <a:pt x="859" y="261"/>
                      <a:pt x="858" y="251"/>
                    </a:cubicBezTo>
                    <a:cubicBezTo>
                      <a:pt x="847" y="254"/>
                      <a:pt x="846" y="266"/>
                      <a:pt x="845" y="276"/>
                    </a:cubicBezTo>
                    <a:close/>
                    <a:moveTo>
                      <a:pt x="963" y="256"/>
                    </a:moveTo>
                    <a:cubicBezTo>
                      <a:pt x="963" y="264"/>
                      <a:pt x="977" y="257"/>
                      <a:pt x="972" y="252"/>
                    </a:cubicBezTo>
                    <a:cubicBezTo>
                      <a:pt x="969" y="251"/>
                      <a:pt x="969" y="251"/>
                      <a:pt x="969" y="251"/>
                    </a:cubicBezTo>
                    <a:cubicBezTo>
                      <a:pt x="967" y="252"/>
                      <a:pt x="965" y="255"/>
                      <a:pt x="963" y="256"/>
                    </a:cubicBezTo>
                    <a:close/>
                    <a:moveTo>
                      <a:pt x="520" y="259"/>
                    </a:moveTo>
                    <a:cubicBezTo>
                      <a:pt x="514" y="264"/>
                      <a:pt x="524" y="267"/>
                      <a:pt x="526" y="271"/>
                    </a:cubicBezTo>
                    <a:cubicBezTo>
                      <a:pt x="525" y="278"/>
                      <a:pt x="523" y="285"/>
                      <a:pt x="521" y="292"/>
                    </a:cubicBezTo>
                    <a:cubicBezTo>
                      <a:pt x="530" y="287"/>
                      <a:pt x="540" y="283"/>
                      <a:pt x="544" y="273"/>
                    </a:cubicBezTo>
                    <a:cubicBezTo>
                      <a:pt x="539" y="275"/>
                      <a:pt x="534" y="277"/>
                      <a:pt x="529" y="279"/>
                    </a:cubicBezTo>
                    <a:cubicBezTo>
                      <a:pt x="529" y="268"/>
                      <a:pt x="540" y="264"/>
                      <a:pt x="547" y="257"/>
                    </a:cubicBezTo>
                    <a:cubicBezTo>
                      <a:pt x="538" y="258"/>
                      <a:pt x="529" y="258"/>
                      <a:pt x="520" y="259"/>
                    </a:cubicBezTo>
                    <a:close/>
                    <a:moveTo>
                      <a:pt x="749" y="269"/>
                    </a:moveTo>
                    <a:cubicBezTo>
                      <a:pt x="759" y="268"/>
                      <a:pt x="771" y="269"/>
                      <a:pt x="776" y="259"/>
                    </a:cubicBezTo>
                    <a:cubicBezTo>
                      <a:pt x="767" y="260"/>
                      <a:pt x="753" y="257"/>
                      <a:pt x="749" y="269"/>
                    </a:cubicBezTo>
                    <a:close/>
                    <a:moveTo>
                      <a:pt x="1106" y="255"/>
                    </a:moveTo>
                    <a:cubicBezTo>
                      <a:pt x="1109" y="261"/>
                      <a:pt x="1115" y="265"/>
                      <a:pt x="1121" y="269"/>
                    </a:cubicBezTo>
                    <a:cubicBezTo>
                      <a:pt x="1116" y="270"/>
                      <a:pt x="1112" y="272"/>
                      <a:pt x="1107" y="273"/>
                    </a:cubicBezTo>
                    <a:cubicBezTo>
                      <a:pt x="1101" y="270"/>
                      <a:pt x="1095" y="265"/>
                      <a:pt x="1088" y="264"/>
                    </a:cubicBezTo>
                    <a:cubicBezTo>
                      <a:pt x="1080" y="273"/>
                      <a:pt x="1092" y="284"/>
                      <a:pt x="1100" y="290"/>
                    </a:cubicBezTo>
                    <a:cubicBezTo>
                      <a:pt x="1092" y="295"/>
                      <a:pt x="1085" y="300"/>
                      <a:pt x="1076" y="303"/>
                    </a:cubicBezTo>
                    <a:cubicBezTo>
                      <a:pt x="1069" y="295"/>
                      <a:pt x="1061" y="287"/>
                      <a:pt x="1053" y="280"/>
                    </a:cubicBezTo>
                    <a:cubicBezTo>
                      <a:pt x="1057" y="294"/>
                      <a:pt x="1059" y="312"/>
                      <a:pt x="1072" y="322"/>
                    </a:cubicBezTo>
                    <a:cubicBezTo>
                      <a:pt x="1088" y="324"/>
                      <a:pt x="1098" y="308"/>
                      <a:pt x="1108" y="298"/>
                    </a:cubicBezTo>
                    <a:cubicBezTo>
                      <a:pt x="1116" y="299"/>
                      <a:pt x="1123" y="299"/>
                      <a:pt x="1131" y="298"/>
                    </a:cubicBezTo>
                    <a:cubicBezTo>
                      <a:pt x="1128" y="293"/>
                      <a:pt x="1124" y="287"/>
                      <a:pt x="1121" y="281"/>
                    </a:cubicBezTo>
                    <a:cubicBezTo>
                      <a:pt x="1128" y="283"/>
                      <a:pt x="1134" y="285"/>
                      <a:pt x="1141" y="287"/>
                    </a:cubicBezTo>
                    <a:cubicBezTo>
                      <a:pt x="1144" y="283"/>
                      <a:pt x="1147" y="280"/>
                      <a:pt x="1150" y="276"/>
                    </a:cubicBezTo>
                    <a:cubicBezTo>
                      <a:pt x="1138" y="266"/>
                      <a:pt x="1125" y="250"/>
                      <a:pt x="1106" y="255"/>
                    </a:cubicBezTo>
                    <a:close/>
                    <a:moveTo>
                      <a:pt x="380" y="274"/>
                    </a:moveTo>
                    <a:cubicBezTo>
                      <a:pt x="383" y="276"/>
                      <a:pt x="386" y="277"/>
                      <a:pt x="389" y="278"/>
                    </a:cubicBezTo>
                    <a:cubicBezTo>
                      <a:pt x="391" y="272"/>
                      <a:pt x="392" y="266"/>
                      <a:pt x="394" y="260"/>
                    </a:cubicBezTo>
                    <a:cubicBezTo>
                      <a:pt x="387" y="262"/>
                      <a:pt x="383" y="268"/>
                      <a:pt x="380" y="274"/>
                    </a:cubicBezTo>
                    <a:close/>
                    <a:moveTo>
                      <a:pt x="413" y="273"/>
                    </a:moveTo>
                    <a:cubicBezTo>
                      <a:pt x="413" y="282"/>
                      <a:pt x="416" y="292"/>
                      <a:pt x="410" y="300"/>
                    </a:cubicBezTo>
                    <a:cubicBezTo>
                      <a:pt x="412" y="302"/>
                      <a:pt x="414" y="304"/>
                      <a:pt x="415" y="306"/>
                    </a:cubicBezTo>
                    <a:cubicBezTo>
                      <a:pt x="418" y="296"/>
                      <a:pt x="429" y="297"/>
                      <a:pt x="436" y="294"/>
                    </a:cubicBezTo>
                    <a:cubicBezTo>
                      <a:pt x="437" y="286"/>
                      <a:pt x="438" y="278"/>
                      <a:pt x="440" y="270"/>
                    </a:cubicBezTo>
                    <a:cubicBezTo>
                      <a:pt x="435" y="266"/>
                      <a:pt x="431" y="262"/>
                      <a:pt x="427" y="258"/>
                    </a:cubicBezTo>
                    <a:cubicBezTo>
                      <a:pt x="422" y="263"/>
                      <a:pt x="417" y="267"/>
                      <a:pt x="413" y="273"/>
                    </a:cubicBezTo>
                    <a:close/>
                    <a:moveTo>
                      <a:pt x="783" y="264"/>
                    </a:moveTo>
                    <a:cubicBezTo>
                      <a:pt x="782" y="267"/>
                      <a:pt x="782" y="272"/>
                      <a:pt x="782" y="275"/>
                    </a:cubicBezTo>
                    <a:cubicBezTo>
                      <a:pt x="779" y="280"/>
                      <a:pt x="776" y="284"/>
                      <a:pt x="773" y="289"/>
                    </a:cubicBezTo>
                    <a:cubicBezTo>
                      <a:pt x="780" y="289"/>
                      <a:pt x="786" y="289"/>
                      <a:pt x="793" y="289"/>
                    </a:cubicBezTo>
                    <a:cubicBezTo>
                      <a:pt x="792" y="279"/>
                      <a:pt x="792" y="268"/>
                      <a:pt x="783" y="264"/>
                    </a:cubicBezTo>
                    <a:close/>
                    <a:moveTo>
                      <a:pt x="459" y="296"/>
                    </a:moveTo>
                    <a:cubicBezTo>
                      <a:pt x="468" y="301"/>
                      <a:pt x="477" y="304"/>
                      <a:pt x="487" y="303"/>
                    </a:cubicBezTo>
                    <a:cubicBezTo>
                      <a:pt x="484" y="311"/>
                      <a:pt x="484" y="311"/>
                      <a:pt x="484" y="311"/>
                    </a:cubicBezTo>
                    <a:cubicBezTo>
                      <a:pt x="489" y="309"/>
                      <a:pt x="493" y="306"/>
                      <a:pt x="496" y="302"/>
                    </a:cubicBezTo>
                    <a:cubicBezTo>
                      <a:pt x="505" y="309"/>
                      <a:pt x="513" y="320"/>
                      <a:pt x="525" y="320"/>
                    </a:cubicBezTo>
                    <a:cubicBezTo>
                      <a:pt x="521" y="312"/>
                      <a:pt x="514" y="307"/>
                      <a:pt x="507" y="301"/>
                    </a:cubicBezTo>
                    <a:cubicBezTo>
                      <a:pt x="504" y="301"/>
                      <a:pt x="499" y="302"/>
                      <a:pt x="496" y="302"/>
                    </a:cubicBezTo>
                    <a:cubicBezTo>
                      <a:pt x="497" y="298"/>
                      <a:pt x="499" y="291"/>
                      <a:pt x="500" y="288"/>
                    </a:cubicBezTo>
                    <a:cubicBezTo>
                      <a:pt x="490" y="290"/>
                      <a:pt x="483" y="296"/>
                      <a:pt x="476" y="302"/>
                    </a:cubicBezTo>
                    <a:cubicBezTo>
                      <a:pt x="471" y="295"/>
                      <a:pt x="467" y="288"/>
                      <a:pt x="464" y="280"/>
                    </a:cubicBezTo>
                    <a:cubicBezTo>
                      <a:pt x="467" y="281"/>
                      <a:pt x="473" y="282"/>
                      <a:pt x="476" y="283"/>
                    </a:cubicBezTo>
                    <a:cubicBezTo>
                      <a:pt x="476" y="281"/>
                      <a:pt x="476" y="278"/>
                      <a:pt x="476" y="277"/>
                    </a:cubicBezTo>
                    <a:cubicBezTo>
                      <a:pt x="474" y="278"/>
                      <a:pt x="470" y="279"/>
                      <a:pt x="468" y="280"/>
                    </a:cubicBezTo>
                    <a:cubicBezTo>
                      <a:pt x="466" y="277"/>
                      <a:pt x="462" y="272"/>
                      <a:pt x="460" y="269"/>
                    </a:cubicBezTo>
                    <a:cubicBezTo>
                      <a:pt x="448" y="274"/>
                      <a:pt x="459" y="287"/>
                      <a:pt x="459" y="296"/>
                    </a:cubicBezTo>
                    <a:close/>
                    <a:moveTo>
                      <a:pt x="654" y="296"/>
                    </a:moveTo>
                    <a:cubicBezTo>
                      <a:pt x="663" y="290"/>
                      <a:pt x="664" y="279"/>
                      <a:pt x="662" y="269"/>
                    </a:cubicBezTo>
                    <a:cubicBezTo>
                      <a:pt x="648" y="269"/>
                      <a:pt x="656" y="287"/>
                      <a:pt x="654" y="296"/>
                    </a:cubicBezTo>
                    <a:close/>
                    <a:moveTo>
                      <a:pt x="797" y="273"/>
                    </a:moveTo>
                    <a:cubicBezTo>
                      <a:pt x="801" y="282"/>
                      <a:pt x="806" y="292"/>
                      <a:pt x="811" y="301"/>
                    </a:cubicBezTo>
                    <a:cubicBezTo>
                      <a:pt x="820" y="291"/>
                      <a:pt x="808" y="275"/>
                      <a:pt x="797" y="273"/>
                    </a:cubicBezTo>
                    <a:close/>
                    <a:moveTo>
                      <a:pt x="989" y="275"/>
                    </a:moveTo>
                    <a:cubicBezTo>
                      <a:pt x="990" y="279"/>
                      <a:pt x="993" y="283"/>
                      <a:pt x="998" y="285"/>
                    </a:cubicBezTo>
                    <a:cubicBezTo>
                      <a:pt x="998" y="288"/>
                      <a:pt x="997" y="293"/>
                      <a:pt x="997" y="295"/>
                    </a:cubicBezTo>
                    <a:cubicBezTo>
                      <a:pt x="999" y="294"/>
                      <a:pt x="1003" y="292"/>
                      <a:pt x="1006" y="292"/>
                    </a:cubicBezTo>
                    <a:cubicBezTo>
                      <a:pt x="1003" y="289"/>
                      <a:pt x="1000" y="286"/>
                      <a:pt x="998" y="284"/>
                    </a:cubicBezTo>
                    <a:cubicBezTo>
                      <a:pt x="1002" y="281"/>
                      <a:pt x="1006" y="278"/>
                      <a:pt x="1009" y="274"/>
                    </a:cubicBezTo>
                    <a:cubicBezTo>
                      <a:pt x="1002" y="274"/>
                      <a:pt x="996" y="274"/>
                      <a:pt x="989" y="275"/>
                    </a:cubicBezTo>
                    <a:close/>
                    <a:moveTo>
                      <a:pt x="444" y="278"/>
                    </a:moveTo>
                    <a:cubicBezTo>
                      <a:pt x="444" y="278"/>
                      <a:pt x="444" y="278"/>
                      <a:pt x="444" y="278"/>
                    </a:cubicBezTo>
                    <a:moveTo>
                      <a:pt x="628" y="291"/>
                    </a:moveTo>
                    <a:cubicBezTo>
                      <a:pt x="632" y="291"/>
                      <a:pt x="637" y="291"/>
                      <a:pt x="642" y="290"/>
                    </a:cubicBezTo>
                    <a:cubicBezTo>
                      <a:pt x="642" y="285"/>
                      <a:pt x="643" y="281"/>
                      <a:pt x="643" y="276"/>
                    </a:cubicBezTo>
                    <a:cubicBezTo>
                      <a:pt x="637" y="280"/>
                      <a:pt x="631" y="284"/>
                      <a:pt x="628" y="291"/>
                    </a:cubicBezTo>
                    <a:close/>
                    <a:moveTo>
                      <a:pt x="973" y="278"/>
                    </a:moveTo>
                    <a:cubicBezTo>
                      <a:pt x="970" y="283"/>
                      <a:pt x="966" y="288"/>
                      <a:pt x="962" y="293"/>
                    </a:cubicBezTo>
                    <a:cubicBezTo>
                      <a:pt x="966" y="295"/>
                      <a:pt x="969" y="298"/>
                      <a:pt x="972" y="300"/>
                    </a:cubicBezTo>
                    <a:cubicBezTo>
                      <a:pt x="965" y="302"/>
                      <a:pt x="965" y="302"/>
                      <a:pt x="965" y="302"/>
                    </a:cubicBezTo>
                    <a:cubicBezTo>
                      <a:pt x="967" y="308"/>
                      <a:pt x="969" y="314"/>
                      <a:pt x="971" y="320"/>
                    </a:cubicBezTo>
                    <a:cubicBezTo>
                      <a:pt x="976" y="316"/>
                      <a:pt x="980" y="312"/>
                      <a:pt x="980" y="306"/>
                    </a:cubicBezTo>
                    <a:cubicBezTo>
                      <a:pt x="987" y="307"/>
                      <a:pt x="994" y="308"/>
                      <a:pt x="1001" y="309"/>
                    </a:cubicBezTo>
                    <a:cubicBezTo>
                      <a:pt x="1000" y="306"/>
                      <a:pt x="997" y="301"/>
                      <a:pt x="996" y="299"/>
                    </a:cubicBezTo>
                    <a:cubicBezTo>
                      <a:pt x="986" y="301"/>
                      <a:pt x="977" y="297"/>
                      <a:pt x="968" y="293"/>
                    </a:cubicBezTo>
                    <a:cubicBezTo>
                      <a:pt x="971" y="291"/>
                      <a:pt x="978" y="287"/>
                      <a:pt x="982" y="285"/>
                    </a:cubicBezTo>
                    <a:cubicBezTo>
                      <a:pt x="981" y="283"/>
                      <a:pt x="981" y="280"/>
                      <a:pt x="981" y="278"/>
                    </a:cubicBezTo>
                    <a:cubicBezTo>
                      <a:pt x="979" y="278"/>
                      <a:pt x="975" y="278"/>
                      <a:pt x="973" y="278"/>
                    </a:cubicBezTo>
                    <a:close/>
                    <a:moveTo>
                      <a:pt x="394" y="288"/>
                    </a:moveTo>
                    <a:cubicBezTo>
                      <a:pt x="397" y="291"/>
                      <a:pt x="397" y="298"/>
                      <a:pt x="402" y="298"/>
                    </a:cubicBezTo>
                    <a:cubicBezTo>
                      <a:pt x="408" y="294"/>
                      <a:pt x="407" y="286"/>
                      <a:pt x="407" y="280"/>
                    </a:cubicBezTo>
                    <a:cubicBezTo>
                      <a:pt x="403" y="283"/>
                      <a:pt x="398" y="285"/>
                      <a:pt x="394" y="288"/>
                    </a:cubicBezTo>
                    <a:close/>
                    <a:moveTo>
                      <a:pt x="722" y="282"/>
                    </a:moveTo>
                    <a:cubicBezTo>
                      <a:pt x="719" y="292"/>
                      <a:pt x="712" y="304"/>
                      <a:pt x="714" y="314"/>
                    </a:cubicBezTo>
                    <a:cubicBezTo>
                      <a:pt x="730" y="312"/>
                      <a:pt x="727" y="292"/>
                      <a:pt x="730" y="280"/>
                    </a:cubicBezTo>
                    <a:cubicBezTo>
                      <a:pt x="728" y="280"/>
                      <a:pt x="724" y="281"/>
                      <a:pt x="722" y="282"/>
                    </a:cubicBezTo>
                    <a:close/>
                    <a:moveTo>
                      <a:pt x="378" y="284"/>
                    </a:moveTo>
                    <a:cubicBezTo>
                      <a:pt x="373" y="292"/>
                      <a:pt x="371" y="304"/>
                      <a:pt x="379" y="311"/>
                    </a:cubicBezTo>
                    <a:cubicBezTo>
                      <a:pt x="382" y="302"/>
                      <a:pt x="384" y="292"/>
                      <a:pt x="378" y="284"/>
                    </a:cubicBezTo>
                    <a:close/>
                    <a:moveTo>
                      <a:pt x="598" y="286"/>
                    </a:moveTo>
                    <a:cubicBezTo>
                      <a:pt x="597" y="290"/>
                      <a:pt x="597" y="294"/>
                      <a:pt x="598" y="299"/>
                    </a:cubicBezTo>
                    <a:cubicBezTo>
                      <a:pt x="607" y="299"/>
                      <a:pt x="615" y="293"/>
                      <a:pt x="620" y="285"/>
                    </a:cubicBezTo>
                    <a:cubicBezTo>
                      <a:pt x="613" y="285"/>
                      <a:pt x="606" y="285"/>
                      <a:pt x="598" y="286"/>
                    </a:cubicBezTo>
                    <a:close/>
                    <a:moveTo>
                      <a:pt x="920" y="285"/>
                    </a:moveTo>
                    <a:cubicBezTo>
                      <a:pt x="914" y="295"/>
                      <a:pt x="908" y="305"/>
                      <a:pt x="901" y="315"/>
                    </a:cubicBezTo>
                    <a:cubicBezTo>
                      <a:pt x="905" y="316"/>
                      <a:pt x="908" y="317"/>
                      <a:pt x="912" y="319"/>
                    </a:cubicBezTo>
                    <a:cubicBezTo>
                      <a:pt x="918" y="310"/>
                      <a:pt x="924" y="301"/>
                      <a:pt x="926" y="290"/>
                    </a:cubicBezTo>
                    <a:cubicBezTo>
                      <a:pt x="924" y="288"/>
                      <a:pt x="922" y="287"/>
                      <a:pt x="920" y="285"/>
                    </a:cubicBezTo>
                    <a:close/>
                    <a:moveTo>
                      <a:pt x="932" y="306"/>
                    </a:moveTo>
                    <a:cubicBezTo>
                      <a:pt x="938" y="300"/>
                      <a:pt x="944" y="293"/>
                      <a:pt x="943" y="283"/>
                    </a:cubicBezTo>
                    <a:cubicBezTo>
                      <a:pt x="936" y="288"/>
                      <a:pt x="933" y="297"/>
                      <a:pt x="932" y="306"/>
                    </a:cubicBezTo>
                    <a:close/>
                    <a:moveTo>
                      <a:pt x="946" y="311"/>
                    </a:moveTo>
                    <a:cubicBezTo>
                      <a:pt x="958" y="309"/>
                      <a:pt x="956" y="297"/>
                      <a:pt x="954" y="288"/>
                    </a:cubicBezTo>
                    <a:cubicBezTo>
                      <a:pt x="949" y="295"/>
                      <a:pt x="939" y="302"/>
                      <a:pt x="946" y="311"/>
                    </a:cubicBezTo>
                    <a:close/>
                    <a:moveTo>
                      <a:pt x="523" y="300"/>
                    </a:moveTo>
                    <a:cubicBezTo>
                      <a:pt x="527" y="306"/>
                      <a:pt x="531" y="311"/>
                      <a:pt x="535" y="317"/>
                    </a:cubicBezTo>
                    <a:cubicBezTo>
                      <a:pt x="537" y="317"/>
                      <a:pt x="541" y="317"/>
                      <a:pt x="543" y="317"/>
                    </a:cubicBezTo>
                    <a:cubicBezTo>
                      <a:pt x="541" y="314"/>
                      <a:pt x="540" y="311"/>
                      <a:pt x="538" y="308"/>
                    </a:cubicBezTo>
                    <a:cubicBezTo>
                      <a:pt x="538" y="302"/>
                      <a:pt x="539" y="297"/>
                      <a:pt x="539" y="292"/>
                    </a:cubicBezTo>
                    <a:cubicBezTo>
                      <a:pt x="534" y="294"/>
                      <a:pt x="528" y="297"/>
                      <a:pt x="523" y="300"/>
                    </a:cubicBezTo>
                    <a:close/>
                    <a:moveTo>
                      <a:pt x="1008" y="293"/>
                    </a:moveTo>
                    <a:cubicBezTo>
                      <a:pt x="1012" y="300"/>
                      <a:pt x="1021" y="302"/>
                      <a:pt x="1029" y="302"/>
                    </a:cubicBezTo>
                    <a:cubicBezTo>
                      <a:pt x="1024" y="296"/>
                      <a:pt x="1016" y="293"/>
                      <a:pt x="1008" y="293"/>
                    </a:cubicBezTo>
                    <a:close/>
                    <a:moveTo>
                      <a:pt x="341" y="297"/>
                    </a:moveTo>
                    <a:cubicBezTo>
                      <a:pt x="341" y="300"/>
                      <a:pt x="342" y="305"/>
                      <a:pt x="342" y="308"/>
                    </a:cubicBezTo>
                    <a:cubicBezTo>
                      <a:pt x="334" y="306"/>
                      <a:pt x="334" y="306"/>
                      <a:pt x="334" y="306"/>
                    </a:cubicBezTo>
                    <a:cubicBezTo>
                      <a:pt x="335" y="309"/>
                      <a:pt x="336" y="314"/>
                      <a:pt x="336" y="317"/>
                    </a:cubicBezTo>
                    <a:cubicBezTo>
                      <a:pt x="334" y="316"/>
                      <a:pt x="329" y="315"/>
                      <a:pt x="326" y="315"/>
                    </a:cubicBezTo>
                    <a:cubicBezTo>
                      <a:pt x="308" y="332"/>
                      <a:pt x="292" y="351"/>
                      <a:pt x="277" y="371"/>
                    </a:cubicBezTo>
                    <a:cubicBezTo>
                      <a:pt x="280" y="375"/>
                      <a:pt x="282" y="380"/>
                      <a:pt x="283" y="384"/>
                    </a:cubicBezTo>
                    <a:cubicBezTo>
                      <a:pt x="289" y="387"/>
                      <a:pt x="294" y="389"/>
                      <a:pt x="299" y="392"/>
                    </a:cubicBezTo>
                    <a:cubicBezTo>
                      <a:pt x="299" y="389"/>
                      <a:pt x="299" y="383"/>
                      <a:pt x="298" y="380"/>
                    </a:cubicBezTo>
                    <a:cubicBezTo>
                      <a:pt x="304" y="375"/>
                      <a:pt x="310" y="371"/>
                      <a:pt x="317" y="368"/>
                    </a:cubicBezTo>
                    <a:cubicBezTo>
                      <a:pt x="317" y="357"/>
                      <a:pt x="315" y="344"/>
                      <a:pt x="325" y="336"/>
                    </a:cubicBezTo>
                    <a:cubicBezTo>
                      <a:pt x="333" y="331"/>
                      <a:pt x="343" y="333"/>
                      <a:pt x="353" y="334"/>
                    </a:cubicBezTo>
                    <a:cubicBezTo>
                      <a:pt x="350" y="331"/>
                      <a:pt x="350" y="331"/>
                      <a:pt x="350" y="331"/>
                    </a:cubicBezTo>
                    <a:cubicBezTo>
                      <a:pt x="352" y="331"/>
                      <a:pt x="356" y="331"/>
                      <a:pt x="358" y="330"/>
                    </a:cubicBezTo>
                    <a:cubicBezTo>
                      <a:pt x="356" y="340"/>
                      <a:pt x="363" y="346"/>
                      <a:pt x="369" y="351"/>
                    </a:cubicBezTo>
                    <a:cubicBezTo>
                      <a:pt x="368" y="345"/>
                      <a:pt x="366" y="339"/>
                      <a:pt x="364" y="332"/>
                    </a:cubicBezTo>
                    <a:cubicBezTo>
                      <a:pt x="359" y="329"/>
                      <a:pt x="355" y="325"/>
                      <a:pt x="353" y="319"/>
                    </a:cubicBezTo>
                    <a:cubicBezTo>
                      <a:pt x="349" y="316"/>
                      <a:pt x="345" y="312"/>
                      <a:pt x="342" y="309"/>
                    </a:cubicBezTo>
                    <a:cubicBezTo>
                      <a:pt x="345" y="305"/>
                      <a:pt x="348" y="301"/>
                      <a:pt x="351" y="298"/>
                    </a:cubicBezTo>
                    <a:cubicBezTo>
                      <a:pt x="348" y="297"/>
                      <a:pt x="343" y="297"/>
                      <a:pt x="341" y="297"/>
                    </a:cubicBezTo>
                    <a:close/>
                    <a:moveTo>
                      <a:pt x="389" y="297"/>
                    </a:moveTo>
                    <a:cubicBezTo>
                      <a:pt x="387" y="303"/>
                      <a:pt x="386" y="310"/>
                      <a:pt x="385" y="316"/>
                    </a:cubicBezTo>
                    <a:cubicBezTo>
                      <a:pt x="393" y="318"/>
                      <a:pt x="401" y="320"/>
                      <a:pt x="410" y="321"/>
                    </a:cubicBezTo>
                    <a:cubicBezTo>
                      <a:pt x="414" y="307"/>
                      <a:pt x="396" y="305"/>
                      <a:pt x="389" y="297"/>
                    </a:cubicBezTo>
                    <a:close/>
                    <a:moveTo>
                      <a:pt x="547" y="316"/>
                    </a:moveTo>
                    <a:cubicBezTo>
                      <a:pt x="559" y="316"/>
                      <a:pt x="564" y="305"/>
                      <a:pt x="568" y="296"/>
                    </a:cubicBezTo>
                    <a:cubicBezTo>
                      <a:pt x="558" y="298"/>
                      <a:pt x="552" y="308"/>
                      <a:pt x="547" y="316"/>
                    </a:cubicBezTo>
                    <a:close/>
                    <a:moveTo>
                      <a:pt x="763" y="302"/>
                    </a:moveTo>
                    <a:cubicBezTo>
                      <a:pt x="767" y="302"/>
                      <a:pt x="775" y="302"/>
                      <a:pt x="779" y="302"/>
                    </a:cubicBezTo>
                    <a:cubicBezTo>
                      <a:pt x="774" y="316"/>
                      <a:pt x="759" y="312"/>
                      <a:pt x="750" y="305"/>
                    </a:cubicBezTo>
                    <a:cubicBezTo>
                      <a:pt x="754" y="321"/>
                      <a:pt x="745" y="334"/>
                      <a:pt x="740" y="348"/>
                    </a:cubicBezTo>
                    <a:cubicBezTo>
                      <a:pt x="742" y="359"/>
                      <a:pt x="750" y="366"/>
                      <a:pt x="760" y="369"/>
                    </a:cubicBezTo>
                    <a:cubicBezTo>
                      <a:pt x="761" y="367"/>
                      <a:pt x="764" y="363"/>
                      <a:pt x="766" y="360"/>
                    </a:cubicBezTo>
                    <a:cubicBezTo>
                      <a:pt x="764" y="354"/>
                      <a:pt x="763" y="348"/>
                      <a:pt x="762" y="342"/>
                    </a:cubicBezTo>
                    <a:cubicBezTo>
                      <a:pt x="758" y="348"/>
                      <a:pt x="756" y="359"/>
                      <a:pt x="747" y="359"/>
                    </a:cubicBezTo>
                    <a:cubicBezTo>
                      <a:pt x="749" y="344"/>
                      <a:pt x="756" y="331"/>
                      <a:pt x="762" y="318"/>
                    </a:cubicBezTo>
                    <a:cubicBezTo>
                      <a:pt x="767" y="321"/>
                      <a:pt x="767" y="328"/>
                      <a:pt x="769" y="333"/>
                    </a:cubicBezTo>
                    <a:cubicBezTo>
                      <a:pt x="773" y="330"/>
                      <a:pt x="777" y="327"/>
                      <a:pt x="782" y="324"/>
                    </a:cubicBezTo>
                    <a:cubicBezTo>
                      <a:pt x="771" y="314"/>
                      <a:pt x="785" y="305"/>
                      <a:pt x="792" y="297"/>
                    </a:cubicBezTo>
                    <a:cubicBezTo>
                      <a:pt x="782" y="299"/>
                      <a:pt x="768" y="292"/>
                      <a:pt x="763" y="302"/>
                    </a:cubicBezTo>
                    <a:close/>
                    <a:moveTo>
                      <a:pt x="355" y="303"/>
                    </a:moveTo>
                    <a:cubicBezTo>
                      <a:pt x="348" y="311"/>
                      <a:pt x="361" y="313"/>
                      <a:pt x="367" y="315"/>
                    </a:cubicBezTo>
                    <a:cubicBezTo>
                      <a:pt x="367" y="308"/>
                      <a:pt x="363" y="296"/>
                      <a:pt x="355" y="303"/>
                    </a:cubicBezTo>
                    <a:close/>
                    <a:moveTo>
                      <a:pt x="810" y="316"/>
                    </a:moveTo>
                    <a:cubicBezTo>
                      <a:pt x="816" y="316"/>
                      <a:pt x="823" y="320"/>
                      <a:pt x="829" y="317"/>
                    </a:cubicBezTo>
                    <a:cubicBezTo>
                      <a:pt x="831" y="312"/>
                      <a:pt x="833" y="307"/>
                      <a:pt x="835" y="302"/>
                    </a:cubicBezTo>
                    <a:cubicBezTo>
                      <a:pt x="824" y="301"/>
                      <a:pt x="814" y="306"/>
                      <a:pt x="810" y="316"/>
                    </a:cubicBezTo>
                    <a:close/>
                    <a:moveTo>
                      <a:pt x="418" y="310"/>
                    </a:moveTo>
                    <a:cubicBezTo>
                      <a:pt x="416" y="317"/>
                      <a:pt x="418" y="323"/>
                      <a:pt x="423" y="327"/>
                    </a:cubicBezTo>
                    <a:cubicBezTo>
                      <a:pt x="429" y="320"/>
                      <a:pt x="431" y="312"/>
                      <a:pt x="431" y="304"/>
                    </a:cubicBezTo>
                    <a:cubicBezTo>
                      <a:pt x="427" y="306"/>
                      <a:pt x="422" y="308"/>
                      <a:pt x="418" y="310"/>
                    </a:cubicBezTo>
                    <a:close/>
                    <a:moveTo>
                      <a:pt x="445" y="305"/>
                    </a:moveTo>
                    <a:cubicBezTo>
                      <a:pt x="440" y="305"/>
                      <a:pt x="439" y="314"/>
                      <a:pt x="445" y="315"/>
                    </a:cubicBezTo>
                    <a:cubicBezTo>
                      <a:pt x="451" y="315"/>
                      <a:pt x="452" y="305"/>
                      <a:pt x="445" y="305"/>
                    </a:cubicBezTo>
                    <a:close/>
                    <a:moveTo>
                      <a:pt x="564" y="319"/>
                    </a:moveTo>
                    <a:cubicBezTo>
                      <a:pt x="575" y="321"/>
                      <a:pt x="584" y="313"/>
                      <a:pt x="589" y="304"/>
                    </a:cubicBezTo>
                    <a:cubicBezTo>
                      <a:pt x="579" y="305"/>
                      <a:pt x="570" y="311"/>
                      <a:pt x="564" y="319"/>
                    </a:cubicBezTo>
                    <a:close/>
                    <a:moveTo>
                      <a:pt x="1037" y="296"/>
                    </a:moveTo>
                    <a:cubicBezTo>
                      <a:pt x="1037" y="300"/>
                      <a:pt x="1037" y="307"/>
                      <a:pt x="1037" y="310"/>
                    </a:cubicBezTo>
                    <a:cubicBezTo>
                      <a:pt x="1027" y="314"/>
                      <a:pt x="1018" y="307"/>
                      <a:pt x="1009" y="306"/>
                    </a:cubicBezTo>
                    <a:cubicBezTo>
                      <a:pt x="1003" y="315"/>
                      <a:pt x="991" y="320"/>
                      <a:pt x="989" y="331"/>
                    </a:cubicBezTo>
                    <a:cubicBezTo>
                      <a:pt x="988" y="339"/>
                      <a:pt x="984" y="346"/>
                      <a:pt x="981" y="353"/>
                    </a:cubicBezTo>
                    <a:cubicBezTo>
                      <a:pt x="985" y="356"/>
                      <a:pt x="989" y="358"/>
                      <a:pt x="994" y="360"/>
                    </a:cubicBezTo>
                    <a:cubicBezTo>
                      <a:pt x="992" y="340"/>
                      <a:pt x="1015" y="331"/>
                      <a:pt x="1032" y="335"/>
                    </a:cubicBezTo>
                    <a:cubicBezTo>
                      <a:pt x="1041" y="342"/>
                      <a:pt x="1037" y="358"/>
                      <a:pt x="1028" y="363"/>
                    </a:cubicBezTo>
                    <a:cubicBezTo>
                      <a:pt x="1017" y="370"/>
                      <a:pt x="1005" y="366"/>
                      <a:pt x="994" y="365"/>
                    </a:cubicBezTo>
                    <a:cubicBezTo>
                      <a:pt x="990" y="376"/>
                      <a:pt x="1004" y="380"/>
                      <a:pt x="1009" y="387"/>
                    </a:cubicBezTo>
                    <a:cubicBezTo>
                      <a:pt x="1017" y="375"/>
                      <a:pt x="1030" y="368"/>
                      <a:pt x="1043" y="362"/>
                    </a:cubicBezTo>
                    <a:cubicBezTo>
                      <a:pt x="1050" y="355"/>
                      <a:pt x="1052" y="345"/>
                      <a:pt x="1056" y="336"/>
                    </a:cubicBezTo>
                    <a:cubicBezTo>
                      <a:pt x="1065" y="347"/>
                      <a:pt x="1066" y="362"/>
                      <a:pt x="1069" y="376"/>
                    </a:cubicBezTo>
                    <a:cubicBezTo>
                      <a:pt x="1078" y="378"/>
                      <a:pt x="1087" y="376"/>
                      <a:pt x="1096" y="375"/>
                    </a:cubicBezTo>
                    <a:cubicBezTo>
                      <a:pt x="1090" y="374"/>
                      <a:pt x="1083" y="373"/>
                      <a:pt x="1079" y="367"/>
                    </a:cubicBezTo>
                    <a:cubicBezTo>
                      <a:pt x="1086" y="365"/>
                      <a:pt x="1093" y="363"/>
                      <a:pt x="1099" y="361"/>
                    </a:cubicBezTo>
                    <a:cubicBezTo>
                      <a:pt x="1080" y="338"/>
                      <a:pt x="1061" y="315"/>
                      <a:pt x="1037" y="296"/>
                    </a:cubicBezTo>
                    <a:close/>
                    <a:moveTo>
                      <a:pt x="461" y="308"/>
                    </a:moveTo>
                    <a:cubicBezTo>
                      <a:pt x="458" y="313"/>
                      <a:pt x="466" y="321"/>
                      <a:pt x="470" y="316"/>
                    </a:cubicBezTo>
                    <a:cubicBezTo>
                      <a:pt x="473" y="311"/>
                      <a:pt x="465" y="303"/>
                      <a:pt x="461" y="308"/>
                    </a:cubicBezTo>
                    <a:close/>
                    <a:moveTo>
                      <a:pt x="595" y="307"/>
                    </a:moveTo>
                    <a:cubicBezTo>
                      <a:pt x="595" y="311"/>
                      <a:pt x="595" y="319"/>
                      <a:pt x="595" y="323"/>
                    </a:cubicBezTo>
                    <a:cubicBezTo>
                      <a:pt x="593" y="324"/>
                      <a:pt x="588" y="326"/>
                      <a:pt x="585" y="327"/>
                    </a:cubicBezTo>
                    <a:cubicBezTo>
                      <a:pt x="583" y="322"/>
                      <a:pt x="583" y="322"/>
                      <a:pt x="583" y="322"/>
                    </a:cubicBezTo>
                    <a:cubicBezTo>
                      <a:pt x="578" y="325"/>
                      <a:pt x="573" y="328"/>
                      <a:pt x="568" y="331"/>
                    </a:cubicBezTo>
                    <a:cubicBezTo>
                      <a:pt x="565" y="328"/>
                      <a:pt x="561" y="326"/>
                      <a:pt x="557" y="323"/>
                    </a:cubicBezTo>
                    <a:cubicBezTo>
                      <a:pt x="552" y="327"/>
                      <a:pt x="548" y="331"/>
                      <a:pt x="544" y="334"/>
                    </a:cubicBezTo>
                    <a:cubicBezTo>
                      <a:pt x="543" y="321"/>
                      <a:pt x="531" y="328"/>
                      <a:pt x="526" y="334"/>
                    </a:cubicBezTo>
                    <a:cubicBezTo>
                      <a:pt x="530" y="336"/>
                      <a:pt x="534" y="337"/>
                      <a:pt x="538" y="339"/>
                    </a:cubicBezTo>
                    <a:cubicBezTo>
                      <a:pt x="543" y="337"/>
                      <a:pt x="548" y="334"/>
                      <a:pt x="553" y="332"/>
                    </a:cubicBezTo>
                    <a:cubicBezTo>
                      <a:pt x="552" y="344"/>
                      <a:pt x="540" y="347"/>
                      <a:pt x="532" y="352"/>
                    </a:cubicBezTo>
                    <a:cubicBezTo>
                      <a:pt x="535" y="356"/>
                      <a:pt x="538" y="359"/>
                      <a:pt x="540" y="363"/>
                    </a:cubicBezTo>
                    <a:cubicBezTo>
                      <a:pt x="546" y="356"/>
                      <a:pt x="549" y="343"/>
                      <a:pt x="560" y="345"/>
                    </a:cubicBezTo>
                    <a:cubicBezTo>
                      <a:pt x="567" y="353"/>
                      <a:pt x="575" y="360"/>
                      <a:pt x="579" y="369"/>
                    </a:cubicBezTo>
                    <a:cubicBezTo>
                      <a:pt x="581" y="376"/>
                      <a:pt x="578" y="383"/>
                      <a:pt x="577" y="390"/>
                    </a:cubicBezTo>
                    <a:cubicBezTo>
                      <a:pt x="566" y="392"/>
                      <a:pt x="557" y="384"/>
                      <a:pt x="548" y="380"/>
                    </a:cubicBezTo>
                    <a:cubicBezTo>
                      <a:pt x="549" y="388"/>
                      <a:pt x="551" y="396"/>
                      <a:pt x="552" y="404"/>
                    </a:cubicBezTo>
                    <a:cubicBezTo>
                      <a:pt x="560" y="402"/>
                      <a:pt x="571" y="404"/>
                      <a:pt x="575" y="395"/>
                    </a:cubicBezTo>
                    <a:cubicBezTo>
                      <a:pt x="577" y="387"/>
                      <a:pt x="584" y="389"/>
                      <a:pt x="591" y="389"/>
                    </a:cubicBezTo>
                    <a:cubicBezTo>
                      <a:pt x="589" y="378"/>
                      <a:pt x="591" y="368"/>
                      <a:pt x="594" y="358"/>
                    </a:cubicBezTo>
                    <a:cubicBezTo>
                      <a:pt x="587" y="357"/>
                      <a:pt x="577" y="361"/>
                      <a:pt x="574" y="352"/>
                    </a:cubicBezTo>
                    <a:cubicBezTo>
                      <a:pt x="577" y="345"/>
                      <a:pt x="581" y="339"/>
                      <a:pt x="583" y="331"/>
                    </a:cubicBezTo>
                    <a:cubicBezTo>
                      <a:pt x="591" y="331"/>
                      <a:pt x="600" y="330"/>
                      <a:pt x="608" y="327"/>
                    </a:cubicBezTo>
                    <a:cubicBezTo>
                      <a:pt x="606" y="319"/>
                      <a:pt x="606" y="307"/>
                      <a:pt x="595" y="307"/>
                    </a:cubicBezTo>
                    <a:close/>
                    <a:moveTo>
                      <a:pt x="611" y="307"/>
                    </a:moveTo>
                    <a:cubicBezTo>
                      <a:pt x="615" y="317"/>
                      <a:pt x="622" y="325"/>
                      <a:pt x="629" y="332"/>
                    </a:cubicBezTo>
                    <a:cubicBezTo>
                      <a:pt x="633" y="320"/>
                      <a:pt x="622" y="309"/>
                      <a:pt x="611" y="307"/>
                    </a:cubicBezTo>
                    <a:close/>
                    <a:moveTo>
                      <a:pt x="856" y="321"/>
                    </a:moveTo>
                    <a:cubicBezTo>
                      <a:pt x="862" y="318"/>
                      <a:pt x="859" y="306"/>
                      <a:pt x="852" y="307"/>
                    </a:cubicBezTo>
                    <a:cubicBezTo>
                      <a:pt x="845" y="310"/>
                      <a:pt x="849" y="322"/>
                      <a:pt x="856" y="321"/>
                    </a:cubicBezTo>
                    <a:close/>
                    <a:moveTo>
                      <a:pt x="732" y="321"/>
                    </a:moveTo>
                    <a:cubicBezTo>
                      <a:pt x="736" y="324"/>
                      <a:pt x="740" y="327"/>
                      <a:pt x="744" y="329"/>
                    </a:cubicBezTo>
                    <a:cubicBezTo>
                      <a:pt x="743" y="324"/>
                      <a:pt x="743" y="318"/>
                      <a:pt x="742" y="312"/>
                    </a:cubicBezTo>
                    <a:cubicBezTo>
                      <a:pt x="739" y="315"/>
                      <a:pt x="736" y="318"/>
                      <a:pt x="732" y="321"/>
                    </a:cubicBezTo>
                    <a:close/>
                    <a:moveTo>
                      <a:pt x="925" y="312"/>
                    </a:moveTo>
                    <a:cubicBezTo>
                      <a:pt x="925" y="312"/>
                      <a:pt x="925" y="312"/>
                      <a:pt x="925" y="312"/>
                    </a:cubicBezTo>
                    <a:moveTo>
                      <a:pt x="954" y="312"/>
                    </a:moveTo>
                    <a:cubicBezTo>
                      <a:pt x="952" y="318"/>
                      <a:pt x="954" y="320"/>
                      <a:pt x="960" y="318"/>
                    </a:cubicBezTo>
                    <a:cubicBezTo>
                      <a:pt x="963" y="312"/>
                      <a:pt x="961" y="310"/>
                      <a:pt x="954" y="312"/>
                    </a:cubicBezTo>
                    <a:close/>
                    <a:moveTo>
                      <a:pt x="453" y="318"/>
                    </a:moveTo>
                    <a:cubicBezTo>
                      <a:pt x="452" y="321"/>
                      <a:pt x="449" y="325"/>
                      <a:pt x="448" y="328"/>
                    </a:cubicBezTo>
                    <a:cubicBezTo>
                      <a:pt x="443" y="326"/>
                      <a:pt x="439" y="323"/>
                      <a:pt x="434" y="321"/>
                    </a:cubicBezTo>
                    <a:cubicBezTo>
                      <a:pt x="434" y="337"/>
                      <a:pt x="433" y="353"/>
                      <a:pt x="433" y="368"/>
                    </a:cubicBezTo>
                    <a:cubicBezTo>
                      <a:pt x="435" y="371"/>
                      <a:pt x="437" y="374"/>
                      <a:pt x="440" y="377"/>
                    </a:cubicBezTo>
                    <a:cubicBezTo>
                      <a:pt x="445" y="364"/>
                      <a:pt x="438" y="350"/>
                      <a:pt x="442" y="337"/>
                    </a:cubicBezTo>
                    <a:cubicBezTo>
                      <a:pt x="446" y="331"/>
                      <a:pt x="458" y="326"/>
                      <a:pt x="463" y="333"/>
                    </a:cubicBezTo>
                    <a:cubicBezTo>
                      <a:pt x="463" y="341"/>
                      <a:pt x="459" y="348"/>
                      <a:pt x="457" y="355"/>
                    </a:cubicBezTo>
                    <a:cubicBezTo>
                      <a:pt x="461" y="358"/>
                      <a:pt x="465" y="362"/>
                      <a:pt x="469" y="366"/>
                    </a:cubicBezTo>
                    <a:cubicBezTo>
                      <a:pt x="471" y="365"/>
                      <a:pt x="473" y="364"/>
                      <a:pt x="475" y="363"/>
                    </a:cubicBezTo>
                    <a:cubicBezTo>
                      <a:pt x="470" y="361"/>
                      <a:pt x="466" y="358"/>
                      <a:pt x="462" y="355"/>
                    </a:cubicBezTo>
                    <a:cubicBezTo>
                      <a:pt x="469" y="348"/>
                      <a:pt x="476" y="341"/>
                      <a:pt x="483" y="334"/>
                    </a:cubicBezTo>
                    <a:cubicBezTo>
                      <a:pt x="496" y="335"/>
                      <a:pt x="508" y="332"/>
                      <a:pt x="520" y="331"/>
                    </a:cubicBezTo>
                    <a:cubicBezTo>
                      <a:pt x="511" y="326"/>
                      <a:pt x="503" y="321"/>
                      <a:pt x="497" y="313"/>
                    </a:cubicBezTo>
                    <a:cubicBezTo>
                      <a:pt x="486" y="328"/>
                      <a:pt x="466" y="332"/>
                      <a:pt x="453" y="318"/>
                    </a:cubicBezTo>
                    <a:close/>
                    <a:moveTo>
                      <a:pt x="833" y="326"/>
                    </a:moveTo>
                    <a:cubicBezTo>
                      <a:pt x="827" y="326"/>
                      <a:pt x="820" y="326"/>
                      <a:pt x="814" y="326"/>
                    </a:cubicBezTo>
                    <a:cubicBezTo>
                      <a:pt x="809" y="332"/>
                      <a:pt x="804" y="339"/>
                      <a:pt x="799" y="346"/>
                    </a:cubicBezTo>
                    <a:cubicBezTo>
                      <a:pt x="798" y="355"/>
                      <a:pt x="798" y="364"/>
                      <a:pt x="790" y="370"/>
                    </a:cubicBezTo>
                    <a:cubicBezTo>
                      <a:pt x="780" y="370"/>
                      <a:pt x="768" y="368"/>
                      <a:pt x="766" y="380"/>
                    </a:cubicBezTo>
                    <a:cubicBezTo>
                      <a:pt x="780" y="374"/>
                      <a:pt x="797" y="381"/>
                      <a:pt x="805" y="394"/>
                    </a:cubicBezTo>
                    <a:cubicBezTo>
                      <a:pt x="812" y="388"/>
                      <a:pt x="819" y="382"/>
                      <a:pt x="821" y="372"/>
                    </a:cubicBezTo>
                    <a:cubicBezTo>
                      <a:pt x="825" y="362"/>
                      <a:pt x="838" y="366"/>
                      <a:pt x="846" y="364"/>
                    </a:cubicBezTo>
                    <a:cubicBezTo>
                      <a:pt x="840" y="357"/>
                      <a:pt x="829" y="359"/>
                      <a:pt x="823" y="353"/>
                    </a:cubicBezTo>
                    <a:cubicBezTo>
                      <a:pt x="821" y="347"/>
                      <a:pt x="821" y="341"/>
                      <a:pt x="822" y="335"/>
                    </a:cubicBezTo>
                    <a:cubicBezTo>
                      <a:pt x="825" y="334"/>
                      <a:pt x="831" y="334"/>
                      <a:pt x="834" y="334"/>
                    </a:cubicBezTo>
                    <a:cubicBezTo>
                      <a:pt x="832" y="338"/>
                      <a:pt x="829" y="342"/>
                      <a:pt x="827" y="347"/>
                    </a:cubicBezTo>
                    <a:cubicBezTo>
                      <a:pt x="828" y="348"/>
                      <a:pt x="832" y="351"/>
                      <a:pt x="834" y="352"/>
                    </a:cubicBezTo>
                    <a:cubicBezTo>
                      <a:pt x="832" y="341"/>
                      <a:pt x="832" y="341"/>
                      <a:pt x="832" y="341"/>
                    </a:cubicBezTo>
                    <a:cubicBezTo>
                      <a:pt x="835" y="342"/>
                      <a:pt x="840" y="343"/>
                      <a:pt x="842" y="344"/>
                    </a:cubicBezTo>
                    <a:cubicBezTo>
                      <a:pt x="842" y="334"/>
                      <a:pt x="843" y="324"/>
                      <a:pt x="843" y="314"/>
                    </a:cubicBezTo>
                    <a:cubicBezTo>
                      <a:pt x="839" y="318"/>
                      <a:pt x="836" y="322"/>
                      <a:pt x="833" y="326"/>
                    </a:cubicBezTo>
                    <a:close/>
                    <a:moveTo>
                      <a:pt x="939" y="343"/>
                    </a:moveTo>
                    <a:cubicBezTo>
                      <a:pt x="937" y="349"/>
                      <a:pt x="931" y="351"/>
                      <a:pt x="926" y="354"/>
                    </a:cubicBezTo>
                    <a:cubicBezTo>
                      <a:pt x="926" y="357"/>
                      <a:pt x="926" y="361"/>
                      <a:pt x="926" y="363"/>
                    </a:cubicBezTo>
                    <a:cubicBezTo>
                      <a:pt x="927" y="363"/>
                      <a:pt x="928" y="364"/>
                      <a:pt x="929" y="364"/>
                    </a:cubicBezTo>
                    <a:cubicBezTo>
                      <a:pt x="931" y="360"/>
                      <a:pt x="934" y="354"/>
                      <a:pt x="936" y="350"/>
                    </a:cubicBezTo>
                    <a:cubicBezTo>
                      <a:pt x="938" y="358"/>
                      <a:pt x="940" y="366"/>
                      <a:pt x="943" y="374"/>
                    </a:cubicBezTo>
                    <a:cubicBezTo>
                      <a:pt x="938" y="373"/>
                      <a:pt x="934" y="371"/>
                      <a:pt x="931" y="369"/>
                    </a:cubicBezTo>
                    <a:cubicBezTo>
                      <a:pt x="930" y="375"/>
                      <a:pt x="931" y="380"/>
                      <a:pt x="932" y="386"/>
                    </a:cubicBezTo>
                    <a:cubicBezTo>
                      <a:pt x="937" y="377"/>
                      <a:pt x="937" y="377"/>
                      <a:pt x="937" y="377"/>
                    </a:cubicBezTo>
                    <a:cubicBezTo>
                      <a:pt x="939" y="381"/>
                      <a:pt x="941" y="386"/>
                      <a:pt x="941" y="391"/>
                    </a:cubicBezTo>
                    <a:cubicBezTo>
                      <a:pt x="942" y="398"/>
                      <a:pt x="944" y="406"/>
                      <a:pt x="946" y="413"/>
                    </a:cubicBezTo>
                    <a:cubicBezTo>
                      <a:pt x="954" y="406"/>
                      <a:pt x="949" y="395"/>
                      <a:pt x="955" y="387"/>
                    </a:cubicBezTo>
                    <a:cubicBezTo>
                      <a:pt x="960" y="381"/>
                      <a:pt x="967" y="377"/>
                      <a:pt x="973" y="372"/>
                    </a:cubicBezTo>
                    <a:cubicBezTo>
                      <a:pt x="968" y="372"/>
                      <a:pt x="962" y="371"/>
                      <a:pt x="956" y="370"/>
                    </a:cubicBezTo>
                    <a:cubicBezTo>
                      <a:pt x="956" y="364"/>
                      <a:pt x="960" y="359"/>
                      <a:pt x="962" y="353"/>
                    </a:cubicBezTo>
                    <a:cubicBezTo>
                      <a:pt x="960" y="353"/>
                      <a:pt x="954" y="353"/>
                      <a:pt x="952" y="353"/>
                    </a:cubicBezTo>
                    <a:cubicBezTo>
                      <a:pt x="950" y="351"/>
                      <a:pt x="948" y="346"/>
                      <a:pt x="946" y="344"/>
                    </a:cubicBezTo>
                    <a:cubicBezTo>
                      <a:pt x="950" y="335"/>
                      <a:pt x="951" y="325"/>
                      <a:pt x="945" y="316"/>
                    </a:cubicBezTo>
                    <a:cubicBezTo>
                      <a:pt x="940" y="324"/>
                      <a:pt x="944" y="335"/>
                      <a:pt x="939" y="343"/>
                    </a:cubicBezTo>
                    <a:close/>
                    <a:moveTo>
                      <a:pt x="369" y="318"/>
                    </a:moveTo>
                    <a:cubicBezTo>
                      <a:pt x="368" y="329"/>
                      <a:pt x="375" y="340"/>
                      <a:pt x="374" y="351"/>
                    </a:cubicBezTo>
                    <a:cubicBezTo>
                      <a:pt x="375" y="363"/>
                      <a:pt x="368" y="375"/>
                      <a:pt x="370" y="388"/>
                    </a:cubicBezTo>
                    <a:cubicBezTo>
                      <a:pt x="375" y="382"/>
                      <a:pt x="379" y="376"/>
                      <a:pt x="384" y="371"/>
                    </a:cubicBezTo>
                    <a:cubicBezTo>
                      <a:pt x="398" y="366"/>
                      <a:pt x="407" y="382"/>
                      <a:pt x="412" y="392"/>
                    </a:cubicBezTo>
                    <a:cubicBezTo>
                      <a:pt x="416" y="395"/>
                      <a:pt x="420" y="398"/>
                      <a:pt x="425" y="401"/>
                    </a:cubicBezTo>
                    <a:cubicBezTo>
                      <a:pt x="429" y="400"/>
                      <a:pt x="434" y="399"/>
                      <a:pt x="438" y="397"/>
                    </a:cubicBezTo>
                    <a:cubicBezTo>
                      <a:pt x="441" y="392"/>
                      <a:pt x="440" y="384"/>
                      <a:pt x="433" y="384"/>
                    </a:cubicBezTo>
                    <a:cubicBezTo>
                      <a:pt x="430" y="388"/>
                      <a:pt x="427" y="391"/>
                      <a:pt x="424" y="395"/>
                    </a:cubicBezTo>
                    <a:cubicBezTo>
                      <a:pt x="420" y="390"/>
                      <a:pt x="416" y="384"/>
                      <a:pt x="410" y="380"/>
                    </a:cubicBezTo>
                    <a:cubicBezTo>
                      <a:pt x="410" y="369"/>
                      <a:pt x="407" y="357"/>
                      <a:pt x="415" y="349"/>
                    </a:cubicBezTo>
                    <a:cubicBezTo>
                      <a:pt x="418" y="352"/>
                      <a:pt x="423" y="357"/>
                      <a:pt x="425" y="359"/>
                    </a:cubicBezTo>
                    <a:cubicBezTo>
                      <a:pt x="426" y="351"/>
                      <a:pt x="426" y="343"/>
                      <a:pt x="426" y="336"/>
                    </a:cubicBezTo>
                    <a:cubicBezTo>
                      <a:pt x="420" y="339"/>
                      <a:pt x="417" y="344"/>
                      <a:pt x="414" y="350"/>
                    </a:cubicBezTo>
                    <a:cubicBezTo>
                      <a:pt x="412" y="349"/>
                      <a:pt x="408" y="349"/>
                      <a:pt x="406" y="349"/>
                    </a:cubicBezTo>
                    <a:cubicBezTo>
                      <a:pt x="406" y="357"/>
                      <a:pt x="406" y="366"/>
                      <a:pt x="397" y="371"/>
                    </a:cubicBezTo>
                    <a:cubicBezTo>
                      <a:pt x="394" y="359"/>
                      <a:pt x="389" y="348"/>
                      <a:pt x="382" y="339"/>
                    </a:cubicBezTo>
                    <a:cubicBezTo>
                      <a:pt x="380" y="330"/>
                      <a:pt x="379" y="321"/>
                      <a:pt x="369" y="318"/>
                    </a:cubicBezTo>
                    <a:close/>
                    <a:moveTo>
                      <a:pt x="628" y="343"/>
                    </a:moveTo>
                    <a:cubicBezTo>
                      <a:pt x="634" y="343"/>
                      <a:pt x="641" y="343"/>
                      <a:pt x="647" y="342"/>
                    </a:cubicBezTo>
                    <a:cubicBezTo>
                      <a:pt x="647" y="336"/>
                      <a:pt x="647" y="330"/>
                      <a:pt x="647" y="323"/>
                    </a:cubicBezTo>
                    <a:cubicBezTo>
                      <a:pt x="639" y="329"/>
                      <a:pt x="633" y="335"/>
                      <a:pt x="628" y="343"/>
                    </a:cubicBezTo>
                    <a:close/>
                    <a:moveTo>
                      <a:pt x="665" y="325"/>
                    </a:moveTo>
                    <a:cubicBezTo>
                      <a:pt x="661" y="329"/>
                      <a:pt x="667" y="338"/>
                      <a:pt x="672" y="334"/>
                    </a:cubicBezTo>
                    <a:cubicBezTo>
                      <a:pt x="677" y="330"/>
                      <a:pt x="670" y="322"/>
                      <a:pt x="665" y="325"/>
                    </a:cubicBezTo>
                    <a:close/>
                    <a:moveTo>
                      <a:pt x="701" y="346"/>
                    </a:moveTo>
                    <a:cubicBezTo>
                      <a:pt x="705" y="344"/>
                      <a:pt x="710" y="343"/>
                      <a:pt x="715" y="341"/>
                    </a:cubicBezTo>
                    <a:cubicBezTo>
                      <a:pt x="715" y="336"/>
                      <a:pt x="715" y="330"/>
                      <a:pt x="714" y="325"/>
                    </a:cubicBezTo>
                    <a:cubicBezTo>
                      <a:pt x="707" y="329"/>
                      <a:pt x="699" y="336"/>
                      <a:pt x="701" y="346"/>
                    </a:cubicBezTo>
                    <a:close/>
                    <a:moveTo>
                      <a:pt x="781" y="338"/>
                    </a:moveTo>
                    <a:cubicBezTo>
                      <a:pt x="790" y="337"/>
                      <a:pt x="809" y="333"/>
                      <a:pt x="798" y="321"/>
                    </a:cubicBezTo>
                    <a:cubicBezTo>
                      <a:pt x="792" y="327"/>
                      <a:pt x="786" y="332"/>
                      <a:pt x="781" y="338"/>
                    </a:cubicBezTo>
                    <a:close/>
                    <a:moveTo>
                      <a:pt x="869" y="326"/>
                    </a:moveTo>
                    <a:cubicBezTo>
                      <a:pt x="868" y="327"/>
                      <a:pt x="867" y="331"/>
                      <a:pt x="866" y="332"/>
                    </a:cubicBezTo>
                    <a:cubicBezTo>
                      <a:pt x="873" y="345"/>
                      <a:pt x="882" y="319"/>
                      <a:pt x="869" y="326"/>
                    </a:cubicBezTo>
                    <a:close/>
                    <a:moveTo>
                      <a:pt x="931" y="325"/>
                    </a:moveTo>
                    <a:cubicBezTo>
                      <a:pt x="927" y="328"/>
                      <a:pt x="924" y="331"/>
                      <a:pt x="920" y="335"/>
                    </a:cubicBezTo>
                    <a:cubicBezTo>
                      <a:pt x="922" y="337"/>
                      <a:pt x="924" y="340"/>
                      <a:pt x="926" y="342"/>
                    </a:cubicBezTo>
                    <a:cubicBezTo>
                      <a:pt x="934" y="341"/>
                      <a:pt x="935" y="330"/>
                      <a:pt x="931" y="325"/>
                    </a:cubicBezTo>
                    <a:close/>
                    <a:moveTo>
                      <a:pt x="953" y="341"/>
                    </a:moveTo>
                    <a:cubicBezTo>
                      <a:pt x="955" y="343"/>
                      <a:pt x="958" y="345"/>
                      <a:pt x="960" y="347"/>
                    </a:cubicBezTo>
                    <a:cubicBezTo>
                      <a:pt x="963" y="343"/>
                      <a:pt x="966" y="339"/>
                      <a:pt x="969" y="335"/>
                    </a:cubicBezTo>
                    <a:cubicBezTo>
                      <a:pt x="972" y="337"/>
                      <a:pt x="976" y="338"/>
                      <a:pt x="979" y="339"/>
                    </a:cubicBezTo>
                    <a:cubicBezTo>
                      <a:pt x="980" y="334"/>
                      <a:pt x="981" y="329"/>
                      <a:pt x="982" y="324"/>
                    </a:cubicBezTo>
                    <a:cubicBezTo>
                      <a:pt x="971" y="327"/>
                      <a:pt x="961" y="332"/>
                      <a:pt x="953" y="341"/>
                    </a:cubicBezTo>
                    <a:close/>
                    <a:moveTo>
                      <a:pt x="394" y="342"/>
                    </a:moveTo>
                    <a:cubicBezTo>
                      <a:pt x="396" y="342"/>
                      <a:pt x="400" y="343"/>
                      <a:pt x="403" y="343"/>
                    </a:cubicBezTo>
                    <a:cubicBezTo>
                      <a:pt x="403" y="338"/>
                      <a:pt x="403" y="332"/>
                      <a:pt x="403" y="327"/>
                    </a:cubicBezTo>
                    <a:cubicBezTo>
                      <a:pt x="396" y="329"/>
                      <a:pt x="395" y="336"/>
                      <a:pt x="394" y="342"/>
                    </a:cubicBezTo>
                    <a:close/>
                    <a:moveTo>
                      <a:pt x="886" y="333"/>
                    </a:moveTo>
                    <a:cubicBezTo>
                      <a:pt x="886" y="335"/>
                      <a:pt x="886" y="340"/>
                      <a:pt x="887" y="342"/>
                    </a:cubicBezTo>
                    <a:cubicBezTo>
                      <a:pt x="892" y="343"/>
                      <a:pt x="896" y="343"/>
                      <a:pt x="901" y="342"/>
                    </a:cubicBezTo>
                    <a:cubicBezTo>
                      <a:pt x="902" y="338"/>
                      <a:pt x="902" y="333"/>
                      <a:pt x="903" y="329"/>
                    </a:cubicBezTo>
                    <a:cubicBezTo>
                      <a:pt x="897" y="330"/>
                      <a:pt x="891" y="331"/>
                      <a:pt x="886" y="333"/>
                    </a:cubicBezTo>
                    <a:close/>
                    <a:moveTo>
                      <a:pt x="677" y="350"/>
                    </a:moveTo>
                    <a:cubicBezTo>
                      <a:pt x="679" y="350"/>
                      <a:pt x="684" y="351"/>
                      <a:pt x="686" y="351"/>
                    </a:cubicBezTo>
                    <a:cubicBezTo>
                      <a:pt x="688" y="344"/>
                      <a:pt x="690" y="338"/>
                      <a:pt x="691" y="331"/>
                    </a:cubicBezTo>
                    <a:cubicBezTo>
                      <a:pt x="683" y="334"/>
                      <a:pt x="681" y="343"/>
                      <a:pt x="677" y="350"/>
                    </a:cubicBezTo>
                    <a:close/>
                    <a:moveTo>
                      <a:pt x="723" y="336"/>
                    </a:moveTo>
                    <a:cubicBezTo>
                      <a:pt x="722" y="342"/>
                      <a:pt x="732" y="346"/>
                      <a:pt x="734" y="340"/>
                    </a:cubicBezTo>
                    <a:cubicBezTo>
                      <a:pt x="735" y="334"/>
                      <a:pt x="725" y="330"/>
                      <a:pt x="723" y="336"/>
                    </a:cubicBezTo>
                    <a:close/>
                    <a:moveTo>
                      <a:pt x="599" y="339"/>
                    </a:moveTo>
                    <a:cubicBezTo>
                      <a:pt x="602" y="345"/>
                      <a:pt x="605" y="345"/>
                      <a:pt x="609" y="339"/>
                    </a:cubicBezTo>
                    <a:cubicBezTo>
                      <a:pt x="606" y="333"/>
                      <a:pt x="602" y="333"/>
                      <a:pt x="599" y="339"/>
                    </a:cubicBezTo>
                    <a:close/>
                    <a:moveTo>
                      <a:pt x="656" y="334"/>
                    </a:moveTo>
                    <a:cubicBezTo>
                      <a:pt x="656" y="346"/>
                      <a:pt x="645" y="354"/>
                      <a:pt x="633" y="354"/>
                    </a:cubicBezTo>
                    <a:cubicBezTo>
                      <a:pt x="632" y="367"/>
                      <a:pt x="619" y="381"/>
                      <a:pt x="632" y="392"/>
                    </a:cubicBezTo>
                    <a:cubicBezTo>
                      <a:pt x="634" y="382"/>
                      <a:pt x="636" y="373"/>
                      <a:pt x="639" y="364"/>
                    </a:cubicBezTo>
                    <a:cubicBezTo>
                      <a:pt x="645" y="367"/>
                      <a:pt x="649" y="371"/>
                      <a:pt x="653" y="377"/>
                    </a:cubicBezTo>
                    <a:cubicBezTo>
                      <a:pt x="653" y="368"/>
                      <a:pt x="653" y="359"/>
                      <a:pt x="654" y="350"/>
                    </a:cubicBezTo>
                    <a:cubicBezTo>
                      <a:pt x="660" y="350"/>
                      <a:pt x="667" y="349"/>
                      <a:pt x="673" y="349"/>
                    </a:cubicBezTo>
                    <a:cubicBezTo>
                      <a:pt x="667" y="344"/>
                      <a:pt x="662" y="339"/>
                      <a:pt x="656" y="334"/>
                    </a:cubicBezTo>
                    <a:close/>
                    <a:moveTo>
                      <a:pt x="328" y="364"/>
                    </a:moveTo>
                    <a:cubicBezTo>
                      <a:pt x="332" y="356"/>
                      <a:pt x="335" y="348"/>
                      <a:pt x="336" y="339"/>
                    </a:cubicBezTo>
                    <a:cubicBezTo>
                      <a:pt x="327" y="344"/>
                      <a:pt x="319" y="355"/>
                      <a:pt x="328" y="364"/>
                    </a:cubicBezTo>
                    <a:close/>
                    <a:moveTo>
                      <a:pt x="341" y="351"/>
                    </a:moveTo>
                    <a:cubicBezTo>
                      <a:pt x="354" y="356"/>
                      <a:pt x="346" y="370"/>
                      <a:pt x="345" y="380"/>
                    </a:cubicBezTo>
                    <a:cubicBezTo>
                      <a:pt x="353" y="375"/>
                      <a:pt x="363" y="370"/>
                      <a:pt x="368" y="361"/>
                    </a:cubicBezTo>
                    <a:cubicBezTo>
                      <a:pt x="363" y="363"/>
                      <a:pt x="357" y="365"/>
                      <a:pt x="352" y="368"/>
                    </a:cubicBezTo>
                    <a:cubicBezTo>
                      <a:pt x="358" y="357"/>
                      <a:pt x="358" y="347"/>
                      <a:pt x="352" y="337"/>
                    </a:cubicBezTo>
                    <a:cubicBezTo>
                      <a:pt x="348" y="342"/>
                      <a:pt x="344" y="346"/>
                      <a:pt x="341" y="351"/>
                    </a:cubicBezTo>
                    <a:close/>
                    <a:moveTo>
                      <a:pt x="448" y="342"/>
                    </a:moveTo>
                    <a:cubicBezTo>
                      <a:pt x="446" y="348"/>
                      <a:pt x="448" y="349"/>
                      <a:pt x="454" y="347"/>
                    </a:cubicBezTo>
                    <a:cubicBezTo>
                      <a:pt x="455" y="341"/>
                      <a:pt x="453" y="339"/>
                      <a:pt x="448" y="342"/>
                    </a:cubicBezTo>
                    <a:close/>
                    <a:moveTo>
                      <a:pt x="501" y="341"/>
                    </a:moveTo>
                    <a:cubicBezTo>
                      <a:pt x="501" y="346"/>
                      <a:pt x="501" y="351"/>
                      <a:pt x="502" y="356"/>
                    </a:cubicBezTo>
                    <a:cubicBezTo>
                      <a:pt x="507" y="352"/>
                      <a:pt x="512" y="348"/>
                      <a:pt x="515" y="342"/>
                    </a:cubicBezTo>
                    <a:cubicBezTo>
                      <a:pt x="510" y="341"/>
                      <a:pt x="505" y="341"/>
                      <a:pt x="501" y="341"/>
                    </a:cubicBezTo>
                    <a:close/>
                    <a:moveTo>
                      <a:pt x="588" y="350"/>
                    </a:moveTo>
                    <a:cubicBezTo>
                      <a:pt x="594" y="351"/>
                      <a:pt x="598" y="341"/>
                      <a:pt x="592" y="339"/>
                    </a:cubicBezTo>
                    <a:cubicBezTo>
                      <a:pt x="586" y="338"/>
                      <a:pt x="582" y="348"/>
                      <a:pt x="588" y="350"/>
                    </a:cubicBezTo>
                    <a:close/>
                    <a:moveTo>
                      <a:pt x="770" y="342"/>
                    </a:moveTo>
                    <a:cubicBezTo>
                      <a:pt x="768" y="348"/>
                      <a:pt x="770" y="351"/>
                      <a:pt x="777" y="348"/>
                    </a:cubicBezTo>
                    <a:cubicBezTo>
                      <a:pt x="779" y="342"/>
                      <a:pt x="776" y="339"/>
                      <a:pt x="770" y="342"/>
                    </a:cubicBezTo>
                    <a:close/>
                    <a:moveTo>
                      <a:pt x="845" y="339"/>
                    </a:moveTo>
                    <a:cubicBezTo>
                      <a:pt x="847" y="344"/>
                      <a:pt x="843" y="352"/>
                      <a:pt x="848" y="355"/>
                    </a:cubicBezTo>
                    <a:cubicBezTo>
                      <a:pt x="851" y="355"/>
                      <a:pt x="857" y="354"/>
                      <a:pt x="860" y="353"/>
                    </a:cubicBezTo>
                    <a:cubicBezTo>
                      <a:pt x="856" y="348"/>
                      <a:pt x="851" y="343"/>
                      <a:pt x="845" y="339"/>
                    </a:cubicBezTo>
                    <a:close/>
                    <a:moveTo>
                      <a:pt x="1003" y="356"/>
                    </a:moveTo>
                    <a:cubicBezTo>
                      <a:pt x="1013" y="364"/>
                      <a:pt x="1032" y="356"/>
                      <a:pt x="1028" y="341"/>
                    </a:cubicBezTo>
                    <a:cubicBezTo>
                      <a:pt x="1019" y="343"/>
                      <a:pt x="1003" y="344"/>
                      <a:pt x="1003" y="356"/>
                    </a:cubicBezTo>
                    <a:close/>
                    <a:moveTo>
                      <a:pt x="493" y="369"/>
                    </a:moveTo>
                    <a:cubicBezTo>
                      <a:pt x="493" y="361"/>
                      <a:pt x="491" y="352"/>
                      <a:pt x="488" y="344"/>
                    </a:cubicBezTo>
                    <a:cubicBezTo>
                      <a:pt x="476" y="346"/>
                      <a:pt x="482" y="368"/>
                      <a:pt x="493" y="369"/>
                    </a:cubicBezTo>
                    <a:close/>
                    <a:moveTo>
                      <a:pt x="717" y="346"/>
                    </a:moveTo>
                    <a:cubicBezTo>
                      <a:pt x="719" y="350"/>
                      <a:pt x="718" y="359"/>
                      <a:pt x="725" y="360"/>
                    </a:cubicBezTo>
                    <a:cubicBezTo>
                      <a:pt x="729" y="358"/>
                      <a:pt x="733" y="355"/>
                      <a:pt x="737" y="353"/>
                    </a:cubicBezTo>
                    <a:cubicBezTo>
                      <a:pt x="730" y="350"/>
                      <a:pt x="724" y="348"/>
                      <a:pt x="717" y="346"/>
                    </a:cubicBezTo>
                    <a:close/>
                    <a:moveTo>
                      <a:pt x="785" y="349"/>
                    </a:moveTo>
                    <a:cubicBezTo>
                      <a:pt x="781" y="350"/>
                      <a:pt x="778" y="359"/>
                      <a:pt x="784" y="361"/>
                    </a:cubicBezTo>
                    <a:cubicBezTo>
                      <a:pt x="792" y="363"/>
                      <a:pt x="796" y="345"/>
                      <a:pt x="785" y="349"/>
                    </a:cubicBezTo>
                    <a:close/>
                    <a:moveTo>
                      <a:pt x="902" y="372"/>
                    </a:moveTo>
                    <a:cubicBezTo>
                      <a:pt x="903" y="380"/>
                      <a:pt x="890" y="379"/>
                      <a:pt x="886" y="382"/>
                    </a:cubicBezTo>
                    <a:cubicBezTo>
                      <a:pt x="886" y="372"/>
                      <a:pt x="891" y="363"/>
                      <a:pt x="895" y="353"/>
                    </a:cubicBezTo>
                    <a:cubicBezTo>
                      <a:pt x="890" y="354"/>
                      <a:pt x="886" y="355"/>
                      <a:pt x="881" y="355"/>
                    </a:cubicBezTo>
                    <a:cubicBezTo>
                      <a:pt x="883" y="356"/>
                      <a:pt x="886" y="358"/>
                      <a:pt x="888" y="359"/>
                    </a:cubicBezTo>
                    <a:cubicBezTo>
                      <a:pt x="879" y="376"/>
                      <a:pt x="860" y="379"/>
                      <a:pt x="843" y="380"/>
                    </a:cubicBezTo>
                    <a:cubicBezTo>
                      <a:pt x="849" y="384"/>
                      <a:pt x="855" y="387"/>
                      <a:pt x="860" y="392"/>
                    </a:cubicBezTo>
                    <a:cubicBezTo>
                      <a:pt x="865" y="388"/>
                      <a:pt x="870" y="385"/>
                      <a:pt x="876" y="382"/>
                    </a:cubicBezTo>
                    <a:cubicBezTo>
                      <a:pt x="881" y="382"/>
                      <a:pt x="886" y="386"/>
                      <a:pt x="892" y="388"/>
                    </a:cubicBezTo>
                    <a:cubicBezTo>
                      <a:pt x="897" y="386"/>
                      <a:pt x="902" y="385"/>
                      <a:pt x="907" y="384"/>
                    </a:cubicBezTo>
                    <a:cubicBezTo>
                      <a:pt x="907" y="372"/>
                      <a:pt x="908" y="361"/>
                      <a:pt x="909" y="349"/>
                    </a:cubicBezTo>
                    <a:cubicBezTo>
                      <a:pt x="896" y="348"/>
                      <a:pt x="904" y="364"/>
                      <a:pt x="902" y="372"/>
                    </a:cubicBezTo>
                    <a:close/>
                    <a:moveTo>
                      <a:pt x="914" y="348"/>
                    </a:moveTo>
                    <a:cubicBezTo>
                      <a:pt x="914" y="357"/>
                      <a:pt x="913" y="367"/>
                      <a:pt x="914" y="377"/>
                    </a:cubicBezTo>
                    <a:cubicBezTo>
                      <a:pt x="918" y="374"/>
                      <a:pt x="923" y="370"/>
                      <a:pt x="921" y="364"/>
                    </a:cubicBezTo>
                    <a:cubicBezTo>
                      <a:pt x="921" y="358"/>
                      <a:pt x="923" y="348"/>
                      <a:pt x="914" y="348"/>
                    </a:cubicBezTo>
                    <a:close/>
                    <a:moveTo>
                      <a:pt x="695" y="352"/>
                    </a:moveTo>
                    <a:cubicBezTo>
                      <a:pt x="689" y="357"/>
                      <a:pt x="683" y="360"/>
                      <a:pt x="677" y="364"/>
                    </a:cubicBezTo>
                    <a:cubicBezTo>
                      <a:pt x="678" y="379"/>
                      <a:pt x="680" y="393"/>
                      <a:pt x="680" y="408"/>
                    </a:cubicBezTo>
                    <a:cubicBezTo>
                      <a:pt x="682" y="415"/>
                      <a:pt x="689" y="406"/>
                      <a:pt x="693" y="406"/>
                    </a:cubicBezTo>
                    <a:cubicBezTo>
                      <a:pt x="696" y="409"/>
                      <a:pt x="698" y="412"/>
                      <a:pt x="701" y="415"/>
                    </a:cubicBezTo>
                    <a:cubicBezTo>
                      <a:pt x="705" y="411"/>
                      <a:pt x="710" y="406"/>
                      <a:pt x="716" y="406"/>
                    </a:cubicBezTo>
                    <a:cubicBezTo>
                      <a:pt x="728" y="403"/>
                      <a:pt x="738" y="412"/>
                      <a:pt x="747" y="418"/>
                    </a:cubicBezTo>
                    <a:cubicBezTo>
                      <a:pt x="749" y="414"/>
                      <a:pt x="752" y="411"/>
                      <a:pt x="755" y="407"/>
                    </a:cubicBezTo>
                    <a:cubicBezTo>
                      <a:pt x="760" y="405"/>
                      <a:pt x="767" y="406"/>
                      <a:pt x="768" y="400"/>
                    </a:cubicBezTo>
                    <a:cubicBezTo>
                      <a:pt x="760" y="399"/>
                      <a:pt x="751" y="398"/>
                      <a:pt x="743" y="397"/>
                    </a:cubicBezTo>
                    <a:cubicBezTo>
                      <a:pt x="731" y="401"/>
                      <a:pt x="722" y="389"/>
                      <a:pt x="713" y="382"/>
                    </a:cubicBezTo>
                    <a:cubicBezTo>
                      <a:pt x="704" y="374"/>
                      <a:pt x="710" y="353"/>
                      <a:pt x="695" y="352"/>
                    </a:cubicBezTo>
                    <a:close/>
                    <a:moveTo>
                      <a:pt x="864" y="351"/>
                    </a:moveTo>
                    <a:cubicBezTo>
                      <a:pt x="864" y="358"/>
                      <a:pt x="865" y="365"/>
                      <a:pt x="867" y="373"/>
                    </a:cubicBezTo>
                    <a:cubicBezTo>
                      <a:pt x="875" y="366"/>
                      <a:pt x="872" y="355"/>
                      <a:pt x="864" y="351"/>
                    </a:cubicBezTo>
                    <a:close/>
                    <a:moveTo>
                      <a:pt x="553" y="357"/>
                    </a:moveTo>
                    <a:cubicBezTo>
                      <a:pt x="552" y="363"/>
                      <a:pt x="552" y="370"/>
                      <a:pt x="558" y="374"/>
                    </a:cubicBezTo>
                    <a:cubicBezTo>
                      <a:pt x="562" y="376"/>
                      <a:pt x="566" y="384"/>
                      <a:pt x="571" y="379"/>
                    </a:cubicBezTo>
                    <a:cubicBezTo>
                      <a:pt x="574" y="369"/>
                      <a:pt x="563" y="356"/>
                      <a:pt x="553" y="357"/>
                    </a:cubicBezTo>
                    <a:close/>
                    <a:moveTo>
                      <a:pt x="617" y="358"/>
                    </a:moveTo>
                    <a:cubicBezTo>
                      <a:pt x="613" y="361"/>
                      <a:pt x="613" y="370"/>
                      <a:pt x="619" y="371"/>
                    </a:cubicBezTo>
                    <a:cubicBezTo>
                      <a:pt x="628" y="370"/>
                      <a:pt x="626" y="353"/>
                      <a:pt x="617" y="358"/>
                    </a:cubicBezTo>
                    <a:close/>
                    <a:moveTo>
                      <a:pt x="662" y="358"/>
                    </a:moveTo>
                    <a:cubicBezTo>
                      <a:pt x="661" y="364"/>
                      <a:pt x="661" y="371"/>
                      <a:pt x="661" y="378"/>
                    </a:cubicBezTo>
                    <a:cubicBezTo>
                      <a:pt x="658" y="379"/>
                      <a:pt x="654" y="381"/>
                      <a:pt x="652" y="382"/>
                    </a:cubicBezTo>
                    <a:cubicBezTo>
                      <a:pt x="660" y="380"/>
                      <a:pt x="660" y="380"/>
                      <a:pt x="660" y="380"/>
                    </a:cubicBezTo>
                    <a:cubicBezTo>
                      <a:pt x="661" y="385"/>
                      <a:pt x="662" y="390"/>
                      <a:pt x="662" y="395"/>
                    </a:cubicBezTo>
                    <a:cubicBezTo>
                      <a:pt x="665" y="395"/>
                      <a:pt x="671" y="395"/>
                      <a:pt x="673" y="395"/>
                    </a:cubicBezTo>
                    <a:cubicBezTo>
                      <a:pt x="670" y="384"/>
                      <a:pt x="670" y="373"/>
                      <a:pt x="670" y="361"/>
                    </a:cubicBezTo>
                    <a:cubicBezTo>
                      <a:pt x="667" y="360"/>
                      <a:pt x="664" y="359"/>
                      <a:pt x="662" y="358"/>
                    </a:cubicBezTo>
                    <a:close/>
                    <a:moveTo>
                      <a:pt x="853" y="361"/>
                    </a:moveTo>
                    <a:cubicBezTo>
                      <a:pt x="847" y="363"/>
                      <a:pt x="844" y="372"/>
                      <a:pt x="851" y="374"/>
                    </a:cubicBezTo>
                    <a:cubicBezTo>
                      <a:pt x="860" y="376"/>
                      <a:pt x="863" y="359"/>
                      <a:pt x="853" y="361"/>
                    </a:cubicBezTo>
                    <a:close/>
                    <a:moveTo>
                      <a:pt x="1055" y="359"/>
                    </a:moveTo>
                    <a:cubicBezTo>
                      <a:pt x="1048" y="368"/>
                      <a:pt x="1046" y="380"/>
                      <a:pt x="1056" y="389"/>
                    </a:cubicBezTo>
                    <a:cubicBezTo>
                      <a:pt x="1061" y="379"/>
                      <a:pt x="1061" y="368"/>
                      <a:pt x="1055" y="359"/>
                    </a:cubicBezTo>
                    <a:close/>
                    <a:moveTo>
                      <a:pt x="453" y="366"/>
                    </a:moveTo>
                    <a:cubicBezTo>
                      <a:pt x="449" y="369"/>
                      <a:pt x="447" y="380"/>
                      <a:pt x="455" y="379"/>
                    </a:cubicBezTo>
                    <a:cubicBezTo>
                      <a:pt x="460" y="377"/>
                      <a:pt x="458" y="364"/>
                      <a:pt x="453" y="366"/>
                    </a:cubicBezTo>
                    <a:close/>
                    <a:moveTo>
                      <a:pt x="492" y="381"/>
                    </a:moveTo>
                    <a:cubicBezTo>
                      <a:pt x="494" y="385"/>
                      <a:pt x="496" y="390"/>
                      <a:pt x="498" y="394"/>
                    </a:cubicBezTo>
                    <a:cubicBezTo>
                      <a:pt x="500" y="394"/>
                      <a:pt x="504" y="394"/>
                      <a:pt x="506" y="394"/>
                    </a:cubicBezTo>
                    <a:cubicBezTo>
                      <a:pt x="504" y="388"/>
                      <a:pt x="502" y="382"/>
                      <a:pt x="500" y="376"/>
                    </a:cubicBezTo>
                    <a:cubicBezTo>
                      <a:pt x="503" y="372"/>
                      <a:pt x="505" y="369"/>
                      <a:pt x="508" y="365"/>
                    </a:cubicBezTo>
                    <a:cubicBezTo>
                      <a:pt x="498" y="364"/>
                      <a:pt x="496" y="374"/>
                      <a:pt x="492" y="381"/>
                    </a:cubicBezTo>
                    <a:close/>
                    <a:moveTo>
                      <a:pt x="730" y="384"/>
                    </a:moveTo>
                    <a:cubicBezTo>
                      <a:pt x="729" y="388"/>
                      <a:pt x="738" y="389"/>
                      <a:pt x="737" y="384"/>
                    </a:cubicBezTo>
                    <a:cubicBezTo>
                      <a:pt x="740" y="376"/>
                      <a:pt x="739" y="367"/>
                      <a:pt x="737" y="359"/>
                    </a:cubicBezTo>
                    <a:cubicBezTo>
                      <a:pt x="733" y="367"/>
                      <a:pt x="727" y="375"/>
                      <a:pt x="730" y="384"/>
                    </a:cubicBezTo>
                    <a:close/>
                    <a:moveTo>
                      <a:pt x="476" y="370"/>
                    </a:moveTo>
                    <a:cubicBezTo>
                      <a:pt x="473" y="375"/>
                      <a:pt x="470" y="381"/>
                      <a:pt x="468" y="386"/>
                    </a:cubicBezTo>
                    <a:cubicBezTo>
                      <a:pt x="465" y="386"/>
                      <a:pt x="460" y="387"/>
                      <a:pt x="458" y="387"/>
                    </a:cubicBezTo>
                    <a:cubicBezTo>
                      <a:pt x="453" y="392"/>
                      <a:pt x="448" y="397"/>
                      <a:pt x="448" y="405"/>
                    </a:cubicBezTo>
                    <a:cubicBezTo>
                      <a:pt x="455" y="401"/>
                      <a:pt x="462" y="397"/>
                      <a:pt x="469" y="393"/>
                    </a:cubicBezTo>
                    <a:cubicBezTo>
                      <a:pt x="473" y="385"/>
                      <a:pt x="480" y="380"/>
                      <a:pt x="489" y="377"/>
                    </a:cubicBezTo>
                    <a:cubicBezTo>
                      <a:pt x="485" y="374"/>
                      <a:pt x="481" y="372"/>
                      <a:pt x="476" y="370"/>
                    </a:cubicBezTo>
                    <a:close/>
                    <a:moveTo>
                      <a:pt x="893" y="369"/>
                    </a:moveTo>
                    <a:cubicBezTo>
                      <a:pt x="893" y="369"/>
                      <a:pt x="893" y="369"/>
                      <a:pt x="893" y="369"/>
                    </a:cubicBezTo>
                    <a:moveTo>
                      <a:pt x="829" y="383"/>
                    </a:moveTo>
                    <a:cubicBezTo>
                      <a:pt x="836" y="383"/>
                      <a:pt x="839" y="375"/>
                      <a:pt x="840" y="369"/>
                    </a:cubicBezTo>
                    <a:cubicBezTo>
                      <a:pt x="833" y="369"/>
                      <a:pt x="818" y="376"/>
                      <a:pt x="829" y="383"/>
                    </a:cubicBezTo>
                    <a:close/>
                    <a:moveTo>
                      <a:pt x="307" y="384"/>
                    </a:moveTo>
                    <a:cubicBezTo>
                      <a:pt x="306" y="389"/>
                      <a:pt x="309" y="395"/>
                      <a:pt x="310" y="400"/>
                    </a:cubicBezTo>
                    <a:cubicBezTo>
                      <a:pt x="317" y="393"/>
                      <a:pt x="323" y="386"/>
                      <a:pt x="323" y="376"/>
                    </a:cubicBezTo>
                    <a:cubicBezTo>
                      <a:pt x="318" y="378"/>
                      <a:pt x="311" y="379"/>
                      <a:pt x="307" y="384"/>
                    </a:cubicBezTo>
                    <a:close/>
                    <a:moveTo>
                      <a:pt x="748" y="375"/>
                    </a:moveTo>
                    <a:cubicBezTo>
                      <a:pt x="749" y="378"/>
                      <a:pt x="749" y="384"/>
                      <a:pt x="750" y="388"/>
                    </a:cubicBezTo>
                    <a:cubicBezTo>
                      <a:pt x="754" y="391"/>
                      <a:pt x="760" y="390"/>
                      <a:pt x="764" y="391"/>
                    </a:cubicBezTo>
                    <a:cubicBezTo>
                      <a:pt x="762" y="383"/>
                      <a:pt x="756" y="377"/>
                      <a:pt x="748" y="375"/>
                    </a:cubicBezTo>
                    <a:close/>
                    <a:moveTo>
                      <a:pt x="269" y="404"/>
                    </a:moveTo>
                    <a:cubicBezTo>
                      <a:pt x="272" y="397"/>
                      <a:pt x="276" y="389"/>
                      <a:pt x="275" y="381"/>
                    </a:cubicBezTo>
                    <a:cubicBezTo>
                      <a:pt x="262" y="380"/>
                      <a:pt x="266" y="396"/>
                      <a:pt x="269" y="404"/>
                    </a:cubicBezTo>
                    <a:close/>
                    <a:moveTo>
                      <a:pt x="348" y="389"/>
                    </a:moveTo>
                    <a:cubicBezTo>
                      <a:pt x="351" y="395"/>
                      <a:pt x="356" y="401"/>
                      <a:pt x="361" y="406"/>
                    </a:cubicBezTo>
                    <a:cubicBezTo>
                      <a:pt x="362" y="405"/>
                      <a:pt x="365" y="404"/>
                      <a:pt x="366" y="403"/>
                    </a:cubicBezTo>
                    <a:cubicBezTo>
                      <a:pt x="365" y="401"/>
                      <a:pt x="363" y="398"/>
                      <a:pt x="361" y="396"/>
                    </a:cubicBezTo>
                    <a:cubicBezTo>
                      <a:pt x="362" y="391"/>
                      <a:pt x="363" y="385"/>
                      <a:pt x="363" y="379"/>
                    </a:cubicBezTo>
                    <a:cubicBezTo>
                      <a:pt x="358" y="382"/>
                      <a:pt x="352" y="384"/>
                      <a:pt x="348" y="389"/>
                    </a:cubicBezTo>
                    <a:close/>
                    <a:moveTo>
                      <a:pt x="609" y="382"/>
                    </a:moveTo>
                    <a:cubicBezTo>
                      <a:pt x="610" y="387"/>
                      <a:pt x="610" y="392"/>
                      <a:pt x="610" y="397"/>
                    </a:cubicBezTo>
                    <a:cubicBezTo>
                      <a:pt x="613" y="393"/>
                      <a:pt x="617" y="390"/>
                      <a:pt x="620" y="386"/>
                    </a:cubicBezTo>
                    <a:cubicBezTo>
                      <a:pt x="616" y="385"/>
                      <a:pt x="613" y="383"/>
                      <a:pt x="609" y="382"/>
                    </a:cubicBezTo>
                    <a:close/>
                    <a:moveTo>
                      <a:pt x="970" y="404"/>
                    </a:moveTo>
                    <a:cubicBezTo>
                      <a:pt x="977" y="398"/>
                      <a:pt x="979" y="389"/>
                      <a:pt x="979" y="381"/>
                    </a:cubicBezTo>
                    <a:cubicBezTo>
                      <a:pt x="967" y="383"/>
                      <a:pt x="970" y="395"/>
                      <a:pt x="970" y="404"/>
                    </a:cubicBezTo>
                    <a:close/>
                    <a:moveTo>
                      <a:pt x="1026" y="380"/>
                    </a:moveTo>
                    <a:cubicBezTo>
                      <a:pt x="1021" y="387"/>
                      <a:pt x="1008" y="396"/>
                      <a:pt x="1019" y="404"/>
                    </a:cubicBezTo>
                    <a:cubicBezTo>
                      <a:pt x="1023" y="398"/>
                      <a:pt x="1026" y="385"/>
                      <a:pt x="1036" y="390"/>
                    </a:cubicBezTo>
                    <a:cubicBezTo>
                      <a:pt x="1031" y="398"/>
                      <a:pt x="1029" y="408"/>
                      <a:pt x="1022" y="414"/>
                    </a:cubicBezTo>
                    <a:cubicBezTo>
                      <a:pt x="1014" y="414"/>
                      <a:pt x="1010" y="406"/>
                      <a:pt x="1004" y="403"/>
                    </a:cubicBezTo>
                    <a:cubicBezTo>
                      <a:pt x="1002" y="421"/>
                      <a:pt x="1027" y="420"/>
                      <a:pt x="1026" y="436"/>
                    </a:cubicBezTo>
                    <a:cubicBezTo>
                      <a:pt x="1028" y="443"/>
                      <a:pt x="1025" y="448"/>
                      <a:pt x="1020" y="451"/>
                    </a:cubicBezTo>
                    <a:cubicBezTo>
                      <a:pt x="1015" y="450"/>
                      <a:pt x="1010" y="448"/>
                      <a:pt x="1006" y="445"/>
                    </a:cubicBezTo>
                    <a:cubicBezTo>
                      <a:pt x="999" y="453"/>
                      <a:pt x="992" y="462"/>
                      <a:pt x="984" y="468"/>
                    </a:cubicBezTo>
                    <a:cubicBezTo>
                      <a:pt x="976" y="470"/>
                      <a:pt x="967" y="470"/>
                      <a:pt x="959" y="473"/>
                    </a:cubicBezTo>
                    <a:cubicBezTo>
                      <a:pt x="947" y="467"/>
                      <a:pt x="935" y="462"/>
                      <a:pt x="923" y="456"/>
                    </a:cubicBezTo>
                    <a:cubicBezTo>
                      <a:pt x="928" y="465"/>
                      <a:pt x="933" y="473"/>
                      <a:pt x="934" y="483"/>
                    </a:cubicBezTo>
                    <a:cubicBezTo>
                      <a:pt x="943" y="482"/>
                      <a:pt x="952" y="482"/>
                      <a:pt x="961" y="481"/>
                    </a:cubicBezTo>
                    <a:cubicBezTo>
                      <a:pt x="967" y="488"/>
                      <a:pt x="974" y="495"/>
                      <a:pt x="974" y="505"/>
                    </a:cubicBezTo>
                    <a:cubicBezTo>
                      <a:pt x="977" y="502"/>
                      <a:pt x="981" y="500"/>
                      <a:pt x="984" y="498"/>
                    </a:cubicBezTo>
                    <a:cubicBezTo>
                      <a:pt x="988" y="502"/>
                      <a:pt x="991" y="507"/>
                      <a:pt x="997" y="508"/>
                    </a:cubicBezTo>
                    <a:cubicBezTo>
                      <a:pt x="1004" y="488"/>
                      <a:pt x="1021" y="474"/>
                      <a:pt x="1029" y="454"/>
                    </a:cubicBezTo>
                    <a:cubicBezTo>
                      <a:pt x="1035" y="459"/>
                      <a:pt x="1041" y="465"/>
                      <a:pt x="1047" y="470"/>
                    </a:cubicBezTo>
                    <a:cubicBezTo>
                      <a:pt x="1043" y="481"/>
                      <a:pt x="1036" y="490"/>
                      <a:pt x="1031" y="501"/>
                    </a:cubicBezTo>
                    <a:cubicBezTo>
                      <a:pt x="1038" y="495"/>
                      <a:pt x="1044" y="488"/>
                      <a:pt x="1053" y="487"/>
                    </a:cubicBezTo>
                    <a:cubicBezTo>
                      <a:pt x="1048" y="504"/>
                      <a:pt x="1048" y="524"/>
                      <a:pt x="1033" y="536"/>
                    </a:cubicBezTo>
                    <a:cubicBezTo>
                      <a:pt x="1027" y="532"/>
                      <a:pt x="1021" y="529"/>
                      <a:pt x="1016" y="525"/>
                    </a:cubicBezTo>
                    <a:cubicBezTo>
                      <a:pt x="1011" y="530"/>
                      <a:pt x="1006" y="534"/>
                      <a:pt x="1001" y="537"/>
                    </a:cubicBezTo>
                    <a:cubicBezTo>
                      <a:pt x="993" y="539"/>
                      <a:pt x="987" y="535"/>
                      <a:pt x="980" y="533"/>
                    </a:cubicBezTo>
                    <a:cubicBezTo>
                      <a:pt x="974" y="537"/>
                      <a:pt x="966" y="539"/>
                      <a:pt x="959" y="537"/>
                    </a:cubicBezTo>
                    <a:cubicBezTo>
                      <a:pt x="957" y="525"/>
                      <a:pt x="956" y="513"/>
                      <a:pt x="949" y="503"/>
                    </a:cubicBezTo>
                    <a:cubicBezTo>
                      <a:pt x="946" y="507"/>
                      <a:pt x="943" y="511"/>
                      <a:pt x="941" y="514"/>
                    </a:cubicBezTo>
                    <a:cubicBezTo>
                      <a:pt x="934" y="517"/>
                      <a:pt x="927" y="517"/>
                      <a:pt x="920" y="515"/>
                    </a:cubicBezTo>
                    <a:cubicBezTo>
                      <a:pt x="916" y="525"/>
                      <a:pt x="908" y="532"/>
                      <a:pt x="900" y="539"/>
                    </a:cubicBezTo>
                    <a:cubicBezTo>
                      <a:pt x="893" y="537"/>
                      <a:pt x="886" y="536"/>
                      <a:pt x="879" y="534"/>
                    </a:cubicBezTo>
                    <a:cubicBezTo>
                      <a:pt x="878" y="544"/>
                      <a:pt x="877" y="553"/>
                      <a:pt x="876" y="563"/>
                    </a:cubicBezTo>
                    <a:cubicBezTo>
                      <a:pt x="881" y="555"/>
                      <a:pt x="884" y="546"/>
                      <a:pt x="892" y="540"/>
                    </a:cubicBezTo>
                    <a:cubicBezTo>
                      <a:pt x="900" y="552"/>
                      <a:pt x="895" y="569"/>
                      <a:pt x="908" y="579"/>
                    </a:cubicBezTo>
                    <a:cubicBezTo>
                      <a:pt x="904" y="563"/>
                      <a:pt x="919" y="555"/>
                      <a:pt x="928" y="545"/>
                    </a:cubicBezTo>
                    <a:cubicBezTo>
                      <a:pt x="935" y="539"/>
                      <a:pt x="940" y="530"/>
                      <a:pt x="950" y="528"/>
                    </a:cubicBezTo>
                    <a:cubicBezTo>
                      <a:pt x="950" y="546"/>
                      <a:pt x="956" y="565"/>
                      <a:pt x="948" y="582"/>
                    </a:cubicBezTo>
                    <a:cubicBezTo>
                      <a:pt x="953" y="584"/>
                      <a:pt x="958" y="585"/>
                      <a:pt x="963" y="583"/>
                    </a:cubicBezTo>
                    <a:cubicBezTo>
                      <a:pt x="968" y="576"/>
                      <a:pt x="962" y="567"/>
                      <a:pt x="968" y="561"/>
                    </a:cubicBezTo>
                    <a:cubicBezTo>
                      <a:pt x="976" y="552"/>
                      <a:pt x="988" y="546"/>
                      <a:pt x="1000" y="545"/>
                    </a:cubicBezTo>
                    <a:cubicBezTo>
                      <a:pt x="1010" y="552"/>
                      <a:pt x="1010" y="565"/>
                      <a:pt x="1006" y="576"/>
                    </a:cubicBezTo>
                    <a:cubicBezTo>
                      <a:pt x="996" y="585"/>
                      <a:pt x="983" y="592"/>
                      <a:pt x="969" y="589"/>
                    </a:cubicBezTo>
                    <a:cubicBezTo>
                      <a:pt x="962" y="602"/>
                      <a:pt x="983" y="604"/>
                      <a:pt x="992" y="608"/>
                    </a:cubicBezTo>
                    <a:cubicBezTo>
                      <a:pt x="997" y="593"/>
                      <a:pt x="1006" y="579"/>
                      <a:pt x="1021" y="572"/>
                    </a:cubicBezTo>
                    <a:cubicBezTo>
                      <a:pt x="1022" y="561"/>
                      <a:pt x="1023" y="550"/>
                      <a:pt x="1023" y="540"/>
                    </a:cubicBezTo>
                    <a:cubicBezTo>
                      <a:pt x="1037" y="542"/>
                      <a:pt x="1042" y="558"/>
                      <a:pt x="1048" y="569"/>
                    </a:cubicBezTo>
                    <a:cubicBezTo>
                      <a:pt x="1057" y="564"/>
                      <a:pt x="1066" y="558"/>
                      <a:pt x="1074" y="552"/>
                    </a:cubicBezTo>
                    <a:cubicBezTo>
                      <a:pt x="1067" y="552"/>
                      <a:pt x="1061" y="551"/>
                      <a:pt x="1054" y="551"/>
                    </a:cubicBezTo>
                    <a:cubicBezTo>
                      <a:pt x="1058" y="545"/>
                      <a:pt x="1061" y="539"/>
                      <a:pt x="1064" y="534"/>
                    </a:cubicBezTo>
                    <a:cubicBezTo>
                      <a:pt x="1061" y="534"/>
                      <a:pt x="1054" y="534"/>
                      <a:pt x="1051" y="534"/>
                    </a:cubicBezTo>
                    <a:cubicBezTo>
                      <a:pt x="1047" y="523"/>
                      <a:pt x="1052" y="511"/>
                      <a:pt x="1062" y="506"/>
                    </a:cubicBezTo>
                    <a:cubicBezTo>
                      <a:pt x="1076" y="500"/>
                      <a:pt x="1088" y="493"/>
                      <a:pt x="1102" y="486"/>
                    </a:cubicBezTo>
                    <a:cubicBezTo>
                      <a:pt x="1098" y="502"/>
                      <a:pt x="1090" y="517"/>
                      <a:pt x="1084" y="532"/>
                    </a:cubicBezTo>
                    <a:cubicBezTo>
                      <a:pt x="1085" y="533"/>
                      <a:pt x="1087" y="536"/>
                      <a:pt x="1087" y="537"/>
                    </a:cubicBezTo>
                    <a:cubicBezTo>
                      <a:pt x="1094" y="537"/>
                      <a:pt x="1094" y="537"/>
                      <a:pt x="1094" y="537"/>
                    </a:cubicBezTo>
                    <a:cubicBezTo>
                      <a:pt x="1093" y="542"/>
                      <a:pt x="1092" y="547"/>
                      <a:pt x="1091" y="552"/>
                    </a:cubicBezTo>
                    <a:cubicBezTo>
                      <a:pt x="1098" y="555"/>
                      <a:pt x="1107" y="572"/>
                      <a:pt x="1113" y="557"/>
                    </a:cubicBezTo>
                    <a:cubicBezTo>
                      <a:pt x="1114" y="560"/>
                      <a:pt x="1116" y="562"/>
                      <a:pt x="1117" y="564"/>
                    </a:cubicBezTo>
                    <a:cubicBezTo>
                      <a:pt x="1114" y="569"/>
                      <a:pt x="1111" y="574"/>
                      <a:pt x="1108" y="579"/>
                    </a:cubicBezTo>
                    <a:cubicBezTo>
                      <a:pt x="1122" y="581"/>
                      <a:pt x="1128" y="559"/>
                      <a:pt x="1118" y="551"/>
                    </a:cubicBezTo>
                    <a:cubicBezTo>
                      <a:pt x="1126" y="547"/>
                      <a:pt x="1135" y="543"/>
                      <a:pt x="1142" y="538"/>
                    </a:cubicBezTo>
                    <a:cubicBezTo>
                      <a:pt x="1150" y="532"/>
                      <a:pt x="1152" y="522"/>
                      <a:pt x="1156" y="513"/>
                    </a:cubicBezTo>
                    <a:cubicBezTo>
                      <a:pt x="1168" y="520"/>
                      <a:pt x="1165" y="536"/>
                      <a:pt x="1166" y="548"/>
                    </a:cubicBezTo>
                    <a:cubicBezTo>
                      <a:pt x="1166" y="557"/>
                      <a:pt x="1161" y="567"/>
                      <a:pt x="1152" y="570"/>
                    </a:cubicBezTo>
                    <a:cubicBezTo>
                      <a:pt x="1144" y="571"/>
                      <a:pt x="1140" y="563"/>
                      <a:pt x="1135" y="558"/>
                    </a:cubicBezTo>
                    <a:cubicBezTo>
                      <a:pt x="1130" y="569"/>
                      <a:pt x="1126" y="581"/>
                      <a:pt x="1117" y="590"/>
                    </a:cubicBezTo>
                    <a:cubicBezTo>
                      <a:pt x="1108" y="593"/>
                      <a:pt x="1102" y="578"/>
                      <a:pt x="1092" y="585"/>
                    </a:cubicBezTo>
                    <a:cubicBezTo>
                      <a:pt x="1089" y="582"/>
                      <a:pt x="1086" y="579"/>
                      <a:pt x="1082" y="577"/>
                    </a:cubicBezTo>
                    <a:cubicBezTo>
                      <a:pt x="1075" y="587"/>
                      <a:pt x="1066" y="596"/>
                      <a:pt x="1053" y="594"/>
                    </a:cubicBezTo>
                    <a:cubicBezTo>
                      <a:pt x="1052" y="596"/>
                      <a:pt x="1050" y="600"/>
                      <a:pt x="1049" y="602"/>
                    </a:cubicBezTo>
                    <a:cubicBezTo>
                      <a:pt x="1038" y="604"/>
                      <a:pt x="1029" y="599"/>
                      <a:pt x="1021" y="594"/>
                    </a:cubicBezTo>
                    <a:cubicBezTo>
                      <a:pt x="1022" y="606"/>
                      <a:pt x="1021" y="618"/>
                      <a:pt x="1017" y="630"/>
                    </a:cubicBezTo>
                    <a:cubicBezTo>
                      <a:pt x="1013" y="639"/>
                      <a:pt x="1002" y="633"/>
                      <a:pt x="996" y="630"/>
                    </a:cubicBezTo>
                    <a:cubicBezTo>
                      <a:pt x="987" y="635"/>
                      <a:pt x="978" y="634"/>
                      <a:pt x="970" y="628"/>
                    </a:cubicBezTo>
                    <a:cubicBezTo>
                      <a:pt x="969" y="643"/>
                      <a:pt x="959" y="658"/>
                      <a:pt x="942" y="654"/>
                    </a:cubicBezTo>
                    <a:cubicBezTo>
                      <a:pt x="941" y="661"/>
                      <a:pt x="943" y="670"/>
                      <a:pt x="935" y="674"/>
                    </a:cubicBezTo>
                    <a:cubicBezTo>
                      <a:pt x="923" y="683"/>
                      <a:pt x="910" y="673"/>
                      <a:pt x="899" y="668"/>
                    </a:cubicBezTo>
                    <a:cubicBezTo>
                      <a:pt x="900" y="685"/>
                      <a:pt x="904" y="704"/>
                      <a:pt x="898" y="722"/>
                    </a:cubicBezTo>
                    <a:cubicBezTo>
                      <a:pt x="887" y="725"/>
                      <a:pt x="876" y="730"/>
                      <a:pt x="864" y="730"/>
                    </a:cubicBezTo>
                    <a:cubicBezTo>
                      <a:pt x="851" y="730"/>
                      <a:pt x="839" y="737"/>
                      <a:pt x="831" y="747"/>
                    </a:cubicBezTo>
                    <a:cubicBezTo>
                      <a:pt x="823" y="757"/>
                      <a:pt x="810" y="763"/>
                      <a:pt x="802" y="774"/>
                    </a:cubicBezTo>
                    <a:cubicBezTo>
                      <a:pt x="794" y="786"/>
                      <a:pt x="781" y="794"/>
                      <a:pt x="776" y="808"/>
                    </a:cubicBezTo>
                    <a:cubicBezTo>
                      <a:pt x="770" y="825"/>
                      <a:pt x="764" y="844"/>
                      <a:pt x="759" y="862"/>
                    </a:cubicBezTo>
                    <a:cubicBezTo>
                      <a:pt x="753" y="881"/>
                      <a:pt x="756" y="901"/>
                      <a:pt x="755" y="920"/>
                    </a:cubicBezTo>
                    <a:cubicBezTo>
                      <a:pt x="776" y="930"/>
                      <a:pt x="800" y="927"/>
                      <a:pt x="823" y="934"/>
                    </a:cubicBezTo>
                    <a:cubicBezTo>
                      <a:pt x="834" y="941"/>
                      <a:pt x="841" y="953"/>
                      <a:pt x="850" y="962"/>
                    </a:cubicBezTo>
                    <a:cubicBezTo>
                      <a:pt x="850" y="964"/>
                      <a:pt x="850" y="967"/>
                      <a:pt x="850" y="969"/>
                    </a:cubicBezTo>
                    <a:cubicBezTo>
                      <a:pt x="848" y="969"/>
                      <a:pt x="845" y="969"/>
                      <a:pt x="843" y="969"/>
                    </a:cubicBezTo>
                    <a:cubicBezTo>
                      <a:pt x="842" y="967"/>
                      <a:pt x="838" y="964"/>
                      <a:pt x="836" y="962"/>
                    </a:cubicBezTo>
                    <a:cubicBezTo>
                      <a:pt x="826" y="965"/>
                      <a:pt x="816" y="960"/>
                      <a:pt x="808" y="954"/>
                    </a:cubicBezTo>
                    <a:cubicBezTo>
                      <a:pt x="804" y="957"/>
                      <a:pt x="800" y="960"/>
                      <a:pt x="797" y="963"/>
                    </a:cubicBezTo>
                    <a:cubicBezTo>
                      <a:pt x="782" y="954"/>
                      <a:pt x="764" y="958"/>
                      <a:pt x="747" y="958"/>
                    </a:cubicBezTo>
                    <a:cubicBezTo>
                      <a:pt x="745" y="966"/>
                      <a:pt x="750" y="978"/>
                      <a:pt x="739" y="981"/>
                    </a:cubicBezTo>
                    <a:cubicBezTo>
                      <a:pt x="736" y="973"/>
                      <a:pt x="737" y="965"/>
                      <a:pt x="737" y="957"/>
                    </a:cubicBezTo>
                    <a:cubicBezTo>
                      <a:pt x="721" y="955"/>
                      <a:pt x="707" y="965"/>
                      <a:pt x="691" y="959"/>
                    </a:cubicBezTo>
                    <a:cubicBezTo>
                      <a:pt x="673" y="954"/>
                      <a:pt x="654" y="960"/>
                      <a:pt x="636" y="963"/>
                    </a:cubicBezTo>
                    <a:cubicBezTo>
                      <a:pt x="627" y="965"/>
                      <a:pt x="618" y="959"/>
                      <a:pt x="610" y="966"/>
                    </a:cubicBezTo>
                    <a:cubicBezTo>
                      <a:pt x="597" y="975"/>
                      <a:pt x="580" y="983"/>
                      <a:pt x="565" y="975"/>
                    </a:cubicBezTo>
                    <a:cubicBezTo>
                      <a:pt x="555" y="969"/>
                      <a:pt x="558" y="946"/>
                      <a:pt x="572" y="952"/>
                    </a:cubicBezTo>
                    <a:cubicBezTo>
                      <a:pt x="591" y="960"/>
                      <a:pt x="602" y="935"/>
                      <a:pt x="620" y="936"/>
                    </a:cubicBezTo>
                    <a:cubicBezTo>
                      <a:pt x="639" y="936"/>
                      <a:pt x="652" y="921"/>
                      <a:pt x="670" y="916"/>
                    </a:cubicBezTo>
                    <a:cubicBezTo>
                      <a:pt x="665" y="894"/>
                      <a:pt x="666" y="870"/>
                      <a:pt x="659" y="848"/>
                    </a:cubicBezTo>
                    <a:cubicBezTo>
                      <a:pt x="654" y="835"/>
                      <a:pt x="652" y="823"/>
                      <a:pt x="650" y="810"/>
                    </a:cubicBezTo>
                    <a:cubicBezTo>
                      <a:pt x="643" y="809"/>
                      <a:pt x="635" y="812"/>
                      <a:pt x="628" y="809"/>
                    </a:cubicBezTo>
                    <a:cubicBezTo>
                      <a:pt x="623" y="802"/>
                      <a:pt x="619" y="795"/>
                      <a:pt x="614" y="788"/>
                    </a:cubicBezTo>
                    <a:cubicBezTo>
                      <a:pt x="610" y="797"/>
                      <a:pt x="602" y="803"/>
                      <a:pt x="592" y="806"/>
                    </a:cubicBezTo>
                    <a:cubicBezTo>
                      <a:pt x="578" y="800"/>
                      <a:pt x="576" y="786"/>
                      <a:pt x="572" y="773"/>
                    </a:cubicBezTo>
                    <a:cubicBezTo>
                      <a:pt x="573" y="771"/>
                      <a:pt x="575" y="767"/>
                      <a:pt x="575" y="764"/>
                    </a:cubicBezTo>
                    <a:cubicBezTo>
                      <a:pt x="573" y="757"/>
                      <a:pt x="565" y="759"/>
                      <a:pt x="559" y="758"/>
                    </a:cubicBezTo>
                    <a:cubicBezTo>
                      <a:pt x="560" y="768"/>
                      <a:pt x="555" y="777"/>
                      <a:pt x="549" y="785"/>
                    </a:cubicBezTo>
                    <a:cubicBezTo>
                      <a:pt x="558" y="785"/>
                      <a:pt x="564" y="791"/>
                      <a:pt x="566" y="800"/>
                    </a:cubicBezTo>
                    <a:cubicBezTo>
                      <a:pt x="571" y="803"/>
                      <a:pt x="575" y="805"/>
                      <a:pt x="579" y="808"/>
                    </a:cubicBezTo>
                    <a:cubicBezTo>
                      <a:pt x="579" y="823"/>
                      <a:pt x="565" y="833"/>
                      <a:pt x="557" y="845"/>
                    </a:cubicBezTo>
                    <a:cubicBezTo>
                      <a:pt x="569" y="841"/>
                      <a:pt x="586" y="857"/>
                      <a:pt x="574" y="868"/>
                    </a:cubicBezTo>
                    <a:cubicBezTo>
                      <a:pt x="562" y="881"/>
                      <a:pt x="542" y="889"/>
                      <a:pt x="524" y="887"/>
                    </a:cubicBezTo>
                    <a:cubicBezTo>
                      <a:pt x="529" y="877"/>
                      <a:pt x="537" y="870"/>
                      <a:pt x="543" y="860"/>
                    </a:cubicBezTo>
                    <a:cubicBezTo>
                      <a:pt x="541" y="844"/>
                      <a:pt x="541" y="828"/>
                      <a:pt x="551" y="815"/>
                    </a:cubicBezTo>
                    <a:cubicBezTo>
                      <a:pt x="542" y="811"/>
                      <a:pt x="529" y="798"/>
                      <a:pt x="523" y="813"/>
                    </a:cubicBezTo>
                    <a:cubicBezTo>
                      <a:pt x="537" y="821"/>
                      <a:pt x="540" y="841"/>
                      <a:pt x="534" y="854"/>
                    </a:cubicBezTo>
                    <a:cubicBezTo>
                      <a:pt x="529" y="861"/>
                      <a:pt x="520" y="868"/>
                      <a:pt x="512" y="864"/>
                    </a:cubicBezTo>
                    <a:cubicBezTo>
                      <a:pt x="504" y="851"/>
                      <a:pt x="502" y="833"/>
                      <a:pt x="511" y="819"/>
                    </a:cubicBezTo>
                    <a:cubicBezTo>
                      <a:pt x="513" y="818"/>
                      <a:pt x="518" y="816"/>
                      <a:pt x="521" y="816"/>
                    </a:cubicBezTo>
                    <a:cubicBezTo>
                      <a:pt x="516" y="812"/>
                      <a:pt x="512" y="808"/>
                      <a:pt x="507" y="804"/>
                    </a:cubicBezTo>
                    <a:cubicBezTo>
                      <a:pt x="499" y="820"/>
                      <a:pt x="486" y="835"/>
                      <a:pt x="470" y="844"/>
                    </a:cubicBezTo>
                    <a:cubicBezTo>
                      <a:pt x="471" y="832"/>
                      <a:pt x="471" y="820"/>
                      <a:pt x="472" y="808"/>
                    </a:cubicBezTo>
                    <a:cubicBezTo>
                      <a:pt x="470" y="792"/>
                      <a:pt x="478" y="774"/>
                      <a:pt x="496" y="776"/>
                    </a:cubicBezTo>
                    <a:cubicBezTo>
                      <a:pt x="497" y="779"/>
                      <a:pt x="498" y="785"/>
                      <a:pt x="499" y="788"/>
                    </a:cubicBezTo>
                    <a:cubicBezTo>
                      <a:pt x="502" y="783"/>
                      <a:pt x="505" y="779"/>
                      <a:pt x="508" y="775"/>
                    </a:cubicBezTo>
                    <a:cubicBezTo>
                      <a:pt x="498" y="765"/>
                      <a:pt x="501" y="752"/>
                      <a:pt x="511" y="744"/>
                    </a:cubicBezTo>
                    <a:cubicBezTo>
                      <a:pt x="507" y="741"/>
                      <a:pt x="502" y="739"/>
                      <a:pt x="498" y="736"/>
                    </a:cubicBezTo>
                    <a:cubicBezTo>
                      <a:pt x="496" y="724"/>
                      <a:pt x="504" y="713"/>
                      <a:pt x="508" y="702"/>
                    </a:cubicBezTo>
                    <a:cubicBezTo>
                      <a:pt x="496" y="709"/>
                      <a:pt x="476" y="709"/>
                      <a:pt x="471" y="724"/>
                    </a:cubicBezTo>
                    <a:cubicBezTo>
                      <a:pt x="478" y="722"/>
                      <a:pt x="485" y="715"/>
                      <a:pt x="493" y="718"/>
                    </a:cubicBezTo>
                    <a:cubicBezTo>
                      <a:pt x="497" y="735"/>
                      <a:pt x="477" y="738"/>
                      <a:pt x="467" y="744"/>
                    </a:cubicBezTo>
                    <a:cubicBezTo>
                      <a:pt x="473" y="748"/>
                      <a:pt x="480" y="752"/>
                      <a:pt x="487" y="756"/>
                    </a:cubicBezTo>
                    <a:cubicBezTo>
                      <a:pt x="483" y="776"/>
                      <a:pt x="464" y="788"/>
                      <a:pt x="447" y="798"/>
                    </a:cubicBezTo>
                    <a:cubicBezTo>
                      <a:pt x="445" y="788"/>
                      <a:pt x="451" y="780"/>
                      <a:pt x="454" y="772"/>
                    </a:cubicBezTo>
                    <a:cubicBezTo>
                      <a:pt x="443" y="777"/>
                      <a:pt x="440" y="791"/>
                      <a:pt x="431" y="799"/>
                    </a:cubicBezTo>
                    <a:cubicBezTo>
                      <a:pt x="426" y="801"/>
                      <a:pt x="422" y="796"/>
                      <a:pt x="418" y="794"/>
                    </a:cubicBezTo>
                    <a:cubicBezTo>
                      <a:pt x="415" y="794"/>
                      <a:pt x="409" y="793"/>
                      <a:pt x="405" y="793"/>
                    </a:cubicBezTo>
                    <a:cubicBezTo>
                      <a:pt x="418" y="772"/>
                      <a:pt x="430" y="751"/>
                      <a:pt x="444" y="731"/>
                    </a:cubicBezTo>
                    <a:cubicBezTo>
                      <a:pt x="438" y="730"/>
                      <a:pt x="432" y="730"/>
                      <a:pt x="426" y="729"/>
                    </a:cubicBezTo>
                    <a:cubicBezTo>
                      <a:pt x="427" y="726"/>
                      <a:pt x="427" y="720"/>
                      <a:pt x="427" y="717"/>
                    </a:cubicBezTo>
                    <a:cubicBezTo>
                      <a:pt x="418" y="718"/>
                      <a:pt x="409" y="717"/>
                      <a:pt x="400" y="713"/>
                    </a:cubicBezTo>
                    <a:cubicBezTo>
                      <a:pt x="395" y="704"/>
                      <a:pt x="392" y="696"/>
                      <a:pt x="388" y="687"/>
                    </a:cubicBezTo>
                    <a:cubicBezTo>
                      <a:pt x="381" y="689"/>
                      <a:pt x="374" y="691"/>
                      <a:pt x="366" y="692"/>
                    </a:cubicBezTo>
                    <a:cubicBezTo>
                      <a:pt x="372" y="702"/>
                      <a:pt x="381" y="708"/>
                      <a:pt x="389" y="715"/>
                    </a:cubicBezTo>
                    <a:cubicBezTo>
                      <a:pt x="393" y="724"/>
                      <a:pt x="397" y="734"/>
                      <a:pt x="397" y="744"/>
                    </a:cubicBezTo>
                    <a:cubicBezTo>
                      <a:pt x="393" y="756"/>
                      <a:pt x="390" y="773"/>
                      <a:pt x="374" y="774"/>
                    </a:cubicBezTo>
                    <a:cubicBezTo>
                      <a:pt x="374" y="766"/>
                      <a:pt x="374" y="758"/>
                      <a:pt x="375" y="750"/>
                    </a:cubicBezTo>
                    <a:cubicBezTo>
                      <a:pt x="369" y="750"/>
                      <a:pt x="364" y="750"/>
                      <a:pt x="359" y="750"/>
                    </a:cubicBezTo>
                    <a:cubicBezTo>
                      <a:pt x="363" y="756"/>
                      <a:pt x="367" y="761"/>
                      <a:pt x="369" y="768"/>
                    </a:cubicBezTo>
                    <a:cubicBezTo>
                      <a:pt x="367" y="777"/>
                      <a:pt x="362" y="788"/>
                      <a:pt x="352" y="790"/>
                    </a:cubicBezTo>
                    <a:cubicBezTo>
                      <a:pt x="346" y="788"/>
                      <a:pt x="340" y="783"/>
                      <a:pt x="341" y="776"/>
                    </a:cubicBezTo>
                    <a:cubicBezTo>
                      <a:pt x="339" y="761"/>
                      <a:pt x="357" y="754"/>
                      <a:pt x="355" y="739"/>
                    </a:cubicBezTo>
                    <a:cubicBezTo>
                      <a:pt x="359" y="740"/>
                      <a:pt x="363" y="741"/>
                      <a:pt x="368" y="742"/>
                    </a:cubicBezTo>
                    <a:cubicBezTo>
                      <a:pt x="376" y="737"/>
                      <a:pt x="383" y="730"/>
                      <a:pt x="383" y="719"/>
                    </a:cubicBezTo>
                    <a:cubicBezTo>
                      <a:pt x="375" y="723"/>
                      <a:pt x="369" y="730"/>
                      <a:pt x="364" y="738"/>
                    </a:cubicBezTo>
                    <a:cubicBezTo>
                      <a:pt x="361" y="736"/>
                      <a:pt x="357" y="734"/>
                      <a:pt x="354" y="732"/>
                    </a:cubicBezTo>
                    <a:cubicBezTo>
                      <a:pt x="353" y="730"/>
                      <a:pt x="350" y="725"/>
                      <a:pt x="348" y="723"/>
                    </a:cubicBezTo>
                    <a:cubicBezTo>
                      <a:pt x="347" y="723"/>
                      <a:pt x="343" y="722"/>
                      <a:pt x="341" y="722"/>
                    </a:cubicBezTo>
                    <a:cubicBezTo>
                      <a:pt x="336" y="729"/>
                      <a:pt x="333" y="737"/>
                      <a:pt x="329" y="744"/>
                    </a:cubicBezTo>
                    <a:cubicBezTo>
                      <a:pt x="336" y="743"/>
                      <a:pt x="348" y="729"/>
                      <a:pt x="351" y="740"/>
                    </a:cubicBezTo>
                    <a:cubicBezTo>
                      <a:pt x="341" y="751"/>
                      <a:pt x="327" y="761"/>
                      <a:pt x="312" y="764"/>
                    </a:cubicBezTo>
                    <a:cubicBezTo>
                      <a:pt x="316" y="752"/>
                      <a:pt x="321" y="742"/>
                      <a:pt x="326" y="730"/>
                    </a:cubicBezTo>
                    <a:cubicBezTo>
                      <a:pt x="319" y="732"/>
                      <a:pt x="311" y="734"/>
                      <a:pt x="304" y="735"/>
                    </a:cubicBezTo>
                    <a:cubicBezTo>
                      <a:pt x="299" y="741"/>
                      <a:pt x="297" y="750"/>
                      <a:pt x="289" y="752"/>
                    </a:cubicBezTo>
                    <a:cubicBezTo>
                      <a:pt x="287" y="750"/>
                      <a:pt x="283" y="747"/>
                      <a:pt x="282" y="746"/>
                    </a:cubicBezTo>
                    <a:cubicBezTo>
                      <a:pt x="284" y="740"/>
                      <a:pt x="287" y="735"/>
                      <a:pt x="289" y="730"/>
                    </a:cubicBezTo>
                    <a:cubicBezTo>
                      <a:pt x="290" y="733"/>
                      <a:pt x="291" y="739"/>
                      <a:pt x="291" y="742"/>
                    </a:cubicBezTo>
                    <a:cubicBezTo>
                      <a:pt x="294" y="742"/>
                      <a:pt x="294" y="742"/>
                      <a:pt x="294" y="742"/>
                    </a:cubicBezTo>
                    <a:cubicBezTo>
                      <a:pt x="293" y="729"/>
                      <a:pt x="301" y="719"/>
                      <a:pt x="306" y="708"/>
                    </a:cubicBezTo>
                    <a:cubicBezTo>
                      <a:pt x="305" y="699"/>
                      <a:pt x="303" y="690"/>
                      <a:pt x="303" y="681"/>
                    </a:cubicBezTo>
                    <a:cubicBezTo>
                      <a:pt x="294" y="686"/>
                      <a:pt x="299" y="696"/>
                      <a:pt x="297" y="704"/>
                    </a:cubicBezTo>
                    <a:cubicBezTo>
                      <a:pt x="294" y="708"/>
                      <a:pt x="290" y="711"/>
                      <a:pt x="287" y="715"/>
                    </a:cubicBezTo>
                    <a:cubicBezTo>
                      <a:pt x="294" y="726"/>
                      <a:pt x="282" y="734"/>
                      <a:pt x="277" y="742"/>
                    </a:cubicBezTo>
                    <a:cubicBezTo>
                      <a:pt x="271" y="752"/>
                      <a:pt x="257" y="748"/>
                      <a:pt x="247" y="749"/>
                    </a:cubicBezTo>
                    <a:cubicBezTo>
                      <a:pt x="246" y="745"/>
                      <a:pt x="244" y="741"/>
                      <a:pt x="242" y="737"/>
                    </a:cubicBezTo>
                    <a:cubicBezTo>
                      <a:pt x="237" y="739"/>
                      <a:pt x="228" y="744"/>
                      <a:pt x="225" y="736"/>
                    </a:cubicBezTo>
                    <a:cubicBezTo>
                      <a:pt x="226" y="734"/>
                      <a:pt x="227" y="728"/>
                      <a:pt x="227" y="726"/>
                    </a:cubicBezTo>
                    <a:cubicBezTo>
                      <a:pt x="215" y="728"/>
                      <a:pt x="201" y="721"/>
                      <a:pt x="206" y="707"/>
                    </a:cubicBezTo>
                    <a:cubicBezTo>
                      <a:pt x="213" y="707"/>
                      <a:pt x="220" y="707"/>
                      <a:pt x="227" y="707"/>
                    </a:cubicBezTo>
                    <a:cubicBezTo>
                      <a:pt x="231" y="697"/>
                      <a:pt x="238" y="690"/>
                      <a:pt x="248" y="687"/>
                    </a:cubicBezTo>
                    <a:cubicBezTo>
                      <a:pt x="250" y="694"/>
                      <a:pt x="252" y="700"/>
                      <a:pt x="254" y="707"/>
                    </a:cubicBezTo>
                    <a:cubicBezTo>
                      <a:pt x="257" y="704"/>
                      <a:pt x="260" y="701"/>
                      <a:pt x="264" y="699"/>
                    </a:cubicBezTo>
                    <a:cubicBezTo>
                      <a:pt x="262" y="694"/>
                      <a:pt x="260" y="689"/>
                      <a:pt x="259" y="685"/>
                    </a:cubicBezTo>
                    <a:cubicBezTo>
                      <a:pt x="250" y="684"/>
                      <a:pt x="241" y="681"/>
                      <a:pt x="236" y="673"/>
                    </a:cubicBezTo>
                    <a:cubicBezTo>
                      <a:pt x="220" y="673"/>
                      <a:pt x="206" y="663"/>
                      <a:pt x="204" y="647"/>
                    </a:cubicBezTo>
                    <a:cubicBezTo>
                      <a:pt x="197" y="649"/>
                      <a:pt x="189" y="649"/>
                      <a:pt x="182" y="650"/>
                    </a:cubicBezTo>
                    <a:cubicBezTo>
                      <a:pt x="179" y="643"/>
                      <a:pt x="185" y="638"/>
                      <a:pt x="188" y="632"/>
                    </a:cubicBezTo>
                    <a:cubicBezTo>
                      <a:pt x="190" y="643"/>
                      <a:pt x="190" y="643"/>
                      <a:pt x="190" y="643"/>
                    </a:cubicBezTo>
                    <a:cubicBezTo>
                      <a:pt x="193" y="641"/>
                      <a:pt x="196" y="638"/>
                      <a:pt x="199" y="636"/>
                    </a:cubicBezTo>
                    <a:cubicBezTo>
                      <a:pt x="197" y="632"/>
                      <a:pt x="195" y="627"/>
                      <a:pt x="192" y="623"/>
                    </a:cubicBezTo>
                    <a:cubicBezTo>
                      <a:pt x="189" y="626"/>
                      <a:pt x="185" y="629"/>
                      <a:pt x="181" y="632"/>
                    </a:cubicBezTo>
                    <a:cubicBezTo>
                      <a:pt x="181" y="619"/>
                      <a:pt x="183" y="606"/>
                      <a:pt x="187" y="594"/>
                    </a:cubicBezTo>
                    <a:cubicBezTo>
                      <a:pt x="195" y="600"/>
                      <a:pt x="197" y="610"/>
                      <a:pt x="200" y="618"/>
                    </a:cubicBezTo>
                    <a:cubicBezTo>
                      <a:pt x="201" y="607"/>
                      <a:pt x="200" y="597"/>
                      <a:pt x="198" y="587"/>
                    </a:cubicBezTo>
                    <a:cubicBezTo>
                      <a:pt x="203" y="581"/>
                      <a:pt x="208" y="576"/>
                      <a:pt x="213" y="570"/>
                    </a:cubicBezTo>
                    <a:cubicBezTo>
                      <a:pt x="212" y="551"/>
                      <a:pt x="237" y="542"/>
                      <a:pt x="250" y="554"/>
                    </a:cubicBezTo>
                    <a:cubicBezTo>
                      <a:pt x="261" y="560"/>
                      <a:pt x="255" y="573"/>
                      <a:pt x="253" y="583"/>
                    </a:cubicBezTo>
                    <a:cubicBezTo>
                      <a:pt x="257" y="583"/>
                      <a:pt x="261" y="583"/>
                      <a:pt x="265" y="583"/>
                    </a:cubicBezTo>
                    <a:cubicBezTo>
                      <a:pt x="268" y="575"/>
                      <a:pt x="271" y="566"/>
                      <a:pt x="280" y="565"/>
                    </a:cubicBezTo>
                    <a:cubicBezTo>
                      <a:pt x="291" y="566"/>
                      <a:pt x="306" y="564"/>
                      <a:pt x="311" y="577"/>
                    </a:cubicBezTo>
                    <a:cubicBezTo>
                      <a:pt x="317" y="585"/>
                      <a:pt x="316" y="599"/>
                      <a:pt x="304" y="600"/>
                    </a:cubicBezTo>
                    <a:cubicBezTo>
                      <a:pt x="300" y="596"/>
                      <a:pt x="297" y="591"/>
                      <a:pt x="293" y="586"/>
                    </a:cubicBezTo>
                    <a:cubicBezTo>
                      <a:pt x="289" y="589"/>
                      <a:pt x="286" y="593"/>
                      <a:pt x="282" y="596"/>
                    </a:cubicBezTo>
                    <a:cubicBezTo>
                      <a:pt x="282" y="604"/>
                      <a:pt x="279" y="615"/>
                      <a:pt x="290" y="617"/>
                    </a:cubicBezTo>
                    <a:cubicBezTo>
                      <a:pt x="291" y="609"/>
                      <a:pt x="291" y="600"/>
                      <a:pt x="291" y="592"/>
                    </a:cubicBezTo>
                    <a:cubicBezTo>
                      <a:pt x="295" y="595"/>
                      <a:pt x="298" y="599"/>
                      <a:pt x="302" y="602"/>
                    </a:cubicBezTo>
                    <a:cubicBezTo>
                      <a:pt x="301" y="612"/>
                      <a:pt x="305" y="621"/>
                      <a:pt x="316" y="620"/>
                    </a:cubicBezTo>
                    <a:cubicBezTo>
                      <a:pt x="318" y="622"/>
                      <a:pt x="322" y="625"/>
                      <a:pt x="324" y="627"/>
                    </a:cubicBezTo>
                    <a:cubicBezTo>
                      <a:pt x="335" y="623"/>
                      <a:pt x="328" y="617"/>
                      <a:pt x="323" y="611"/>
                    </a:cubicBezTo>
                    <a:cubicBezTo>
                      <a:pt x="325" y="597"/>
                      <a:pt x="335" y="587"/>
                      <a:pt x="343" y="576"/>
                    </a:cubicBezTo>
                    <a:cubicBezTo>
                      <a:pt x="343" y="569"/>
                      <a:pt x="339" y="559"/>
                      <a:pt x="347" y="555"/>
                    </a:cubicBezTo>
                    <a:cubicBezTo>
                      <a:pt x="356" y="548"/>
                      <a:pt x="367" y="538"/>
                      <a:pt x="379" y="544"/>
                    </a:cubicBezTo>
                    <a:cubicBezTo>
                      <a:pt x="378" y="528"/>
                      <a:pt x="361" y="537"/>
                      <a:pt x="351" y="537"/>
                    </a:cubicBezTo>
                    <a:cubicBezTo>
                      <a:pt x="340" y="539"/>
                      <a:pt x="334" y="527"/>
                      <a:pt x="330" y="519"/>
                    </a:cubicBezTo>
                    <a:cubicBezTo>
                      <a:pt x="325" y="519"/>
                      <a:pt x="316" y="520"/>
                      <a:pt x="312" y="520"/>
                    </a:cubicBezTo>
                    <a:cubicBezTo>
                      <a:pt x="322" y="528"/>
                      <a:pt x="336" y="534"/>
                      <a:pt x="339" y="548"/>
                    </a:cubicBezTo>
                    <a:cubicBezTo>
                      <a:pt x="337" y="555"/>
                      <a:pt x="330" y="564"/>
                      <a:pt x="322" y="562"/>
                    </a:cubicBezTo>
                    <a:cubicBezTo>
                      <a:pt x="313" y="560"/>
                      <a:pt x="308" y="552"/>
                      <a:pt x="303" y="545"/>
                    </a:cubicBezTo>
                    <a:cubicBezTo>
                      <a:pt x="297" y="550"/>
                      <a:pt x="291" y="554"/>
                      <a:pt x="283" y="552"/>
                    </a:cubicBezTo>
                    <a:cubicBezTo>
                      <a:pt x="278" y="554"/>
                      <a:pt x="273" y="563"/>
                      <a:pt x="267" y="557"/>
                    </a:cubicBezTo>
                    <a:cubicBezTo>
                      <a:pt x="258" y="549"/>
                      <a:pt x="254" y="538"/>
                      <a:pt x="249" y="527"/>
                    </a:cubicBezTo>
                    <a:cubicBezTo>
                      <a:pt x="246" y="531"/>
                      <a:pt x="243" y="535"/>
                      <a:pt x="240" y="538"/>
                    </a:cubicBezTo>
                    <a:cubicBezTo>
                      <a:pt x="236" y="538"/>
                      <a:pt x="231" y="540"/>
                      <a:pt x="227" y="538"/>
                    </a:cubicBezTo>
                    <a:cubicBezTo>
                      <a:pt x="215" y="527"/>
                      <a:pt x="218" y="510"/>
                      <a:pt x="219" y="495"/>
                    </a:cubicBezTo>
                    <a:cubicBezTo>
                      <a:pt x="222" y="491"/>
                      <a:pt x="222" y="480"/>
                      <a:pt x="229" y="485"/>
                    </a:cubicBezTo>
                    <a:cubicBezTo>
                      <a:pt x="233" y="493"/>
                      <a:pt x="237" y="502"/>
                      <a:pt x="243" y="509"/>
                    </a:cubicBezTo>
                    <a:cubicBezTo>
                      <a:pt x="257" y="513"/>
                      <a:pt x="269" y="522"/>
                      <a:pt x="278" y="533"/>
                    </a:cubicBezTo>
                    <a:cubicBezTo>
                      <a:pt x="284" y="527"/>
                      <a:pt x="299" y="520"/>
                      <a:pt x="290" y="510"/>
                    </a:cubicBezTo>
                    <a:cubicBezTo>
                      <a:pt x="271" y="524"/>
                      <a:pt x="241" y="506"/>
                      <a:pt x="245" y="482"/>
                    </a:cubicBezTo>
                    <a:cubicBezTo>
                      <a:pt x="257" y="481"/>
                      <a:pt x="270" y="480"/>
                      <a:pt x="280" y="488"/>
                    </a:cubicBezTo>
                    <a:cubicBezTo>
                      <a:pt x="287" y="492"/>
                      <a:pt x="289" y="501"/>
                      <a:pt x="292" y="508"/>
                    </a:cubicBezTo>
                    <a:cubicBezTo>
                      <a:pt x="299" y="505"/>
                      <a:pt x="300" y="500"/>
                      <a:pt x="295" y="494"/>
                    </a:cubicBezTo>
                    <a:cubicBezTo>
                      <a:pt x="294" y="489"/>
                      <a:pt x="293" y="485"/>
                      <a:pt x="292" y="480"/>
                    </a:cubicBezTo>
                    <a:cubicBezTo>
                      <a:pt x="284" y="473"/>
                      <a:pt x="281" y="463"/>
                      <a:pt x="282" y="452"/>
                    </a:cubicBezTo>
                    <a:cubicBezTo>
                      <a:pt x="289" y="453"/>
                      <a:pt x="296" y="454"/>
                      <a:pt x="300" y="447"/>
                    </a:cubicBezTo>
                    <a:cubicBezTo>
                      <a:pt x="293" y="451"/>
                      <a:pt x="285" y="447"/>
                      <a:pt x="279" y="442"/>
                    </a:cubicBezTo>
                    <a:cubicBezTo>
                      <a:pt x="278" y="448"/>
                      <a:pt x="275" y="453"/>
                      <a:pt x="273" y="458"/>
                    </a:cubicBezTo>
                    <a:cubicBezTo>
                      <a:pt x="272" y="458"/>
                      <a:pt x="268" y="458"/>
                      <a:pt x="267" y="458"/>
                    </a:cubicBezTo>
                    <a:cubicBezTo>
                      <a:pt x="265" y="447"/>
                      <a:pt x="263" y="435"/>
                      <a:pt x="265" y="424"/>
                    </a:cubicBezTo>
                    <a:cubicBezTo>
                      <a:pt x="271" y="417"/>
                      <a:pt x="280" y="417"/>
                      <a:pt x="288" y="418"/>
                    </a:cubicBezTo>
                    <a:cubicBezTo>
                      <a:pt x="287" y="422"/>
                      <a:pt x="284" y="431"/>
                      <a:pt x="283" y="435"/>
                    </a:cubicBezTo>
                    <a:cubicBezTo>
                      <a:pt x="284" y="438"/>
                      <a:pt x="286" y="440"/>
                      <a:pt x="287" y="443"/>
                    </a:cubicBezTo>
                    <a:cubicBezTo>
                      <a:pt x="292" y="435"/>
                      <a:pt x="299" y="428"/>
                      <a:pt x="307" y="423"/>
                    </a:cubicBezTo>
                    <a:cubicBezTo>
                      <a:pt x="318" y="421"/>
                      <a:pt x="330" y="420"/>
                      <a:pt x="342" y="418"/>
                    </a:cubicBezTo>
                    <a:cubicBezTo>
                      <a:pt x="334" y="413"/>
                      <a:pt x="326" y="408"/>
                      <a:pt x="320" y="401"/>
                    </a:cubicBezTo>
                    <a:cubicBezTo>
                      <a:pt x="312" y="408"/>
                      <a:pt x="304" y="418"/>
                      <a:pt x="292" y="414"/>
                    </a:cubicBezTo>
                    <a:cubicBezTo>
                      <a:pt x="286" y="414"/>
                      <a:pt x="283" y="409"/>
                      <a:pt x="278" y="406"/>
                    </a:cubicBezTo>
                    <a:cubicBezTo>
                      <a:pt x="273" y="414"/>
                      <a:pt x="265" y="415"/>
                      <a:pt x="258" y="409"/>
                    </a:cubicBezTo>
                    <a:cubicBezTo>
                      <a:pt x="258" y="431"/>
                      <a:pt x="257" y="452"/>
                      <a:pt x="257" y="473"/>
                    </a:cubicBezTo>
                    <a:cubicBezTo>
                      <a:pt x="249" y="472"/>
                      <a:pt x="242" y="471"/>
                      <a:pt x="234" y="469"/>
                    </a:cubicBezTo>
                    <a:cubicBezTo>
                      <a:pt x="233" y="461"/>
                      <a:pt x="233" y="453"/>
                      <a:pt x="233" y="444"/>
                    </a:cubicBezTo>
                    <a:cubicBezTo>
                      <a:pt x="229" y="448"/>
                      <a:pt x="226" y="452"/>
                      <a:pt x="224" y="456"/>
                    </a:cubicBezTo>
                    <a:cubicBezTo>
                      <a:pt x="198" y="512"/>
                      <a:pt x="180" y="571"/>
                      <a:pt x="174" y="632"/>
                    </a:cubicBezTo>
                    <a:cubicBezTo>
                      <a:pt x="172" y="665"/>
                      <a:pt x="172" y="699"/>
                      <a:pt x="174" y="732"/>
                    </a:cubicBezTo>
                    <a:cubicBezTo>
                      <a:pt x="184" y="837"/>
                      <a:pt x="226" y="938"/>
                      <a:pt x="294" y="1018"/>
                    </a:cubicBezTo>
                    <a:cubicBezTo>
                      <a:pt x="374" y="1115"/>
                      <a:pt x="491" y="1181"/>
                      <a:pt x="616" y="1199"/>
                    </a:cubicBezTo>
                    <a:cubicBezTo>
                      <a:pt x="752" y="1220"/>
                      <a:pt x="897" y="1183"/>
                      <a:pt x="1006" y="1099"/>
                    </a:cubicBezTo>
                    <a:cubicBezTo>
                      <a:pt x="1108" y="1022"/>
                      <a:pt x="1179" y="908"/>
                      <a:pt x="1203" y="784"/>
                    </a:cubicBezTo>
                    <a:cubicBezTo>
                      <a:pt x="1223" y="677"/>
                      <a:pt x="1210" y="564"/>
                      <a:pt x="1164" y="465"/>
                    </a:cubicBezTo>
                    <a:cubicBezTo>
                      <a:pt x="1155" y="465"/>
                      <a:pt x="1146" y="465"/>
                      <a:pt x="1137" y="463"/>
                    </a:cubicBezTo>
                    <a:cubicBezTo>
                      <a:pt x="1141" y="469"/>
                      <a:pt x="1145" y="475"/>
                      <a:pt x="1149" y="481"/>
                    </a:cubicBezTo>
                    <a:cubicBezTo>
                      <a:pt x="1149" y="477"/>
                      <a:pt x="1150" y="470"/>
                      <a:pt x="1151" y="466"/>
                    </a:cubicBezTo>
                    <a:cubicBezTo>
                      <a:pt x="1157" y="472"/>
                      <a:pt x="1159" y="478"/>
                      <a:pt x="1159" y="486"/>
                    </a:cubicBezTo>
                    <a:cubicBezTo>
                      <a:pt x="1150" y="484"/>
                      <a:pt x="1141" y="481"/>
                      <a:pt x="1132" y="481"/>
                    </a:cubicBezTo>
                    <a:cubicBezTo>
                      <a:pt x="1134" y="484"/>
                      <a:pt x="1138" y="490"/>
                      <a:pt x="1140" y="492"/>
                    </a:cubicBezTo>
                    <a:cubicBezTo>
                      <a:pt x="1139" y="495"/>
                      <a:pt x="1139" y="501"/>
                      <a:pt x="1138" y="503"/>
                    </a:cubicBezTo>
                    <a:cubicBezTo>
                      <a:pt x="1125" y="505"/>
                      <a:pt x="1117" y="494"/>
                      <a:pt x="1110" y="486"/>
                    </a:cubicBezTo>
                    <a:cubicBezTo>
                      <a:pt x="1107" y="485"/>
                      <a:pt x="1102" y="485"/>
                      <a:pt x="1100" y="485"/>
                    </a:cubicBezTo>
                    <a:cubicBezTo>
                      <a:pt x="1092" y="477"/>
                      <a:pt x="1092" y="467"/>
                      <a:pt x="1092" y="457"/>
                    </a:cubicBezTo>
                    <a:cubicBezTo>
                      <a:pt x="1082" y="461"/>
                      <a:pt x="1087" y="474"/>
                      <a:pt x="1081" y="481"/>
                    </a:cubicBezTo>
                    <a:cubicBezTo>
                      <a:pt x="1073" y="483"/>
                      <a:pt x="1066" y="483"/>
                      <a:pt x="1059" y="480"/>
                    </a:cubicBezTo>
                    <a:cubicBezTo>
                      <a:pt x="1061" y="474"/>
                      <a:pt x="1066" y="469"/>
                      <a:pt x="1069" y="463"/>
                    </a:cubicBezTo>
                    <a:cubicBezTo>
                      <a:pt x="1062" y="461"/>
                      <a:pt x="1054" y="460"/>
                      <a:pt x="1046" y="457"/>
                    </a:cubicBezTo>
                    <a:cubicBezTo>
                      <a:pt x="1052" y="453"/>
                      <a:pt x="1060" y="452"/>
                      <a:pt x="1066" y="447"/>
                    </a:cubicBezTo>
                    <a:cubicBezTo>
                      <a:pt x="1056" y="443"/>
                      <a:pt x="1042" y="442"/>
                      <a:pt x="1038" y="431"/>
                    </a:cubicBezTo>
                    <a:cubicBezTo>
                      <a:pt x="1035" y="423"/>
                      <a:pt x="1031" y="412"/>
                      <a:pt x="1041" y="408"/>
                    </a:cubicBezTo>
                    <a:cubicBezTo>
                      <a:pt x="1055" y="398"/>
                      <a:pt x="1071" y="410"/>
                      <a:pt x="1083" y="417"/>
                    </a:cubicBezTo>
                    <a:cubicBezTo>
                      <a:pt x="1083" y="418"/>
                      <a:pt x="1083" y="422"/>
                      <a:pt x="1082" y="423"/>
                    </a:cubicBezTo>
                    <a:cubicBezTo>
                      <a:pt x="1083" y="423"/>
                      <a:pt x="1085" y="423"/>
                      <a:pt x="1086" y="423"/>
                    </a:cubicBezTo>
                    <a:cubicBezTo>
                      <a:pt x="1085" y="414"/>
                      <a:pt x="1085" y="414"/>
                      <a:pt x="1085" y="414"/>
                    </a:cubicBezTo>
                    <a:cubicBezTo>
                      <a:pt x="1092" y="420"/>
                      <a:pt x="1099" y="425"/>
                      <a:pt x="1104" y="433"/>
                    </a:cubicBezTo>
                    <a:cubicBezTo>
                      <a:pt x="1106" y="441"/>
                      <a:pt x="1106" y="451"/>
                      <a:pt x="1107" y="460"/>
                    </a:cubicBezTo>
                    <a:cubicBezTo>
                      <a:pt x="1111" y="455"/>
                      <a:pt x="1116" y="449"/>
                      <a:pt x="1121" y="444"/>
                    </a:cubicBezTo>
                    <a:cubicBezTo>
                      <a:pt x="1117" y="439"/>
                      <a:pt x="1113" y="434"/>
                      <a:pt x="1110" y="428"/>
                    </a:cubicBezTo>
                    <a:cubicBezTo>
                      <a:pt x="1110" y="421"/>
                      <a:pt x="1115" y="417"/>
                      <a:pt x="1118" y="411"/>
                    </a:cubicBezTo>
                    <a:cubicBezTo>
                      <a:pt x="1112" y="408"/>
                      <a:pt x="1114" y="401"/>
                      <a:pt x="1114" y="395"/>
                    </a:cubicBezTo>
                    <a:cubicBezTo>
                      <a:pt x="1093" y="395"/>
                      <a:pt x="1073" y="394"/>
                      <a:pt x="1052" y="394"/>
                    </a:cubicBezTo>
                    <a:cubicBezTo>
                      <a:pt x="1047" y="394"/>
                      <a:pt x="1045" y="389"/>
                      <a:pt x="1042" y="386"/>
                    </a:cubicBezTo>
                    <a:cubicBezTo>
                      <a:pt x="1036" y="384"/>
                      <a:pt x="1031" y="382"/>
                      <a:pt x="1026" y="380"/>
                    </a:cubicBezTo>
                    <a:close/>
                    <a:moveTo>
                      <a:pt x="1075" y="387"/>
                    </a:moveTo>
                    <a:cubicBezTo>
                      <a:pt x="1085" y="389"/>
                      <a:pt x="1095" y="389"/>
                      <a:pt x="1105" y="390"/>
                    </a:cubicBezTo>
                    <a:cubicBezTo>
                      <a:pt x="1102" y="378"/>
                      <a:pt x="1081" y="377"/>
                      <a:pt x="1075" y="387"/>
                    </a:cubicBezTo>
                    <a:close/>
                    <a:moveTo>
                      <a:pt x="529" y="416"/>
                    </a:moveTo>
                    <a:cubicBezTo>
                      <a:pt x="530" y="405"/>
                      <a:pt x="530" y="394"/>
                      <a:pt x="531" y="383"/>
                    </a:cubicBezTo>
                    <a:cubicBezTo>
                      <a:pt x="518" y="388"/>
                      <a:pt x="512" y="413"/>
                      <a:pt x="529" y="416"/>
                    </a:cubicBezTo>
                    <a:close/>
                    <a:moveTo>
                      <a:pt x="773" y="386"/>
                    </a:moveTo>
                    <a:cubicBezTo>
                      <a:pt x="775" y="393"/>
                      <a:pt x="779" y="399"/>
                      <a:pt x="784" y="405"/>
                    </a:cubicBezTo>
                    <a:cubicBezTo>
                      <a:pt x="790" y="403"/>
                      <a:pt x="795" y="398"/>
                      <a:pt x="795" y="392"/>
                    </a:cubicBezTo>
                    <a:cubicBezTo>
                      <a:pt x="787" y="390"/>
                      <a:pt x="780" y="387"/>
                      <a:pt x="773" y="386"/>
                    </a:cubicBezTo>
                    <a:close/>
                    <a:moveTo>
                      <a:pt x="911" y="387"/>
                    </a:moveTo>
                    <a:cubicBezTo>
                      <a:pt x="911" y="389"/>
                      <a:pt x="909" y="394"/>
                      <a:pt x="908" y="397"/>
                    </a:cubicBezTo>
                    <a:cubicBezTo>
                      <a:pt x="912" y="399"/>
                      <a:pt x="915" y="401"/>
                      <a:pt x="919" y="404"/>
                    </a:cubicBezTo>
                    <a:cubicBezTo>
                      <a:pt x="908" y="405"/>
                      <a:pt x="899" y="420"/>
                      <a:pt x="888" y="413"/>
                    </a:cubicBezTo>
                    <a:cubicBezTo>
                      <a:pt x="892" y="409"/>
                      <a:pt x="897" y="407"/>
                      <a:pt x="902" y="404"/>
                    </a:cubicBezTo>
                    <a:cubicBezTo>
                      <a:pt x="902" y="400"/>
                      <a:pt x="901" y="396"/>
                      <a:pt x="901" y="392"/>
                    </a:cubicBezTo>
                    <a:cubicBezTo>
                      <a:pt x="896" y="395"/>
                      <a:pt x="893" y="401"/>
                      <a:pt x="894" y="407"/>
                    </a:cubicBezTo>
                    <a:cubicBezTo>
                      <a:pt x="892" y="406"/>
                      <a:pt x="887" y="404"/>
                      <a:pt x="885" y="403"/>
                    </a:cubicBezTo>
                    <a:cubicBezTo>
                      <a:pt x="885" y="398"/>
                      <a:pt x="885" y="393"/>
                      <a:pt x="885" y="389"/>
                    </a:cubicBezTo>
                    <a:cubicBezTo>
                      <a:pt x="879" y="395"/>
                      <a:pt x="874" y="402"/>
                      <a:pt x="876" y="411"/>
                    </a:cubicBezTo>
                    <a:cubicBezTo>
                      <a:pt x="873" y="406"/>
                      <a:pt x="870" y="401"/>
                      <a:pt x="868" y="396"/>
                    </a:cubicBezTo>
                    <a:cubicBezTo>
                      <a:pt x="862" y="398"/>
                      <a:pt x="860" y="404"/>
                      <a:pt x="857" y="408"/>
                    </a:cubicBezTo>
                    <a:cubicBezTo>
                      <a:pt x="862" y="411"/>
                      <a:pt x="867" y="413"/>
                      <a:pt x="872" y="416"/>
                    </a:cubicBezTo>
                    <a:cubicBezTo>
                      <a:pt x="863" y="417"/>
                      <a:pt x="863" y="417"/>
                      <a:pt x="863" y="417"/>
                    </a:cubicBezTo>
                    <a:cubicBezTo>
                      <a:pt x="863" y="428"/>
                      <a:pt x="861" y="443"/>
                      <a:pt x="848" y="444"/>
                    </a:cubicBezTo>
                    <a:cubicBezTo>
                      <a:pt x="838" y="445"/>
                      <a:pt x="842" y="436"/>
                      <a:pt x="842" y="431"/>
                    </a:cubicBezTo>
                    <a:cubicBezTo>
                      <a:pt x="837" y="424"/>
                      <a:pt x="840" y="416"/>
                      <a:pt x="841" y="408"/>
                    </a:cubicBezTo>
                    <a:cubicBezTo>
                      <a:pt x="836" y="412"/>
                      <a:pt x="830" y="415"/>
                      <a:pt x="826" y="420"/>
                    </a:cubicBezTo>
                    <a:cubicBezTo>
                      <a:pt x="829" y="420"/>
                      <a:pt x="833" y="421"/>
                      <a:pt x="836" y="421"/>
                    </a:cubicBezTo>
                    <a:cubicBezTo>
                      <a:pt x="832" y="427"/>
                      <a:pt x="828" y="434"/>
                      <a:pt x="824" y="440"/>
                    </a:cubicBezTo>
                    <a:cubicBezTo>
                      <a:pt x="814" y="447"/>
                      <a:pt x="806" y="436"/>
                      <a:pt x="798" y="432"/>
                    </a:cubicBezTo>
                    <a:cubicBezTo>
                      <a:pt x="797" y="444"/>
                      <a:pt x="804" y="456"/>
                      <a:pt x="803" y="469"/>
                    </a:cubicBezTo>
                    <a:cubicBezTo>
                      <a:pt x="811" y="478"/>
                      <a:pt x="811" y="493"/>
                      <a:pt x="801" y="501"/>
                    </a:cubicBezTo>
                    <a:cubicBezTo>
                      <a:pt x="795" y="504"/>
                      <a:pt x="787" y="503"/>
                      <a:pt x="780" y="504"/>
                    </a:cubicBezTo>
                    <a:cubicBezTo>
                      <a:pt x="785" y="508"/>
                      <a:pt x="790" y="512"/>
                      <a:pt x="795" y="516"/>
                    </a:cubicBezTo>
                    <a:cubicBezTo>
                      <a:pt x="801" y="510"/>
                      <a:pt x="806" y="505"/>
                      <a:pt x="812" y="500"/>
                    </a:cubicBezTo>
                    <a:cubicBezTo>
                      <a:pt x="825" y="510"/>
                      <a:pt x="816" y="526"/>
                      <a:pt x="810" y="537"/>
                    </a:cubicBezTo>
                    <a:cubicBezTo>
                      <a:pt x="802" y="546"/>
                      <a:pt x="790" y="548"/>
                      <a:pt x="780" y="552"/>
                    </a:cubicBezTo>
                    <a:cubicBezTo>
                      <a:pt x="764" y="550"/>
                      <a:pt x="748" y="548"/>
                      <a:pt x="732" y="545"/>
                    </a:cubicBezTo>
                    <a:cubicBezTo>
                      <a:pt x="743" y="552"/>
                      <a:pt x="753" y="559"/>
                      <a:pt x="759" y="571"/>
                    </a:cubicBezTo>
                    <a:cubicBezTo>
                      <a:pt x="775" y="560"/>
                      <a:pt x="798" y="559"/>
                      <a:pt x="809" y="576"/>
                    </a:cubicBezTo>
                    <a:cubicBezTo>
                      <a:pt x="813" y="584"/>
                      <a:pt x="819" y="574"/>
                      <a:pt x="825" y="572"/>
                    </a:cubicBezTo>
                    <a:cubicBezTo>
                      <a:pt x="827" y="574"/>
                      <a:pt x="830" y="577"/>
                      <a:pt x="832" y="580"/>
                    </a:cubicBezTo>
                    <a:cubicBezTo>
                      <a:pt x="834" y="579"/>
                      <a:pt x="839" y="579"/>
                      <a:pt x="842" y="578"/>
                    </a:cubicBezTo>
                    <a:cubicBezTo>
                      <a:pt x="838" y="561"/>
                      <a:pt x="848" y="545"/>
                      <a:pt x="849" y="528"/>
                    </a:cubicBezTo>
                    <a:cubicBezTo>
                      <a:pt x="851" y="523"/>
                      <a:pt x="848" y="515"/>
                      <a:pt x="856" y="514"/>
                    </a:cubicBezTo>
                    <a:cubicBezTo>
                      <a:pt x="863" y="519"/>
                      <a:pt x="871" y="522"/>
                      <a:pt x="879" y="523"/>
                    </a:cubicBezTo>
                    <a:cubicBezTo>
                      <a:pt x="882" y="521"/>
                      <a:pt x="887" y="518"/>
                      <a:pt x="889" y="516"/>
                    </a:cubicBezTo>
                    <a:cubicBezTo>
                      <a:pt x="880" y="505"/>
                      <a:pt x="896" y="498"/>
                      <a:pt x="902" y="489"/>
                    </a:cubicBezTo>
                    <a:cubicBezTo>
                      <a:pt x="894" y="489"/>
                      <a:pt x="887" y="489"/>
                      <a:pt x="880" y="488"/>
                    </a:cubicBezTo>
                    <a:cubicBezTo>
                      <a:pt x="877" y="491"/>
                      <a:pt x="875" y="493"/>
                      <a:pt x="873" y="496"/>
                    </a:cubicBezTo>
                    <a:cubicBezTo>
                      <a:pt x="877" y="495"/>
                      <a:pt x="884" y="494"/>
                      <a:pt x="888" y="494"/>
                    </a:cubicBezTo>
                    <a:cubicBezTo>
                      <a:pt x="885" y="508"/>
                      <a:pt x="867" y="508"/>
                      <a:pt x="860" y="497"/>
                    </a:cubicBezTo>
                    <a:cubicBezTo>
                      <a:pt x="868" y="488"/>
                      <a:pt x="878" y="480"/>
                      <a:pt x="883" y="469"/>
                    </a:cubicBezTo>
                    <a:cubicBezTo>
                      <a:pt x="879" y="470"/>
                      <a:pt x="871" y="472"/>
                      <a:pt x="867" y="474"/>
                    </a:cubicBezTo>
                    <a:cubicBezTo>
                      <a:pt x="861" y="470"/>
                      <a:pt x="852" y="462"/>
                      <a:pt x="858" y="454"/>
                    </a:cubicBezTo>
                    <a:cubicBezTo>
                      <a:pt x="868" y="446"/>
                      <a:pt x="881" y="444"/>
                      <a:pt x="894" y="441"/>
                    </a:cubicBezTo>
                    <a:cubicBezTo>
                      <a:pt x="897" y="438"/>
                      <a:pt x="900" y="434"/>
                      <a:pt x="904" y="430"/>
                    </a:cubicBezTo>
                    <a:cubicBezTo>
                      <a:pt x="916" y="428"/>
                      <a:pt x="928" y="434"/>
                      <a:pt x="938" y="440"/>
                    </a:cubicBezTo>
                    <a:cubicBezTo>
                      <a:pt x="938" y="438"/>
                      <a:pt x="937" y="434"/>
                      <a:pt x="937" y="431"/>
                    </a:cubicBezTo>
                    <a:cubicBezTo>
                      <a:pt x="930" y="425"/>
                      <a:pt x="915" y="419"/>
                      <a:pt x="920" y="406"/>
                    </a:cubicBezTo>
                    <a:cubicBezTo>
                      <a:pt x="919" y="399"/>
                      <a:pt x="919" y="392"/>
                      <a:pt x="919" y="385"/>
                    </a:cubicBezTo>
                    <a:cubicBezTo>
                      <a:pt x="917" y="386"/>
                      <a:pt x="913" y="386"/>
                      <a:pt x="911" y="387"/>
                    </a:cubicBezTo>
                    <a:close/>
                    <a:moveTo>
                      <a:pt x="329" y="389"/>
                    </a:moveTo>
                    <a:cubicBezTo>
                      <a:pt x="326" y="391"/>
                      <a:pt x="326" y="391"/>
                      <a:pt x="326" y="391"/>
                    </a:cubicBezTo>
                    <a:cubicBezTo>
                      <a:pt x="329" y="401"/>
                      <a:pt x="339" y="408"/>
                      <a:pt x="349" y="407"/>
                    </a:cubicBezTo>
                    <a:cubicBezTo>
                      <a:pt x="344" y="400"/>
                      <a:pt x="337" y="393"/>
                      <a:pt x="329" y="389"/>
                    </a:cubicBezTo>
                    <a:close/>
                    <a:moveTo>
                      <a:pt x="637" y="406"/>
                    </a:moveTo>
                    <a:cubicBezTo>
                      <a:pt x="640" y="406"/>
                      <a:pt x="645" y="406"/>
                      <a:pt x="648" y="407"/>
                    </a:cubicBezTo>
                    <a:cubicBezTo>
                      <a:pt x="647" y="400"/>
                      <a:pt x="646" y="394"/>
                      <a:pt x="644" y="388"/>
                    </a:cubicBezTo>
                    <a:cubicBezTo>
                      <a:pt x="639" y="393"/>
                      <a:pt x="637" y="399"/>
                      <a:pt x="637" y="406"/>
                    </a:cubicBezTo>
                    <a:close/>
                    <a:moveTo>
                      <a:pt x="828" y="387"/>
                    </a:moveTo>
                    <a:cubicBezTo>
                      <a:pt x="828" y="395"/>
                      <a:pt x="828" y="402"/>
                      <a:pt x="828" y="409"/>
                    </a:cubicBezTo>
                    <a:cubicBezTo>
                      <a:pt x="832" y="407"/>
                      <a:pt x="835" y="405"/>
                      <a:pt x="839" y="403"/>
                    </a:cubicBezTo>
                    <a:cubicBezTo>
                      <a:pt x="839" y="396"/>
                      <a:pt x="832" y="392"/>
                      <a:pt x="828" y="387"/>
                    </a:cubicBezTo>
                    <a:close/>
                    <a:moveTo>
                      <a:pt x="841" y="389"/>
                    </a:moveTo>
                    <a:cubicBezTo>
                      <a:pt x="840" y="395"/>
                      <a:pt x="848" y="400"/>
                      <a:pt x="853" y="402"/>
                    </a:cubicBezTo>
                    <a:cubicBezTo>
                      <a:pt x="860" y="398"/>
                      <a:pt x="848" y="385"/>
                      <a:pt x="841" y="389"/>
                    </a:cubicBezTo>
                    <a:close/>
                    <a:moveTo>
                      <a:pt x="996" y="390"/>
                    </a:moveTo>
                    <a:cubicBezTo>
                      <a:pt x="991" y="393"/>
                      <a:pt x="997" y="402"/>
                      <a:pt x="1002" y="398"/>
                    </a:cubicBezTo>
                    <a:cubicBezTo>
                      <a:pt x="1008" y="394"/>
                      <a:pt x="1001" y="386"/>
                      <a:pt x="996" y="390"/>
                    </a:cubicBezTo>
                    <a:close/>
                    <a:moveTo>
                      <a:pt x="378" y="392"/>
                    </a:moveTo>
                    <a:cubicBezTo>
                      <a:pt x="374" y="394"/>
                      <a:pt x="369" y="403"/>
                      <a:pt x="376" y="404"/>
                    </a:cubicBezTo>
                    <a:cubicBezTo>
                      <a:pt x="384" y="406"/>
                      <a:pt x="389" y="387"/>
                      <a:pt x="378" y="392"/>
                    </a:cubicBezTo>
                    <a:close/>
                    <a:moveTo>
                      <a:pt x="538" y="417"/>
                    </a:moveTo>
                    <a:cubicBezTo>
                      <a:pt x="548" y="411"/>
                      <a:pt x="545" y="400"/>
                      <a:pt x="542" y="391"/>
                    </a:cubicBezTo>
                    <a:cubicBezTo>
                      <a:pt x="534" y="397"/>
                      <a:pt x="538" y="408"/>
                      <a:pt x="538" y="417"/>
                    </a:cubicBezTo>
                    <a:close/>
                    <a:moveTo>
                      <a:pt x="625" y="388"/>
                    </a:moveTo>
                    <a:cubicBezTo>
                      <a:pt x="626" y="400"/>
                      <a:pt x="614" y="408"/>
                      <a:pt x="605" y="399"/>
                    </a:cubicBezTo>
                    <a:cubicBezTo>
                      <a:pt x="606" y="406"/>
                      <a:pt x="607" y="413"/>
                      <a:pt x="603" y="419"/>
                    </a:cubicBezTo>
                    <a:cubicBezTo>
                      <a:pt x="599" y="416"/>
                      <a:pt x="593" y="411"/>
                      <a:pt x="589" y="409"/>
                    </a:cubicBezTo>
                    <a:cubicBezTo>
                      <a:pt x="590" y="420"/>
                      <a:pt x="601" y="428"/>
                      <a:pt x="599" y="440"/>
                    </a:cubicBezTo>
                    <a:cubicBezTo>
                      <a:pt x="599" y="452"/>
                      <a:pt x="582" y="459"/>
                      <a:pt x="575" y="449"/>
                    </a:cubicBezTo>
                    <a:cubicBezTo>
                      <a:pt x="568" y="443"/>
                      <a:pt x="569" y="434"/>
                      <a:pt x="569" y="426"/>
                    </a:cubicBezTo>
                    <a:cubicBezTo>
                      <a:pt x="561" y="430"/>
                      <a:pt x="553" y="428"/>
                      <a:pt x="547" y="422"/>
                    </a:cubicBezTo>
                    <a:cubicBezTo>
                      <a:pt x="541" y="423"/>
                      <a:pt x="535" y="424"/>
                      <a:pt x="529" y="426"/>
                    </a:cubicBezTo>
                    <a:cubicBezTo>
                      <a:pt x="530" y="436"/>
                      <a:pt x="547" y="432"/>
                      <a:pt x="550" y="443"/>
                    </a:cubicBezTo>
                    <a:cubicBezTo>
                      <a:pt x="552" y="444"/>
                      <a:pt x="556" y="446"/>
                      <a:pt x="558" y="447"/>
                    </a:cubicBezTo>
                    <a:cubicBezTo>
                      <a:pt x="559" y="453"/>
                      <a:pt x="559" y="459"/>
                      <a:pt x="560" y="464"/>
                    </a:cubicBezTo>
                    <a:cubicBezTo>
                      <a:pt x="556" y="470"/>
                      <a:pt x="550" y="476"/>
                      <a:pt x="543" y="479"/>
                    </a:cubicBezTo>
                    <a:cubicBezTo>
                      <a:pt x="540" y="472"/>
                      <a:pt x="538" y="464"/>
                      <a:pt x="538" y="456"/>
                    </a:cubicBezTo>
                    <a:cubicBezTo>
                      <a:pt x="526" y="461"/>
                      <a:pt x="507" y="478"/>
                      <a:pt x="498" y="458"/>
                    </a:cubicBezTo>
                    <a:cubicBezTo>
                      <a:pt x="502" y="458"/>
                      <a:pt x="510" y="459"/>
                      <a:pt x="514" y="459"/>
                    </a:cubicBezTo>
                    <a:cubicBezTo>
                      <a:pt x="508" y="448"/>
                      <a:pt x="494" y="454"/>
                      <a:pt x="485" y="454"/>
                    </a:cubicBezTo>
                    <a:cubicBezTo>
                      <a:pt x="490" y="459"/>
                      <a:pt x="495" y="464"/>
                      <a:pt x="501" y="469"/>
                    </a:cubicBezTo>
                    <a:cubicBezTo>
                      <a:pt x="500" y="472"/>
                      <a:pt x="499" y="474"/>
                      <a:pt x="499" y="477"/>
                    </a:cubicBezTo>
                    <a:cubicBezTo>
                      <a:pt x="515" y="483"/>
                      <a:pt x="508" y="506"/>
                      <a:pt x="522" y="512"/>
                    </a:cubicBezTo>
                    <a:cubicBezTo>
                      <a:pt x="518" y="503"/>
                      <a:pt x="517" y="493"/>
                      <a:pt x="527" y="488"/>
                    </a:cubicBezTo>
                    <a:cubicBezTo>
                      <a:pt x="536" y="505"/>
                      <a:pt x="555" y="517"/>
                      <a:pt x="551" y="538"/>
                    </a:cubicBezTo>
                    <a:cubicBezTo>
                      <a:pt x="546" y="540"/>
                      <a:pt x="541" y="541"/>
                      <a:pt x="537" y="543"/>
                    </a:cubicBezTo>
                    <a:cubicBezTo>
                      <a:pt x="538" y="557"/>
                      <a:pt x="548" y="569"/>
                      <a:pt x="551" y="583"/>
                    </a:cubicBezTo>
                    <a:cubicBezTo>
                      <a:pt x="553" y="591"/>
                      <a:pt x="545" y="591"/>
                      <a:pt x="540" y="592"/>
                    </a:cubicBezTo>
                    <a:cubicBezTo>
                      <a:pt x="536" y="583"/>
                      <a:pt x="536" y="572"/>
                      <a:pt x="527" y="567"/>
                    </a:cubicBezTo>
                    <a:cubicBezTo>
                      <a:pt x="526" y="578"/>
                      <a:pt x="517" y="592"/>
                      <a:pt x="528" y="600"/>
                    </a:cubicBezTo>
                    <a:cubicBezTo>
                      <a:pt x="535" y="607"/>
                      <a:pt x="544" y="598"/>
                      <a:pt x="551" y="598"/>
                    </a:cubicBezTo>
                    <a:cubicBezTo>
                      <a:pt x="555" y="592"/>
                      <a:pt x="559" y="586"/>
                      <a:pt x="563" y="580"/>
                    </a:cubicBezTo>
                    <a:cubicBezTo>
                      <a:pt x="557" y="564"/>
                      <a:pt x="564" y="548"/>
                      <a:pt x="575" y="537"/>
                    </a:cubicBezTo>
                    <a:cubicBezTo>
                      <a:pt x="583" y="537"/>
                      <a:pt x="591" y="538"/>
                      <a:pt x="600" y="538"/>
                    </a:cubicBezTo>
                    <a:cubicBezTo>
                      <a:pt x="601" y="533"/>
                      <a:pt x="602" y="527"/>
                      <a:pt x="603" y="521"/>
                    </a:cubicBezTo>
                    <a:cubicBezTo>
                      <a:pt x="597" y="526"/>
                      <a:pt x="591" y="530"/>
                      <a:pt x="584" y="534"/>
                    </a:cubicBezTo>
                    <a:cubicBezTo>
                      <a:pt x="582" y="527"/>
                      <a:pt x="580" y="521"/>
                      <a:pt x="578" y="514"/>
                    </a:cubicBezTo>
                    <a:cubicBezTo>
                      <a:pt x="574" y="517"/>
                      <a:pt x="571" y="520"/>
                      <a:pt x="568" y="524"/>
                    </a:cubicBezTo>
                    <a:cubicBezTo>
                      <a:pt x="558" y="520"/>
                      <a:pt x="548" y="512"/>
                      <a:pt x="549" y="500"/>
                    </a:cubicBezTo>
                    <a:cubicBezTo>
                      <a:pt x="555" y="484"/>
                      <a:pt x="561" y="469"/>
                      <a:pt x="565" y="453"/>
                    </a:cubicBezTo>
                    <a:cubicBezTo>
                      <a:pt x="567" y="453"/>
                      <a:pt x="569" y="453"/>
                      <a:pt x="570" y="453"/>
                    </a:cubicBezTo>
                    <a:cubicBezTo>
                      <a:pt x="579" y="468"/>
                      <a:pt x="591" y="483"/>
                      <a:pt x="592" y="501"/>
                    </a:cubicBezTo>
                    <a:cubicBezTo>
                      <a:pt x="597" y="498"/>
                      <a:pt x="603" y="496"/>
                      <a:pt x="608" y="493"/>
                    </a:cubicBezTo>
                    <a:cubicBezTo>
                      <a:pt x="611" y="498"/>
                      <a:pt x="614" y="502"/>
                      <a:pt x="618" y="506"/>
                    </a:cubicBezTo>
                    <a:cubicBezTo>
                      <a:pt x="626" y="506"/>
                      <a:pt x="635" y="505"/>
                      <a:pt x="643" y="505"/>
                    </a:cubicBezTo>
                    <a:cubicBezTo>
                      <a:pt x="640" y="489"/>
                      <a:pt x="643" y="473"/>
                      <a:pt x="651" y="460"/>
                    </a:cubicBezTo>
                    <a:cubicBezTo>
                      <a:pt x="651" y="448"/>
                      <a:pt x="644" y="439"/>
                      <a:pt x="640" y="429"/>
                    </a:cubicBezTo>
                    <a:cubicBezTo>
                      <a:pt x="646" y="429"/>
                      <a:pt x="652" y="429"/>
                      <a:pt x="658" y="429"/>
                    </a:cubicBezTo>
                    <a:cubicBezTo>
                      <a:pt x="656" y="424"/>
                      <a:pt x="655" y="419"/>
                      <a:pt x="653" y="414"/>
                    </a:cubicBezTo>
                    <a:cubicBezTo>
                      <a:pt x="647" y="415"/>
                      <a:pt x="640" y="415"/>
                      <a:pt x="634" y="415"/>
                    </a:cubicBezTo>
                    <a:cubicBezTo>
                      <a:pt x="631" y="406"/>
                      <a:pt x="629" y="397"/>
                      <a:pt x="625" y="388"/>
                    </a:cubicBezTo>
                    <a:close/>
                    <a:moveTo>
                      <a:pt x="811" y="406"/>
                    </a:moveTo>
                    <a:cubicBezTo>
                      <a:pt x="815" y="404"/>
                      <a:pt x="821" y="397"/>
                      <a:pt x="820" y="392"/>
                    </a:cubicBezTo>
                    <a:cubicBezTo>
                      <a:pt x="813" y="388"/>
                      <a:pt x="802" y="403"/>
                      <a:pt x="811" y="406"/>
                    </a:cubicBezTo>
                    <a:close/>
                    <a:moveTo>
                      <a:pt x="389" y="402"/>
                    </a:moveTo>
                    <a:cubicBezTo>
                      <a:pt x="393" y="405"/>
                      <a:pt x="397" y="408"/>
                      <a:pt x="402" y="410"/>
                    </a:cubicBezTo>
                    <a:cubicBezTo>
                      <a:pt x="405" y="406"/>
                      <a:pt x="408" y="401"/>
                      <a:pt x="411" y="396"/>
                    </a:cubicBezTo>
                    <a:cubicBezTo>
                      <a:pt x="403" y="397"/>
                      <a:pt x="396" y="399"/>
                      <a:pt x="389" y="402"/>
                    </a:cubicBezTo>
                    <a:close/>
                    <a:moveTo>
                      <a:pt x="970" y="417"/>
                    </a:moveTo>
                    <a:cubicBezTo>
                      <a:pt x="966" y="421"/>
                      <a:pt x="966" y="431"/>
                      <a:pt x="959" y="430"/>
                    </a:cubicBezTo>
                    <a:cubicBezTo>
                      <a:pt x="959" y="424"/>
                      <a:pt x="959" y="417"/>
                      <a:pt x="959" y="411"/>
                    </a:cubicBezTo>
                    <a:cubicBezTo>
                      <a:pt x="955" y="416"/>
                      <a:pt x="950" y="421"/>
                      <a:pt x="946" y="426"/>
                    </a:cubicBezTo>
                    <a:cubicBezTo>
                      <a:pt x="947" y="428"/>
                      <a:pt x="947" y="431"/>
                      <a:pt x="948" y="434"/>
                    </a:cubicBezTo>
                    <a:cubicBezTo>
                      <a:pt x="952" y="435"/>
                      <a:pt x="958" y="437"/>
                      <a:pt x="961" y="437"/>
                    </a:cubicBezTo>
                    <a:cubicBezTo>
                      <a:pt x="974" y="430"/>
                      <a:pt x="979" y="414"/>
                      <a:pt x="991" y="405"/>
                    </a:cubicBezTo>
                    <a:cubicBezTo>
                      <a:pt x="990" y="402"/>
                      <a:pt x="989" y="399"/>
                      <a:pt x="988" y="396"/>
                    </a:cubicBezTo>
                    <a:cubicBezTo>
                      <a:pt x="982" y="404"/>
                      <a:pt x="976" y="410"/>
                      <a:pt x="970" y="417"/>
                    </a:cubicBezTo>
                    <a:close/>
                    <a:moveTo>
                      <a:pt x="492" y="404"/>
                    </a:moveTo>
                    <a:cubicBezTo>
                      <a:pt x="493" y="410"/>
                      <a:pt x="504" y="411"/>
                      <a:pt x="505" y="404"/>
                    </a:cubicBezTo>
                    <a:cubicBezTo>
                      <a:pt x="504" y="397"/>
                      <a:pt x="492" y="397"/>
                      <a:pt x="492" y="404"/>
                    </a:cubicBezTo>
                    <a:close/>
                    <a:moveTo>
                      <a:pt x="932" y="401"/>
                    </a:moveTo>
                    <a:cubicBezTo>
                      <a:pt x="926" y="403"/>
                      <a:pt x="926" y="415"/>
                      <a:pt x="933" y="416"/>
                    </a:cubicBezTo>
                    <a:cubicBezTo>
                      <a:pt x="940" y="415"/>
                      <a:pt x="939" y="402"/>
                      <a:pt x="932" y="401"/>
                    </a:cubicBezTo>
                    <a:close/>
                    <a:moveTo>
                      <a:pt x="413" y="403"/>
                    </a:moveTo>
                    <a:cubicBezTo>
                      <a:pt x="412" y="414"/>
                      <a:pt x="416" y="427"/>
                      <a:pt x="428" y="430"/>
                    </a:cubicBezTo>
                    <a:cubicBezTo>
                      <a:pt x="425" y="420"/>
                      <a:pt x="424" y="407"/>
                      <a:pt x="413" y="403"/>
                    </a:cubicBezTo>
                    <a:close/>
                    <a:moveTo>
                      <a:pt x="464" y="413"/>
                    </a:moveTo>
                    <a:cubicBezTo>
                      <a:pt x="470" y="410"/>
                      <a:pt x="470" y="407"/>
                      <a:pt x="464" y="404"/>
                    </a:cubicBezTo>
                    <a:cubicBezTo>
                      <a:pt x="457" y="407"/>
                      <a:pt x="458" y="410"/>
                      <a:pt x="464" y="413"/>
                    </a:cubicBezTo>
                    <a:close/>
                    <a:moveTo>
                      <a:pt x="816" y="406"/>
                    </a:moveTo>
                    <a:cubicBezTo>
                      <a:pt x="814" y="413"/>
                      <a:pt x="817" y="415"/>
                      <a:pt x="823" y="413"/>
                    </a:cubicBezTo>
                    <a:cubicBezTo>
                      <a:pt x="825" y="406"/>
                      <a:pt x="823" y="404"/>
                      <a:pt x="816" y="406"/>
                    </a:cubicBezTo>
                    <a:close/>
                    <a:moveTo>
                      <a:pt x="432" y="408"/>
                    </a:moveTo>
                    <a:cubicBezTo>
                      <a:pt x="434" y="413"/>
                      <a:pt x="437" y="417"/>
                      <a:pt x="440" y="422"/>
                    </a:cubicBezTo>
                    <a:cubicBezTo>
                      <a:pt x="443" y="419"/>
                      <a:pt x="452" y="419"/>
                      <a:pt x="451" y="413"/>
                    </a:cubicBezTo>
                    <a:cubicBezTo>
                      <a:pt x="446" y="409"/>
                      <a:pt x="438" y="410"/>
                      <a:pt x="432" y="408"/>
                    </a:cubicBezTo>
                    <a:close/>
                    <a:moveTo>
                      <a:pt x="662" y="416"/>
                    </a:moveTo>
                    <a:cubicBezTo>
                      <a:pt x="661" y="423"/>
                      <a:pt x="668" y="426"/>
                      <a:pt x="672" y="431"/>
                    </a:cubicBezTo>
                    <a:cubicBezTo>
                      <a:pt x="673" y="429"/>
                      <a:pt x="677" y="427"/>
                      <a:pt x="679" y="426"/>
                    </a:cubicBezTo>
                    <a:cubicBezTo>
                      <a:pt x="676" y="420"/>
                      <a:pt x="674" y="414"/>
                      <a:pt x="670" y="409"/>
                    </a:cubicBezTo>
                    <a:cubicBezTo>
                      <a:pt x="665" y="408"/>
                      <a:pt x="663" y="412"/>
                      <a:pt x="662" y="416"/>
                    </a:cubicBezTo>
                    <a:close/>
                    <a:moveTo>
                      <a:pt x="753" y="432"/>
                    </a:moveTo>
                    <a:cubicBezTo>
                      <a:pt x="761" y="427"/>
                      <a:pt x="769" y="421"/>
                      <a:pt x="775" y="413"/>
                    </a:cubicBezTo>
                    <a:cubicBezTo>
                      <a:pt x="765" y="407"/>
                      <a:pt x="752" y="422"/>
                      <a:pt x="753" y="432"/>
                    </a:cubicBezTo>
                    <a:close/>
                    <a:moveTo>
                      <a:pt x="358" y="414"/>
                    </a:moveTo>
                    <a:cubicBezTo>
                      <a:pt x="343" y="419"/>
                      <a:pt x="368" y="434"/>
                      <a:pt x="368" y="421"/>
                    </a:cubicBezTo>
                    <a:cubicBezTo>
                      <a:pt x="366" y="417"/>
                      <a:pt x="363" y="411"/>
                      <a:pt x="358" y="414"/>
                    </a:cubicBezTo>
                    <a:close/>
                    <a:moveTo>
                      <a:pt x="377" y="424"/>
                    </a:moveTo>
                    <a:cubicBezTo>
                      <a:pt x="388" y="433"/>
                      <a:pt x="406" y="438"/>
                      <a:pt x="411" y="453"/>
                    </a:cubicBezTo>
                    <a:cubicBezTo>
                      <a:pt x="405" y="461"/>
                      <a:pt x="388" y="463"/>
                      <a:pt x="384" y="452"/>
                    </a:cubicBezTo>
                    <a:cubicBezTo>
                      <a:pt x="379" y="445"/>
                      <a:pt x="377" y="426"/>
                      <a:pt x="365" y="435"/>
                    </a:cubicBezTo>
                    <a:cubicBezTo>
                      <a:pt x="374" y="449"/>
                      <a:pt x="383" y="463"/>
                      <a:pt x="393" y="476"/>
                    </a:cubicBezTo>
                    <a:cubicBezTo>
                      <a:pt x="395" y="472"/>
                      <a:pt x="398" y="468"/>
                      <a:pt x="400" y="465"/>
                    </a:cubicBezTo>
                    <a:cubicBezTo>
                      <a:pt x="404" y="465"/>
                      <a:pt x="408" y="465"/>
                      <a:pt x="412" y="465"/>
                    </a:cubicBezTo>
                    <a:cubicBezTo>
                      <a:pt x="414" y="458"/>
                      <a:pt x="420" y="451"/>
                      <a:pt x="426" y="446"/>
                    </a:cubicBezTo>
                    <a:cubicBezTo>
                      <a:pt x="434" y="446"/>
                      <a:pt x="443" y="447"/>
                      <a:pt x="451" y="447"/>
                    </a:cubicBezTo>
                    <a:cubicBezTo>
                      <a:pt x="453" y="438"/>
                      <a:pt x="457" y="429"/>
                      <a:pt x="463" y="420"/>
                    </a:cubicBezTo>
                    <a:cubicBezTo>
                      <a:pt x="455" y="424"/>
                      <a:pt x="447" y="428"/>
                      <a:pt x="439" y="431"/>
                    </a:cubicBezTo>
                    <a:cubicBezTo>
                      <a:pt x="429" y="440"/>
                      <a:pt x="417" y="436"/>
                      <a:pt x="405" y="434"/>
                    </a:cubicBezTo>
                    <a:cubicBezTo>
                      <a:pt x="395" y="431"/>
                      <a:pt x="389" y="420"/>
                      <a:pt x="382" y="413"/>
                    </a:cubicBezTo>
                    <a:cubicBezTo>
                      <a:pt x="376" y="409"/>
                      <a:pt x="372" y="421"/>
                      <a:pt x="377" y="424"/>
                    </a:cubicBezTo>
                    <a:close/>
                    <a:moveTo>
                      <a:pt x="498" y="414"/>
                    </a:moveTo>
                    <a:cubicBezTo>
                      <a:pt x="498" y="416"/>
                      <a:pt x="498" y="420"/>
                      <a:pt x="499" y="423"/>
                    </a:cubicBezTo>
                    <a:cubicBezTo>
                      <a:pt x="502" y="422"/>
                      <a:pt x="506" y="421"/>
                      <a:pt x="509" y="420"/>
                    </a:cubicBezTo>
                    <a:cubicBezTo>
                      <a:pt x="508" y="414"/>
                      <a:pt x="502" y="415"/>
                      <a:pt x="498" y="414"/>
                    </a:cubicBezTo>
                    <a:close/>
                    <a:moveTo>
                      <a:pt x="774" y="430"/>
                    </a:moveTo>
                    <a:cubicBezTo>
                      <a:pt x="779" y="433"/>
                      <a:pt x="785" y="437"/>
                      <a:pt x="791" y="440"/>
                    </a:cubicBezTo>
                    <a:cubicBezTo>
                      <a:pt x="790" y="430"/>
                      <a:pt x="790" y="420"/>
                      <a:pt x="791" y="411"/>
                    </a:cubicBezTo>
                    <a:cubicBezTo>
                      <a:pt x="783" y="416"/>
                      <a:pt x="778" y="423"/>
                      <a:pt x="774" y="430"/>
                    </a:cubicBezTo>
                    <a:close/>
                    <a:moveTo>
                      <a:pt x="800" y="411"/>
                    </a:moveTo>
                    <a:cubicBezTo>
                      <a:pt x="800" y="422"/>
                      <a:pt x="810" y="432"/>
                      <a:pt x="821" y="433"/>
                    </a:cubicBezTo>
                    <a:cubicBezTo>
                      <a:pt x="816" y="424"/>
                      <a:pt x="809" y="416"/>
                      <a:pt x="800" y="411"/>
                    </a:cubicBezTo>
                    <a:close/>
                    <a:moveTo>
                      <a:pt x="1043" y="422"/>
                    </a:moveTo>
                    <a:cubicBezTo>
                      <a:pt x="1052" y="422"/>
                      <a:pt x="1061" y="423"/>
                      <a:pt x="1070" y="425"/>
                    </a:cubicBezTo>
                    <a:cubicBezTo>
                      <a:pt x="1066" y="414"/>
                      <a:pt x="1046" y="406"/>
                      <a:pt x="1043" y="422"/>
                    </a:cubicBezTo>
                    <a:close/>
                    <a:moveTo>
                      <a:pt x="579" y="416"/>
                    </a:moveTo>
                    <a:cubicBezTo>
                      <a:pt x="578" y="426"/>
                      <a:pt x="576" y="436"/>
                      <a:pt x="580" y="446"/>
                    </a:cubicBezTo>
                    <a:cubicBezTo>
                      <a:pt x="583" y="444"/>
                      <a:pt x="588" y="441"/>
                      <a:pt x="591" y="440"/>
                    </a:cubicBezTo>
                    <a:cubicBezTo>
                      <a:pt x="592" y="430"/>
                      <a:pt x="586" y="422"/>
                      <a:pt x="579" y="416"/>
                    </a:cubicBezTo>
                    <a:close/>
                    <a:moveTo>
                      <a:pt x="690" y="416"/>
                    </a:moveTo>
                    <a:cubicBezTo>
                      <a:pt x="689" y="425"/>
                      <a:pt x="688" y="434"/>
                      <a:pt x="692" y="443"/>
                    </a:cubicBezTo>
                    <a:cubicBezTo>
                      <a:pt x="694" y="442"/>
                      <a:pt x="698" y="440"/>
                      <a:pt x="699" y="439"/>
                    </a:cubicBezTo>
                    <a:cubicBezTo>
                      <a:pt x="697" y="431"/>
                      <a:pt x="695" y="423"/>
                      <a:pt x="690" y="416"/>
                    </a:cubicBezTo>
                    <a:close/>
                    <a:moveTo>
                      <a:pt x="709" y="418"/>
                    </a:moveTo>
                    <a:cubicBezTo>
                      <a:pt x="707" y="425"/>
                      <a:pt x="709" y="427"/>
                      <a:pt x="716" y="424"/>
                    </a:cubicBezTo>
                    <a:cubicBezTo>
                      <a:pt x="718" y="417"/>
                      <a:pt x="716" y="415"/>
                      <a:pt x="709" y="418"/>
                    </a:cubicBezTo>
                    <a:close/>
                    <a:moveTo>
                      <a:pt x="1120" y="417"/>
                    </a:moveTo>
                    <a:cubicBezTo>
                      <a:pt x="1118" y="423"/>
                      <a:pt x="1120" y="424"/>
                      <a:pt x="1126" y="422"/>
                    </a:cubicBezTo>
                    <a:cubicBezTo>
                      <a:pt x="1127" y="416"/>
                      <a:pt x="1125" y="415"/>
                      <a:pt x="1120" y="417"/>
                    </a:cubicBezTo>
                    <a:close/>
                    <a:moveTo>
                      <a:pt x="734" y="420"/>
                    </a:moveTo>
                    <a:cubicBezTo>
                      <a:pt x="733" y="426"/>
                      <a:pt x="733" y="433"/>
                      <a:pt x="733" y="440"/>
                    </a:cubicBezTo>
                    <a:cubicBezTo>
                      <a:pt x="738" y="441"/>
                      <a:pt x="744" y="443"/>
                      <a:pt x="750" y="443"/>
                    </a:cubicBezTo>
                    <a:cubicBezTo>
                      <a:pt x="748" y="433"/>
                      <a:pt x="743" y="425"/>
                      <a:pt x="734" y="420"/>
                    </a:cubicBezTo>
                    <a:close/>
                    <a:moveTo>
                      <a:pt x="851" y="422"/>
                    </a:moveTo>
                    <a:cubicBezTo>
                      <a:pt x="848" y="426"/>
                      <a:pt x="845" y="435"/>
                      <a:pt x="852" y="437"/>
                    </a:cubicBezTo>
                    <a:cubicBezTo>
                      <a:pt x="860" y="436"/>
                      <a:pt x="860" y="418"/>
                      <a:pt x="851" y="422"/>
                    </a:cubicBezTo>
                    <a:close/>
                    <a:moveTo>
                      <a:pt x="1133" y="420"/>
                    </a:moveTo>
                    <a:cubicBezTo>
                      <a:pt x="1125" y="422"/>
                      <a:pt x="1131" y="432"/>
                      <a:pt x="1137" y="429"/>
                    </a:cubicBezTo>
                    <a:cubicBezTo>
                      <a:pt x="1145" y="428"/>
                      <a:pt x="1139" y="418"/>
                      <a:pt x="1133" y="420"/>
                    </a:cubicBezTo>
                    <a:close/>
                    <a:moveTo>
                      <a:pt x="238" y="431"/>
                    </a:moveTo>
                    <a:cubicBezTo>
                      <a:pt x="239" y="442"/>
                      <a:pt x="240" y="452"/>
                      <a:pt x="242" y="463"/>
                    </a:cubicBezTo>
                    <a:cubicBezTo>
                      <a:pt x="243" y="462"/>
                      <a:pt x="247" y="461"/>
                      <a:pt x="249" y="461"/>
                    </a:cubicBezTo>
                    <a:cubicBezTo>
                      <a:pt x="249" y="449"/>
                      <a:pt x="250" y="437"/>
                      <a:pt x="251" y="425"/>
                    </a:cubicBezTo>
                    <a:cubicBezTo>
                      <a:pt x="246" y="427"/>
                      <a:pt x="242" y="429"/>
                      <a:pt x="238" y="431"/>
                    </a:cubicBezTo>
                    <a:close/>
                    <a:moveTo>
                      <a:pt x="271" y="429"/>
                    </a:moveTo>
                    <a:cubicBezTo>
                      <a:pt x="270" y="435"/>
                      <a:pt x="272" y="437"/>
                      <a:pt x="277" y="434"/>
                    </a:cubicBezTo>
                    <a:cubicBezTo>
                      <a:pt x="279" y="429"/>
                      <a:pt x="277" y="427"/>
                      <a:pt x="271" y="429"/>
                    </a:cubicBezTo>
                    <a:close/>
                    <a:moveTo>
                      <a:pt x="325" y="429"/>
                    </a:moveTo>
                    <a:cubicBezTo>
                      <a:pt x="323" y="434"/>
                      <a:pt x="323" y="439"/>
                      <a:pt x="326" y="444"/>
                    </a:cubicBezTo>
                    <a:cubicBezTo>
                      <a:pt x="332" y="440"/>
                      <a:pt x="336" y="434"/>
                      <a:pt x="340" y="429"/>
                    </a:cubicBezTo>
                    <a:cubicBezTo>
                      <a:pt x="335" y="429"/>
                      <a:pt x="330" y="429"/>
                      <a:pt x="325" y="429"/>
                    </a:cubicBezTo>
                    <a:close/>
                    <a:moveTo>
                      <a:pt x="465" y="456"/>
                    </a:moveTo>
                    <a:cubicBezTo>
                      <a:pt x="469" y="447"/>
                      <a:pt x="473" y="438"/>
                      <a:pt x="475" y="428"/>
                    </a:cubicBezTo>
                    <a:cubicBezTo>
                      <a:pt x="463" y="431"/>
                      <a:pt x="457" y="446"/>
                      <a:pt x="465" y="456"/>
                    </a:cubicBezTo>
                    <a:close/>
                    <a:moveTo>
                      <a:pt x="483" y="428"/>
                    </a:moveTo>
                    <a:cubicBezTo>
                      <a:pt x="482" y="434"/>
                      <a:pt x="482" y="439"/>
                      <a:pt x="481" y="445"/>
                    </a:cubicBezTo>
                    <a:cubicBezTo>
                      <a:pt x="488" y="445"/>
                      <a:pt x="495" y="445"/>
                      <a:pt x="502" y="444"/>
                    </a:cubicBezTo>
                    <a:cubicBezTo>
                      <a:pt x="498" y="437"/>
                      <a:pt x="491" y="432"/>
                      <a:pt x="483" y="428"/>
                    </a:cubicBezTo>
                    <a:close/>
                    <a:moveTo>
                      <a:pt x="716" y="434"/>
                    </a:moveTo>
                    <a:cubicBezTo>
                      <a:pt x="713" y="435"/>
                      <a:pt x="710" y="436"/>
                      <a:pt x="708" y="436"/>
                    </a:cubicBezTo>
                    <a:cubicBezTo>
                      <a:pt x="705" y="441"/>
                      <a:pt x="704" y="447"/>
                      <a:pt x="700" y="451"/>
                    </a:cubicBezTo>
                    <a:cubicBezTo>
                      <a:pt x="690" y="453"/>
                      <a:pt x="684" y="444"/>
                      <a:pt x="679" y="438"/>
                    </a:cubicBezTo>
                    <a:cubicBezTo>
                      <a:pt x="678" y="439"/>
                      <a:pt x="671" y="438"/>
                      <a:pt x="674" y="441"/>
                    </a:cubicBezTo>
                    <a:cubicBezTo>
                      <a:pt x="681" y="450"/>
                      <a:pt x="695" y="458"/>
                      <a:pt x="690" y="471"/>
                    </a:cubicBezTo>
                    <a:cubicBezTo>
                      <a:pt x="685" y="482"/>
                      <a:pt x="671" y="478"/>
                      <a:pt x="661" y="478"/>
                    </a:cubicBezTo>
                    <a:cubicBezTo>
                      <a:pt x="667" y="488"/>
                      <a:pt x="674" y="499"/>
                      <a:pt x="675" y="512"/>
                    </a:cubicBezTo>
                    <a:cubicBezTo>
                      <a:pt x="676" y="523"/>
                      <a:pt x="662" y="522"/>
                      <a:pt x="655" y="522"/>
                    </a:cubicBezTo>
                    <a:cubicBezTo>
                      <a:pt x="650" y="531"/>
                      <a:pt x="641" y="532"/>
                      <a:pt x="632" y="531"/>
                    </a:cubicBezTo>
                    <a:cubicBezTo>
                      <a:pt x="636" y="541"/>
                      <a:pt x="637" y="553"/>
                      <a:pt x="629" y="562"/>
                    </a:cubicBezTo>
                    <a:cubicBezTo>
                      <a:pt x="621" y="568"/>
                      <a:pt x="612" y="563"/>
                      <a:pt x="603" y="562"/>
                    </a:cubicBezTo>
                    <a:cubicBezTo>
                      <a:pt x="601" y="568"/>
                      <a:pt x="599" y="575"/>
                      <a:pt x="596" y="581"/>
                    </a:cubicBezTo>
                    <a:cubicBezTo>
                      <a:pt x="589" y="582"/>
                      <a:pt x="581" y="583"/>
                      <a:pt x="573" y="584"/>
                    </a:cubicBezTo>
                    <a:cubicBezTo>
                      <a:pt x="573" y="585"/>
                      <a:pt x="572" y="588"/>
                      <a:pt x="572" y="590"/>
                    </a:cubicBezTo>
                    <a:cubicBezTo>
                      <a:pt x="579" y="590"/>
                      <a:pt x="584" y="595"/>
                      <a:pt x="588" y="600"/>
                    </a:cubicBezTo>
                    <a:cubicBezTo>
                      <a:pt x="596" y="592"/>
                      <a:pt x="600" y="580"/>
                      <a:pt x="611" y="576"/>
                    </a:cubicBezTo>
                    <a:cubicBezTo>
                      <a:pt x="627" y="586"/>
                      <a:pt x="619" y="606"/>
                      <a:pt x="615" y="620"/>
                    </a:cubicBezTo>
                    <a:cubicBezTo>
                      <a:pt x="610" y="636"/>
                      <a:pt x="591" y="638"/>
                      <a:pt x="579" y="648"/>
                    </a:cubicBezTo>
                    <a:cubicBezTo>
                      <a:pt x="572" y="653"/>
                      <a:pt x="563" y="649"/>
                      <a:pt x="556" y="647"/>
                    </a:cubicBezTo>
                    <a:cubicBezTo>
                      <a:pt x="543" y="651"/>
                      <a:pt x="528" y="649"/>
                      <a:pt x="515" y="648"/>
                    </a:cubicBezTo>
                    <a:cubicBezTo>
                      <a:pt x="529" y="654"/>
                      <a:pt x="543" y="662"/>
                      <a:pt x="549" y="677"/>
                    </a:cubicBezTo>
                    <a:cubicBezTo>
                      <a:pt x="555" y="674"/>
                      <a:pt x="560" y="670"/>
                      <a:pt x="565" y="667"/>
                    </a:cubicBezTo>
                    <a:cubicBezTo>
                      <a:pt x="567" y="666"/>
                      <a:pt x="572" y="666"/>
                      <a:pt x="574" y="665"/>
                    </a:cubicBezTo>
                    <a:cubicBezTo>
                      <a:pt x="591" y="656"/>
                      <a:pt x="614" y="667"/>
                      <a:pt x="624" y="683"/>
                    </a:cubicBezTo>
                    <a:cubicBezTo>
                      <a:pt x="627" y="678"/>
                      <a:pt x="630" y="672"/>
                      <a:pt x="635" y="668"/>
                    </a:cubicBezTo>
                    <a:cubicBezTo>
                      <a:pt x="642" y="671"/>
                      <a:pt x="649" y="679"/>
                      <a:pt x="657" y="678"/>
                    </a:cubicBezTo>
                    <a:cubicBezTo>
                      <a:pt x="660" y="668"/>
                      <a:pt x="656" y="658"/>
                      <a:pt x="658" y="648"/>
                    </a:cubicBezTo>
                    <a:cubicBezTo>
                      <a:pt x="663" y="630"/>
                      <a:pt x="663" y="611"/>
                      <a:pt x="662" y="592"/>
                    </a:cubicBezTo>
                    <a:cubicBezTo>
                      <a:pt x="666" y="578"/>
                      <a:pt x="679" y="591"/>
                      <a:pt x="685" y="596"/>
                    </a:cubicBezTo>
                    <a:cubicBezTo>
                      <a:pt x="691" y="589"/>
                      <a:pt x="694" y="580"/>
                      <a:pt x="694" y="570"/>
                    </a:cubicBezTo>
                    <a:cubicBezTo>
                      <a:pt x="686" y="574"/>
                      <a:pt x="677" y="583"/>
                      <a:pt x="667" y="577"/>
                    </a:cubicBezTo>
                    <a:cubicBezTo>
                      <a:pt x="655" y="573"/>
                      <a:pt x="653" y="559"/>
                      <a:pt x="652" y="548"/>
                    </a:cubicBezTo>
                    <a:cubicBezTo>
                      <a:pt x="655" y="546"/>
                      <a:pt x="658" y="545"/>
                      <a:pt x="661" y="543"/>
                    </a:cubicBezTo>
                    <a:cubicBezTo>
                      <a:pt x="661" y="527"/>
                      <a:pt x="681" y="523"/>
                      <a:pt x="693" y="529"/>
                    </a:cubicBezTo>
                    <a:cubicBezTo>
                      <a:pt x="696" y="526"/>
                      <a:pt x="699" y="523"/>
                      <a:pt x="703" y="520"/>
                    </a:cubicBezTo>
                    <a:cubicBezTo>
                      <a:pt x="696" y="514"/>
                      <a:pt x="681" y="508"/>
                      <a:pt x="686" y="496"/>
                    </a:cubicBezTo>
                    <a:cubicBezTo>
                      <a:pt x="688" y="480"/>
                      <a:pt x="706" y="478"/>
                      <a:pt x="716" y="469"/>
                    </a:cubicBezTo>
                    <a:cubicBezTo>
                      <a:pt x="722" y="474"/>
                      <a:pt x="728" y="479"/>
                      <a:pt x="733" y="484"/>
                    </a:cubicBezTo>
                    <a:cubicBezTo>
                      <a:pt x="739" y="483"/>
                      <a:pt x="743" y="479"/>
                      <a:pt x="746" y="473"/>
                    </a:cubicBezTo>
                    <a:cubicBezTo>
                      <a:pt x="743" y="467"/>
                      <a:pt x="742" y="460"/>
                      <a:pt x="742" y="452"/>
                    </a:cubicBezTo>
                    <a:cubicBezTo>
                      <a:pt x="735" y="450"/>
                      <a:pt x="728" y="446"/>
                      <a:pt x="723" y="441"/>
                    </a:cubicBezTo>
                    <a:cubicBezTo>
                      <a:pt x="723" y="438"/>
                      <a:pt x="723" y="431"/>
                      <a:pt x="723" y="428"/>
                    </a:cubicBezTo>
                    <a:cubicBezTo>
                      <a:pt x="721" y="430"/>
                      <a:pt x="718" y="433"/>
                      <a:pt x="716" y="434"/>
                    </a:cubicBezTo>
                    <a:close/>
                    <a:moveTo>
                      <a:pt x="1008" y="428"/>
                    </a:moveTo>
                    <a:cubicBezTo>
                      <a:pt x="1004" y="433"/>
                      <a:pt x="1012" y="444"/>
                      <a:pt x="1018" y="440"/>
                    </a:cubicBezTo>
                    <a:cubicBezTo>
                      <a:pt x="1021" y="434"/>
                      <a:pt x="1014" y="425"/>
                      <a:pt x="1008" y="428"/>
                    </a:cubicBezTo>
                    <a:close/>
                    <a:moveTo>
                      <a:pt x="1053" y="428"/>
                    </a:moveTo>
                    <a:cubicBezTo>
                      <a:pt x="1049" y="433"/>
                      <a:pt x="1059" y="441"/>
                      <a:pt x="1063" y="435"/>
                    </a:cubicBezTo>
                    <a:cubicBezTo>
                      <a:pt x="1067" y="429"/>
                      <a:pt x="1057" y="423"/>
                      <a:pt x="1053" y="428"/>
                    </a:cubicBezTo>
                    <a:close/>
                    <a:moveTo>
                      <a:pt x="315" y="457"/>
                    </a:moveTo>
                    <a:cubicBezTo>
                      <a:pt x="315" y="449"/>
                      <a:pt x="315" y="440"/>
                      <a:pt x="312" y="432"/>
                    </a:cubicBezTo>
                    <a:cubicBezTo>
                      <a:pt x="299" y="433"/>
                      <a:pt x="306" y="454"/>
                      <a:pt x="315" y="457"/>
                    </a:cubicBezTo>
                    <a:close/>
                    <a:moveTo>
                      <a:pt x="504" y="433"/>
                    </a:moveTo>
                    <a:cubicBezTo>
                      <a:pt x="507" y="438"/>
                      <a:pt x="510" y="443"/>
                      <a:pt x="513" y="449"/>
                    </a:cubicBezTo>
                    <a:cubicBezTo>
                      <a:pt x="516" y="444"/>
                      <a:pt x="518" y="440"/>
                      <a:pt x="521" y="436"/>
                    </a:cubicBezTo>
                    <a:cubicBezTo>
                      <a:pt x="515" y="435"/>
                      <a:pt x="510" y="434"/>
                      <a:pt x="504" y="433"/>
                    </a:cubicBezTo>
                    <a:close/>
                    <a:moveTo>
                      <a:pt x="1089" y="432"/>
                    </a:moveTo>
                    <a:cubicBezTo>
                      <a:pt x="1085" y="438"/>
                      <a:pt x="1094" y="443"/>
                      <a:pt x="1098" y="438"/>
                    </a:cubicBezTo>
                    <a:cubicBezTo>
                      <a:pt x="1102" y="433"/>
                      <a:pt x="1093" y="427"/>
                      <a:pt x="1089" y="432"/>
                    </a:cubicBezTo>
                    <a:close/>
                    <a:moveTo>
                      <a:pt x="1124" y="439"/>
                    </a:moveTo>
                    <a:cubicBezTo>
                      <a:pt x="1128" y="442"/>
                      <a:pt x="1134" y="445"/>
                      <a:pt x="1139" y="448"/>
                    </a:cubicBezTo>
                    <a:cubicBezTo>
                      <a:pt x="1139" y="443"/>
                      <a:pt x="1139" y="438"/>
                      <a:pt x="1137" y="433"/>
                    </a:cubicBezTo>
                    <a:cubicBezTo>
                      <a:pt x="1132" y="435"/>
                      <a:pt x="1125" y="432"/>
                      <a:pt x="1124" y="439"/>
                    </a:cubicBezTo>
                    <a:close/>
                    <a:moveTo>
                      <a:pt x="350" y="440"/>
                    </a:moveTo>
                    <a:cubicBezTo>
                      <a:pt x="346" y="446"/>
                      <a:pt x="356" y="452"/>
                      <a:pt x="360" y="447"/>
                    </a:cubicBezTo>
                    <a:cubicBezTo>
                      <a:pt x="365" y="441"/>
                      <a:pt x="354" y="435"/>
                      <a:pt x="350" y="440"/>
                    </a:cubicBezTo>
                    <a:close/>
                    <a:moveTo>
                      <a:pt x="525" y="453"/>
                    </a:moveTo>
                    <a:cubicBezTo>
                      <a:pt x="530" y="450"/>
                      <a:pt x="536" y="446"/>
                      <a:pt x="541" y="441"/>
                    </a:cubicBezTo>
                    <a:cubicBezTo>
                      <a:pt x="532" y="440"/>
                      <a:pt x="524" y="443"/>
                      <a:pt x="525" y="453"/>
                    </a:cubicBezTo>
                    <a:close/>
                    <a:moveTo>
                      <a:pt x="772" y="439"/>
                    </a:moveTo>
                    <a:cubicBezTo>
                      <a:pt x="774" y="446"/>
                      <a:pt x="776" y="453"/>
                      <a:pt x="778" y="460"/>
                    </a:cubicBezTo>
                    <a:cubicBezTo>
                      <a:pt x="776" y="464"/>
                      <a:pt x="768" y="468"/>
                      <a:pt x="771" y="473"/>
                    </a:cubicBezTo>
                    <a:cubicBezTo>
                      <a:pt x="777" y="480"/>
                      <a:pt x="772" y="486"/>
                      <a:pt x="766" y="491"/>
                    </a:cubicBezTo>
                    <a:cubicBezTo>
                      <a:pt x="766" y="497"/>
                      <a:pt x="769" y="506"/>
                      <a:pt x="760" y="507"/>
                    </a:cubicBezTo>
                    <a:cubicBezTo>
                      <a:pt x="757" y="500"/>
                      <a:pt x="755" y="492"/>
                      <a:pt x="750" y="486"/>
                    </a:cubicBezTo>
                    <a:cubicBezTo>
                      <a:pt x="747" y="495"/>
                      <a:pt x="742" y="507"/>
                      <a:pt x="751" y="515"/>
                    </a:cubicBezTo>
                    <a:cubicBezTo>
                      <a:pt x="756" y="515"/>
                      <a:pt x="761" y="514"/>
                      <a:pt x="766" y="513"/>
                    </a:cubicBezTo>
                    <a:cubicBezTo>
                      <a:pt x="771" y="507"/>
                      <a:pt x="778" y="501"/>
                      <a:pt x="777" y="492"/>
                    </a:cubicBezTo>
                    <a:cubicBezTo>
                      <a:pt x="777" y="483"/>
                      <a:pt x="783" y="476"/>
                      <a:pt x="788" y="469"/>
                    </a:cubicBezTo>
                    <a:cubicBezTo>
                      <a:pt x="784" y="463"/>
                      <a:pt x="782" y="457"/>
                      <a:pt x="780" y="450"/>
                    </a:cubicBezTo>
                    <a:cubicBezTo>
                      <a:pt x="785" y="453"/>
                      <a:pt x="790" y="456"/>
                      <a:pt x="794" y="458"/>
                    </a:cubicBezTo>
                    <a:cubicBezTo>
                      <a:pt x="794" y="457"/>
                      <a:pt x="794" y="453"/>
                      <a:pt x="793" y="451"/>
                    </a:cubicBezTo>
                    <a:cubicBezTo>
                      <a:pt x="786" y="447"/>
                      <a:pt x="779" y="443"/>
                      <a:pt x="772" y="439"/>
                    </a:cubicBezTo>
                    <a:close/>
                    <a:moveTo>
                      <a:pt x="900" y="443"/>
                    </a:moveTo>
                    <a:cubicBezTo>
                      <a:pt x="906" y="456"/>
                      <a:pt x="921" y="452"/>
                      <a:pt x="928" y="443"/>
                    </a:cubicBezTo>
                    <a:cubicBezTo>
                      <a:pt x="919" y="441"/>
                      <a:pt x="908" y="436"/>
                      <a:pt x="900" y="443"/>
                    </a:cubicBezTo>
                    <a:close/>
                    <a:moveTo>
                      <a:pt x="957" y="464"/>
                    </a:moveTo>
                    <a:cubicBezTo>
                      <a:pt x="970" y="464"/>
                      <a:pt x="971" y="449"/>
                      <a:pt x="974" y="440"/>
                    </a:cubicBezTo>
                    <a:cubicBezTo>
                      <a:pt x="962" y="441"/>
                      <a:pt x="961" y="455"/>
                      <a:pt x="957" y="464"/>
                    </a:cubicBezTo>
                    <a:close/>
                    <a:moveTo>
                      <a:pt x="390" y="444"/>
                    </a:moveTo>
                    <a:cubicBezTo>
                      <a:pt x="387" y="448"/>
                      <a:pt x="394" y="455"/>
                      <a:pt x="398" y="451"/>
                    </a:cubicBezTo>
                    <a:cubicBezTo>
                      <a:pt x="401" y="447"/>
                      <a:pt x="394" y="440"/>
                      <a:pt x="390" y="444"/>
                    </a:cubicBezTo>
                    <a:close/>
                    <a:moveTo>
                      <a:pt x="657" y="445"/>
                    </a:moveTo>
                    <a:cubicBezTo>
                      <a:pt x="659" y="451"/>
                      <a:pt x="660" y="458"/>
                      <a:pt x="664" y="464"/>
                    </a:cubicBezTo>
                    <a:cubicBezTo>
                      <a:pt x="669" y="469"/>
                      <a:pt x="680" y="474"/>
                      <a:pt x="682" y="464"/>
                    </a:cubicBezTo>
                    <a:cubicBezTo>
                      <a:pt x="676" y="455"/>
                      <a:pt x="667" y="450"/>
                      <a:pt x="657" y="445"/>
                    </a:cubicBezTo>
                    <a:close/>
                    <a:moveTo>
                      <a:pt x="938" y="454"/>
                    </a:moveTo>
                    <a:cubicBezTo>
                      <a:pt x="947" y="459"/>
                      <a:pt x="951" y="452"/>
                      <a:pt x="953" y="444"/>
                    </a:cubicBezTo>
                    <a:cubicBezTo>
                      <a:pt x="948" y="446"/>
                      <a:pt x="931" y="444"/>
                      <a:pt x="938" y="454"/>
                    </a:cubicBezTo>
                    <a:close/>
                    <a:moveTo>
                      <a:pt x="1065" y="458"/>
                    </a:moveTo>
                    <a:cubicBezTo>
                      <a:pt x="1070" y="458"/>
                      <a:pt x="1076" y="458"/>
                      <a:pt x="1081" y="458"/>
                    </a:cubicBezTo>
                    <a:cubicBezTo>
                      <a:pt x="1086" y="453"/>
                      <a:pt x="1081" y="447"/>
                      <a:pt x="1078" y="442"/>
                    </a:cubicBezTo>
                    <a:cubicBezTo>
                      <a:pt x="1075" y="448"/>
                      <a:pt x="1069" y="452"/>
                      <a:pt x="1065" y="458"/>
                    </a:cubicBezTo>
                    <a:close/>
                    <a:moveTo>
                      <a:pt x="1088" y="445"/>
                    </a:moveTo>
                    <a:cubicBezTo>
                      <a:pt x="1091" y="451"/>
                      <a:pt x="1095" y="455"/>
                      <a:pt x="1101" y="458"/>
                    </a:cubicBezTo>
                    <a:cubicBezTo>
                      <a:pt x="1102" y="448"/>
                      <a:pt x="1096" y="444"/>
                      <a:pt x="1088" y="445"/>
                    </a:cubicBezTo>
                    <a:close/>
                    <a:moveTo>
                      <a:pt x="317" y="465"/>
                    </a:moveTo>
                    <a:cubicBezTo>
                      <a:pt x="314" y="471"/>
                      <a:pt x="323" y="473"/>
                      <a:pt x="327" y="476"/>
                    </a:cubicBezTo>
                    <a:cubicBezTo>
                      <a:pt x="326" y="471"/>
                      <a:pt x="325" y="466"/>
                      <a:pt x="324" y="462"/>
                    </a:cubicBezTo>
                    <a:cubicBezTo>
                      <a:pt x="330" y="459"/>
                      <a:pt x="337" y="455"/>
                      <a:pt x="336" y="447"/>
                    </a:cubicBezTo>
                    <a:cubicBezTo>
                      <a:pt x="328" y="451"/>
                      <a:pt x="320" y="456"/>
                      <a:pt x="317" y="465"/>
                    </a:cubicBezTo>
                    <a:close/>
                    <a:moveTo>
                      <a:pt x="1116" y="465"/>
                    </a:moveTo>
                    <a:cubicBezTo>
                      <a:pt x="1123" y="462"/>
                      <a:pt x="1128" y="455"/>
                      <a:pt x="1132" y="448"/>
                    </a:cubicBezTo>
                    <a:cubicBezTo>
                      <a:pt x="1123" y="449"/>
                      <a:pt x="1115" y="456"/>
                      <a:pt x="1116" y="465"/>
                    </a:cubicBezTo>
                    <a:close/>
                    <a:moveTo>
                      <a:pt x="864" y="463"/>
                    </a:moveTo>
                    <a:cubicBezTo>
                      <a:pt x="873" y="463"/>
                      <a:pt x="882" y="461"/>
                      <a:pt x="890" y="457"/>
                    </a:cubicBezTo>
                    <a:cubicBezTo>
                      <a:pt x="889" y="454"/>
                      <a:pt x="887" y="452"/>
                      <a:pt x="886" y="450"/>
                    </a:cubicBezTo>
                    <a:cubicBezTo>
                      <a:pt x="878" y="453"/>
                      <a:pt x="868" y="454"/>
                      <a:pt x="864" y="463"/>
                    </a:cubicBezTo>
                    <a:close/>
                    <a:moveTo>
                      <a:pt x="300" y="457"/>
                    </a:moveTo>
                    <a:cubicBezTo>
                      <a:pt x="291" y="462"/>
                      <a:pt x="310" y="473"/>
                      <a:pt x="312" y="464"/>
                    </a:cubicBezTo>
                    <a:cubicBezTo>
                      <a:pt x="311" y="459"/>
                      <a:pt x="305" y="456"/>
                      <a:pt x="300" y="457"/>
                    </a:cubicBezTo>
                    <a:close/>
                    <a:moveTo>
                      <a:pt x="443" y="454"/>
                    </a:moveTo>
                    <a:cubicBezTo>
                      <a:pt x="445" y="460"/>
                      <a:pt x="446" y="466"/>
                      <a:pt x="449" y="470"/>
                    </a:cubicBezTo>
                    <a:cubicBezTo>
                      <a:pt x="455" y="473"/>
                      <a:pt x="462" y="470"/>
                      <a:pt x="468" y="469"/>
                    </a:cubicBezTo>
                    <a:cubicBezTo>
                      <a:pt x="462" y="461"/>
                      <a:pt x="453" y="456"/>
                      <a:pt x="443" y="454"/>
                    </a:cubicBezTo>
                    <a:close/>
                    <a:moveTo>
                      <a:pt x="548" y="458"/>
                    </a:moveTo>
                    <a:cubicBezTo>
                      <a:pt x="548" y="458"/>
                      <a:pt x="548" y="458"/>
                      <a:pt x="548" y="458"/>
                    </a:cubicBezTo>
                    <a:moveTo>
                      <a:pt x="900" y="456"/>
                    </a:moveTo>
                    <a:cubicBezTo>
                      <a:pt x="896" y="465"/>
                      <a:pt x="891" y="473"/>
                      <a:pt x="886" y="481"/>
                    </a:cubicBezTo>
                    <a:cubicBezTo>
                      <a:pt x="892" y="481"/>
                      <a:pt x="899" y="481"/>
                      <a:pt x="906" y="481"/>
                    </a:cubicBezTo>
                    <a:cubicBezTo>
                      <a:pt x="905" y="473"/>
                      <a:pt x="903" y="464"/>
                      <a:pt x="900" y="456"/>
                    </a:cubicBezTo>
                    <a:close/>
                    <a:moveTo>
                      <a:pt x="424" y="473"/>
                    </a:moveTo>
                    <a:cubicBezTo>
                      <a:pt x="426" y="471"/>
                      <a:pt x="428" y="467"/>
                      <a:pt x="429" y="465"/>
                    </a:cubicBezTo>
                    <a:cubicBezTo>
                      <a:pt x="424" y="453"/>
                      <a:pt x="412" y="472"/>
                      <a:pt x="424" y="473"/>
                    </a:cubicBezTo>
                    <a:close/>
                    <a:moveTo>
                      <a:pt x="913" y="463"/>
                    </a:moveTo>
                    <a:cubicBezTo>
                      <a:pt x="913" y="473"/>
                      <a:pt x="916" y="481"/>
                      <a:pt x="919" y="490"/>
                    </a:cubicBezTo>
                    <a:cubicBezTo>
                      <a:pt x="921" y="490"/>
                      <a:pt x="924" y="489"/>
                      <a:pt x="926" y="489"/>
                    </a:cubicBezTo>
                    <a:cubicBezTo>
                      <a:pt x="926" y="478"/>
                      <a:pt x="921" y="469"/>
                      <a:pt x="913" y="463"/>
                    </a:cubicBezTo>
                    <a:close/>
                    <a:moveTo>
                      <a:pt x="1096" y="465"/>
                    </a:moveTo>
                    <a:cubicBezTo>
                      <a:pt x="1098" y="468"/>
                      <a:pt x="1101" y="475"/>
                      <a:pt x="1103" y="478"/>
                    </a:cubicBezTo>
                    <a:cubicBezTo>
                      <a:pt x="1108" y="483"/>
                      <a:pt x="1114" y="474"/>
                      <a:pt x="1109" y="470"/>
                    </a:cubicBezTo>
                    <a:cubicBezTo>
                      <a:pt x="1107" y="465"/>
                      <a:pt x="1101" y="466"/>
                      <a:pt x="1096" y="465"/>
                    </a:cubicBezTo>
                    <a:close/>
                    <a:moveTo>
                      <a:pt x="1129" y="464"/>
                    </a:moveTo>
                    <a:cubicBezTo>
                      <a:pt x="1124" y="468"/>
                      <a:pt x="1118" y="471"/>
                      <a:pt x="1117" y="477"/>
                    </a:cubicBezTo>
                    <a:cubicBezTo>
                      <a:pt x="1124" y="476"/>
                      <a:pt x="1131" y="476"/>
                      <a:pt x="1138" y="475"/>
                    </a:cubicBezTo>
                    <a:cubicBezTo>
                      <a:pt x="1135" y="471"/>
                      <a:pt x="1132" y="467"/>
                      <a:pt x="1129" y="464"/>
                    </a:cubicBezTo>
                    <a:close/>
                    <a:moveTo>
                      <a:pt x="426" y="488"/>
                    </a:moveTo>
                    <a:cubicBezTo>
                      <a:pt x="433" y="489"/>
                      <a:pt x="440" y="490"/>
                      <a:pt x="446" y="494"/>
                    </a:cubicBezTo>
                    <a:cubicBezTo>
                      <a:pt x="447" y="507"/>
                      <a:pt x="453" y="521"/>
                      <a:pt x="443" y="532"/>
                    </a:cubicBezTo>
                    <a:cubicBezTo>
                      <a:pt x="438" y="538"/>
                      <a:pt x="433" y="545"/>
                      <a:pt x="426" y="550"/>
                    </a:cubicBezTo>
                    <a:cubicBezTo>
                      <a:pt x="412" y="554"/>
                      <a:pt x="397" y="559"/>
                      <a:pt x="383" y="564"/>
                    </a:cubicBezTo>
                    <a:cubicBezTo>
                      <a:pt x="395" y="565"/>
                      <a:pt x="408" y="567"/>
                      <a:pt x="417" y="575"/>
                    </a:cubicBezTo>
                    <a:cubicBezTo>
                      <a:pt x="424" y="568"/>
                      <a:pt x="430" y="560"/>
                      <a:pt x="439" y="555"/>
                    </a:cubicBezTo>
                    <a:cubicBezTo>
                      <a:pt x="449" y="551"/>
                      <a:pt x="460" y="554"/>
                      <a:pt x="469" y="557"/>
                    </a:cubicBezTo>
                    <a:cubicBezTo>
                      <a:pt x="471" y="554"/>
                      <a:pt x="474" y="550"/>
                      <a:pt x="476" y="547"/>
                    </a:cubicBezTo>
                    <a:cubicBezTo>
                      <a:pt x="482" y="548"/>
                      <a:pt x="488" y="549"/>
                      <a:pt x="495" y="550"/>
                    </a:cubicBezTo>
                    <a:cubicBezTo>
                      <a:pt x="485" y="529"/>
                      <a:pt x="488" y="503"/>
                      <a:pt x="470" y="486"/>
                    </a:cubicBezTo>
                    <a:cubicBezTo>
                      <a:pt x="466" y="477"/>
                      <a:pt x="455" y="482"/>
                      <a:pt x="447" y="481"/>
                    </a:cubicBezTo>
                    <a:cubicBezTo>
                      <a:pt x="444" y="477"/>
                      <a:pt x="441" y="473"/>
                      <a:pt x="438" y="469"/>
                    </a:cubicBezTo>
                    <a:cubicBezTo>
                      <a:pt x="434" y="475"/>
                      <a:pt x="430" y="481"/>
                      <a:pt x="426" y="488"/>
                    </a:cubicBezTo>
                    <a:close/>
                    <a:moveTo>
                      <a:pt x="1009" y="499"/>
                    </a:moveTo>
                    <a:cubicBezTo>
                      <a:pt x="1012" y="501"/>
                      <a:pt x="1015" y="502"/>
                      <a:pt x="1019" y="503"/>
                    </a:cubicBezTo>
                    <a:cubicBezTo>
                      <a:pt x="1027" y="493"/>
                      <a:pt x="1037" y="482"/>
                      <a:pt x="1034" y="468"/>
                    </a:cubicBezTo>
                    <a:cubicBezTo>
                      <a:pt x="1024" y="477"/>
                      <a:pt x="1018" y="489"/>
                      <a:pt x="1009" y="499"/>
                    </a:cubicBezTo>
                    <a:close/>
                    <a:moveTo>
                      <a:pt x="1073" y="469"/>
                    </a:moveTo>
                    <a:cubicBezTo>
                      <a:pt x="1072" y="470"/>
                      <a:pt x="1070" y="472"/>
                      <a:pt x="1068" y="474"/>
                    </a:cubicBezTo>
                    <a:cubicBezTo>
                      <a:pt x="1071" y="488"/>
                      <a:pt x="1088" y="466"/>
                      <a:pt x="1073" y="469"/>
                    </a:cubicBezTo>
                    <a:close/>
                    <a:moveTo>
                      <a:pt x="304" y="489"/>
                    </a:moveTo>
                    <a:cubicBezTo>
                      <a:pt x="310" y="489"/>
                      <a:pt x="315" y="478"/>
                      <a:pt x="308" y="475"/>
                    </a:cubicBezTo>
                    <a:cubicBezTo>
                      <a:pt x="301" y="474"/>
                      <a:pt x="297" y="486"/>
                      <a:pt x="304" y="489"/>
                    </a:cubicBezTo>
                    <a:close/>
                    <a:moveTo>
                      <a:pt x="345" y="476"/>
                    </a:moveTo>
                    <a:cubicBezTo>
                      <a:pt x="347" y="482"/>
                      <a:pt x="349" y="487"/>
                      <a:pt x="352" y="492"/>
                    </a:cubicBezTo>
                    <a:cubicBezTo>
                      <a:pt x="358" y="492"/>
                      <a:pt x="360" y="490"/>
                      <a:pt x="359" y="484"/>
                    </a:cubicBezTo>
                    <a:cubicBezTo>
                      <a:pt x="358" y="477"/>
                      <a:pt x="350" y="478"/>
                      <a:pt x="345" y="476"/>
                    </a:cubicBezTo>
                    <a:close/>
                    <a:moveTo>
                      <a:pt x="381" y="479"/>
                    </a:moveTo>
                    <a:cubicBezTo>
                      <a:pt x="377" y="481"/>
                      <a:pt x="378" y="485"/>
                      <a:pt x="379" y="489"/>
                    </a:cubicBezTo>
                    <a:cubicBezTo>
                      <a:pt x="381" y="498"/>
                      <a:pt x="397" y="498"/>
                      <a:pt x="397" y="488"/>
                    </a:cubicBezTo>
                    <a:cubicBezTo>
                      <a:pt x="393" y="483"/>
                      <a:pt x="387" y="480"/>
                      <a:pt x="381" y="479"/>
                    </a:cubicBezTo>
                    <a:close/>
                    <a:moveTo>
                      <a:pt x="560" y="504"/>
                    </a:moveTo>
                    <a:cubicBezTo>
                      <a:pt x="560" y="510"/>
                      <a:pt x="568" y="511"/>
                      <a:pt x="572" y="515"/>
                    </a:cubicBezTo>
                    <a:cubicBezTo>
                      <a:pt x="569" y="505"/>
                      <a:pt x="566" y="491"/>
                      <a:pt x="581" y="489"/>
                    </a:cubicBezTo>
                    <a:cubicBezTo>
                      <a:pt x="577" y="485"/>
                      <a:pt x="573" y="480"/>
                      <a:pt x="570" y="476"/>
                    </a:cubicBezTo>
                    <a:cubicBezTo>
                      <a:pt x="566" y="485"/>
                      <a:pt x="561" y="494"/>
                      <a:pt x="560" y="504"/>
                    </a:cubicBezTo>
                    <a:close/>
                    <a:moveTo>
                      <a:pt x="317" y="480"/>
                    </a:moveTo>
                    <a:cubicBezTo>
                      <a:pt x="317" y="486"/>
                      <a:pt x="318" y="496"/>
                      <a:pt x="327" y="494"/>
                    </a:cubicBezTo>
                    <a:cubicBezTo>
                      <a:pt x="329" y="487"/>
                      <a:pt x="322" y="483"/>
                      <a:pt x="317" y="480"/>
                    </a:cubicBezTo>
                    <a:close/>
                    <a:moveTo>
                      <a:pt x="786" y="490"/>
                    </a:moveTo>
                    <a:cubicBezTo>
                      <a:pt x="787" y="496"/>
                      <a:pt x="794" y="492"/>
                      <a:pt x="798" y="492"/>
                    </a:cubicBezTo>
                    <a:cubicBezTo>
                      <a:pt x="798" y="489"/>
                      <a:pt x="798" y="482"/>
                      <a:pt x="799" y="479"/>
                    </a:cubicBezTo>
                    <a:cubicBezTo>
                      <a:pt x="793" y="480"/>
                      <a:pt x="788" y="484"/>
                      <a:pt x="786" y="490"/>
                    </a:cubicBezTo>
                    <a:close/>
                    <a:moveTo>
                      <a:pt x="719" y="485"/>
                    </a:moveTo>
                    <a:cubicBezTo>
                      <a:pt x="710" y="492"/>
                      <a:pt x="721" y="499"/>
                      <a:pt x="728" y="500"/>
                    </a:cubicBezTo>
                    <a:cubicBezTo>
                      <a:pt x="726" y="494"/>
                      <a:pt x="723" y="489"/>
                      <a:pt x="719" y="485"/>
                    </a:cubicBezTo>
                    <a:close/>
                    <a:moveTo>
                      <a:pt x="1120" y="485"/>
                    </a:moveTo>
                    <a:cubicBezTo>
                      <a:pt x="1119" y="490"/>
                      <a:pt x="1126" y="497"/>
                      <a:pt x="1131" y="496"/>
                    </a:cubicBezTo>
                    <a:cubicBezTo>
                      <a:pt x="1133" y="490"/>
                      <a:pt x="1125" y="483"/>
                      <a:pt x="1120" y="485"/>
                    </a:cubicBezTo>
                    <a:close/>
                    <a:moveTo>
                      <a:pt x="255" y="488"/>
                    </a:moveTo>
                    <a:cubicBezTo>
                      <a:pt x="254" y="504"/>
                      <a:pt x="271" y="509"/>
                      <a:pt x="283" y="504"/>
                    </a:cubicBezTo>
                    <a:cubicBezTo>
                      <a:pt x="277" y="493"/>
                      <a:pt x="266" y="490"/>
                      <a:pt x="255" y="488"/>
                    </a:cubicBezTo>
                    <a:close/>
                    <a:moveTo>
                      <a:pt x="650" y="488"/>
                    </a:moveTo>
                    <a:cubicBezTo>
                      <a:pt x="653" y="498"/>
                      <a:pt x="653" y="513"/>
                      <a:pt x="667" y="511"/>
                    </a:cubicBezTo>
                    <a:cubicBezTo>
                      <a:pt x="662" y="504"/>
                      <a:pt x="661" y="489"/>
                      <a:pt x="650" y="488"/>
                    </a:cubicBezTo>
                    <a:close/>
                    <a:moveTo>
                      <a:pt x="693" y="500"/>
                    </a:moveTo>
                    <a:cubicBezTo>
                      <a:pt x="700" y="506"/>
                      <a:pt x="707" y="511"/>
                      <a:pt x="716" y="511"/>
                    </a:cubicBezTo>
                    <a:cubicBezTo>
                      <a:pt x="713" y="507"/>
                      <a:pt x="710" y="503"/>
                      <a:pt x="707" y="499"/>
                    </a:cubicBezTo>
                    <a:cubicBezTo>
                      <a:pt x="707" y="496"/>
                      <a:pt x="705" y="490"/>
                      <a:pt x="705" y="487"/>
                    </a:cubicBezTo>
                    <a:cubicBezTo>
                      <a:pt x="700" y="491"/>
                      <a:pt x="697" y="496"/>
                      <a:pt x="693" y="500"/>
                    </a:cubicBezTo>
                    <a:close/>
                    <a:moveTo>
                      <a:pt x="921" y="506"/>
                    </a:moveTo>
                    <a:cubicBezTo>
                      <a:pt x="925" y="507"/>
                      <a:pt x="930" y="507"/>
                      <a:pt x="935" y="507"/>
                    </a:cubicBezTo>
                    <a:cubicBezTo>
                      <a:pt x="939" y="503"/>
                      <a:pt x="941" y="498"/>
                      <a:pt x="944" y="492"/>
                    </a:cubicBezTo>
                    <a:cubicBezTo>
                      <a:pt x="935" y="492"/>
                      <a:pt x="921" y="494"/>
                      <a:pt x="921" y="506"/>
                    </a:cubicBezTo>
                    <a:close/>
                    <a:moveTo>
                      <a:pt x="320" y="503"/>
                    </a:moveTo>
                    <a:cubicBezTo>
                      <a:pt x="323" y="506"/>
                      <a:pt x="325" y="509"/>
                      <a:pt x="328" y="511"/>
                    </a:cubicBezTo>
                    <a:cubicBezTo>
                      <a:pt x="330" y="509"/>
                      <a:pt x="334" y="504"/>
                      <a:pt x="335" y="502"/>
                    </a:cubicBezTo>
                    <a:cubicBezTo>
                      <a:pt x="345" y="505"/>
                      <a:pt x="354" y="509"/>
                      <a:pt x="363" y="513"/>
                    </a:cubicBezTo>
                    <a:cubicBezTo>
                      <a:pt x="363" y="508"/>
                      <a:pt x="362" y="503"/>
                      <a:pt x="362" y="497"/>
                    </a:cubicBezTo>
                    <a:cubicBezTo>
                      <a:pt x="359" y="499"/>
                      <a:pt x="356" y="500"/>
                      <a:pt x="353" y="502"/>
                    </a:cubicBezTo>
                    <a:cubicBezTo>
                      <a:pt x="351" y="500"/>
                      <a:pt x="347" y="496"/>
                      <a:pt x="345" y="494"/>
                    </a:cubicBezTo>
                    <a:cubicBezTo>
                      <a:pt x="337" y="497"/>
                      <a:pt x="329" y="501"/>
                      <a:pt x="320" y="503"/>
                    </a:cubicBezTo>
                    <a:close/>
                    <a:moveTo>
                      <a:pt x="393" y="503"/>
                    </a:moveTo>
                    <a:cubicBezTo>
                      <a:pt x="393" y="507"/>
                      <a:pt x="393" y="514"/>
                      <a:pt x="393" y="518"/>
                    </a:cubicBezTo>
                    <a:cubicBezTo>
                      <a:pt x="385" y="514"/>
                      <a:pt x="379" y="507"/>
                      <a:pt x="372" y="501"/>
                    </a:cubicBezTo>
                    <a:cubicBezTo>
                      <a:pt x="373" y="510"/>
                      <a:pt x="375" y="518"/>
                      <a:pt x="377" y="527"/>
                    </a:cubicBezTo>
                    <a:cubicBezTo>
                      <a:pt x="380" y="527"/>
                      <a:pt x="385" y="527"/>
                      <a:pt x="388" y="527"/>
                    </a:cubicBezTo>
                    <a:cubicBezTo>
                      <a:pt x="391" y="524"/>
                      <a:pt x="395" y="521"/>
                      <a:pt x="399" y="518"/>
                    </a:cubicBezTo>
                    <a:cubicBezTo>
                      <a:pt x="400" y="513"/>
                      <a:pt x="401" y="508"/>
                      <a:pt x="402" y="502"/>
                    </a:cubicBezTo>
                    <a:cubicBezTo>
                      <a:pt x="399" y="503"/>
                      <a:pt x="396" y="503"/>
                      <a:pt x="393" y="503"/>
                    </a:cubicBezTo>
                    <a:close/>
                    <a:moveTo>
                      <a:pt x="407" y="505"/>
                    </a:moveTo>
                    <a:cubicBezTo>
                      <a:pt x="413" y="507"/>
                      <a:pt x="420" y="509"/>
                      <a:pt x="426" y="511"/>
                    </a:cubicBezTo>
                    <a:cubicBezTo>
                      <a:pt x="426" y="508"/>
                      <a:pt x="426" y="504"/>
                      <a:pt x="427" y="502"/>
                    </a:cubicBezTo>
                    <a:cubicBezTo>
                      <a:pt x="420" y="502"/>
                      <a:pt x="413" y="503"/>
                      <a:pt x="407" y="505"/>
                    </a:cubicBezTo>
                    <a:close/>
                    <a:moveTo>
                      <a:pt x="493" y="504"/>
                    </a:moveTo>
                    <a:cubicBezTo>
                      <a:pt x="495" y="513"/>
                      <a:pt x="496" y="522"/>
                      <a:pt x="498" y="531"/>
                    </a:cubicBezTo>
                    <a:cubicBezTo>
                      <a:pt x="502" y="529"/>
                      <a:pt x="508" y="526"/>
                      <a:pt x="511" y="524"/>
                    </a:cubicBezTo>
                    <a:cubicBezTo>
                      <a:pt x="508" y="516"/>
                      <a:pt x="506" y="508"/>
                      <a:pt x="503" y="500"/>
                    </a:cubicBezTo>
                    <a:cubicBezTo>
                      <a:pt x="499" y="501"/>
                      <a:pt x="496" y="502"/>
                      <a:pt x="493" y="504"/>
                    </a:cubicBezTo>
                    <a:close/>
                    <a:moveTo>
                      <a:pt x="226" y="504"/>
                    </a:moveTo>
                    <a:cubicBezTo>
                      <a:pt x="226" y="513"/>
                      <a:pt x="226" y="522"/>
                      <a:pt x="229" y="531"/>
                    </a:cubicBezTo>
                    <a:cubicBezTo>
                      <a:pt x="232" y="531"/>
                      <a:pt x="236" y="530"/>
                      <a:pt x="238" y="530"/>
                    </a:cubicBezTo>
                    <a:cubicBezTo>
                      <a:pt x="240" y="520"/>
                      <a:pt x="237" y="508"/>
                      <a:pt x="226" y="504"/>
                    </a:cubicBezTo>
                    <a:close/>
                    <a:moveTo>
                      <a:pt x="1057" y="528"/>
                    </a:moveTo>
                    <a:cubicBezTo>
                      <a:pt x="1064" y="526"/>
                      <a:pt x="1068" y="521"/>
                      <a:pt x="1073" y="517"/>
                    </a:cubicBezTo>
                    <a:cubicBezTo>
                      <a:pt x="1075" y="518"/>
                      <a:pt x="1080" y="519"/>
                      <a:pt x="1082" y="520"/>
                    </a:cubicBezTo>
                    <a:cubicBezTo>
                      <a:pt x="1083" y="516"/>
                      <a:pt x="1085" y="508"/>
                      <a:pt x="1087" y="504"/>
                    </a:cubicBezTo>
                    <a:cubicBezTo>
                      <a:pt x="1075" y="509"/>
                      <a:pt x="1060" y="514"/>
                      <a:pt x="1057" y="528"/>
                    </a:cubicBezTo>
                    <a:close/>
                    <a:moveTo>
                      <a:pt x="967" y="532"/>
                    </a:moveTo>
                    <a:cubicBezTo>
                      <a:pt x="974" y="526"/>
                      <a:pt x="979" y="518"/>
                      <a:pt x="983" y="509"/>
                    </a:cubicBezTo>
                    <a:cubicBezTo>
                      <a:pt x="974" y="513"/>
                      <a:pt x="962" y="520"/>
                      <a:pt x="967" y="532"/>
                    </a:cubicBezTo>
                    <a:close/>
                    <a:moveTo>
                      <a:pt x="1025" y="518"/>
                    </a:moveTo>
                    <a:cubicBezTo>
                      <a:pt x="1025" y="522"/>
                      <a:pt x="1029" y="525"/>
                      <a:pt x="1031" y="528"/>
                    </a:cubicBezTo>
                    <a:cubicBezTo>
                      <a:pt x="1035" y="522"/>
                      <a:pt x="1038" y="516"/>
                      <a:pt x="1038" y="508"/>
                    </a:cubicBezTo>
                    <a:cubicBezTo>
                      <a:pt x="1034" y="511"/>
                      <a:pt x="1029" y="513"/>
                      <a:pt x="1025" y="518"/>
                    </a:cubicBezTo>
                    <a:close/>
                    <a:moveTo>
                      <a:pt x="341" y="513"/>
                    </a:moveTo>
                    <a:cubicBezTo>
                      <a:pt x="340" y="523"/>
                      <a:pt x="347" y="528"/>
                      <a:pt x="357" y="527"/>
                    </a:cubicBezTo>
                    <a:cubicBezTo>
                      <a:pt x="353" y="521"/>
                      <a:pt x="348" y="516"/>
                      <a:pt x="341" y="513"/>
                    </a:cubicBezTo>
                    <a:close/>
                    <a:moveTo>
                      <a:pt x="433" y="512"/>
                    </a:moveTo>
                    <a:cubicBezTo>
                      <a:pt x="431" y="519"/>
                      <a:pt x="433" y="522"/>
                      <a:pt x="439" y="520"/>
                    </a:cubicBezTo>
                    <a:cubicBezTo>
                      <a:pt x="441" y="513"/>
                      <a:pt x="439" y="510"/>
                      <a:pt x="433" y="512"/>
                    </a:cubicBezTo>
                    <a:close/>
                    <a:moveTo>
                      <a:pt x="636" y="514"/>
                    </a:moveTo>
                    <a:cubicBezTo>
                      <a:pt x="630" y="518"/>
                      <a:pt x="638" y="527"/>
                      <a:pt x="644" y="523"/>
                    </a:cubicBezTo>
                    <a:cubicBezTo>
                      <a:pt x="650" y="519"/>
                      <a:pt x="642" y="510"/>
                      <a:pt x="636" y="514"/>
                    </a:cubicBezTo>
                    <a:close/>
                    <a:moveTo>
                      <a:pt x="721" y="516"/>
                    </a:moveTo>
                    <a:cubicBezTo>
                      <a:pt x="727" y="520"/>
                      <a:pt x="733" y="524"/>
                      <a:pt x="739" y="527"/>
                    </a:cubicBezTo>
                    <a:cubicBezTo>
                      <a:pt x="739" y="523"/>
                      <a:pt x="738" y="518"/>
                      <a:pt x="737" y="514"/>
                    </a:cubicBezTo>
                    <a:cubicBezTo>
                      <a:pt x="732" y="513"/>
                      <a:pt x="726" y="515"/>
                      <a:pt x="721" y="516"/>
                    </a:cubicBezTo>
                    <a:close/>
                    <a:moveTo>
                      <a:pt x="775" y="516"/>
                    </a:moveTo>
                    <a:cubicBezTo>
                      <a:pt x="774" y="524"/>
                      <a:pt x="775" y="533"/>
                      <a:pt x="775" y="542"/>
                    </a:cubicBezTo>
                    <a:cubicBezTo>
                      <a:pt x="776" y="542"/>
                      <a:pt x="779" y="542"/>
                      <a:pt x="781" y="542"/>
                    </a:cubicBezTo>
                    <a:cubicBezTo>
                      <a:pt x="782" y="539"/>
                      <a:pt x="785" y="535"/>
                      <a:pt x="786" y="532"/>
                    </a:cubicBezTo>
                    <a:cubicBezTo>
                      <a:pt x="785" y="526"/>
                      <a:pt x="783" y="520"/>
                      <a:pt x="781" y="514"/>
                    </a:cubicBezTo>
                    <a:cubicBezTo>
                      <a:pt x="780" y="514"/>
                      <a:pt x="776" y="515"/>
                      <a:pt x="775" y="516"/>
                    </a:cubicBezTo>
                    <a:close/>
                    <a:moveTo>
                      <a:pt x="889" y="527"/>
                    </a:moveTo>
                    <a:cubicBezTo>
                      <a:pt x="898" y="535"/>
                      <a:pt x="911" y="522"/>
                      <a:pt x="907" y="512"/>
                    </a:cubicBezTo>
                    <a:cubicBezTo>
                      <a:pt x="900" y="517"/>
                      <a:pt x="894" y="522"/>
                      <a:pt x="889" y="527"/>
                    </a:cubicBezTo>
                    <a:close/>
                    <a:moveTo>
                      <a:pt x="989" y="527"/>
                    </a:moveTo>
                    <a:cubicBezTo>
                      <a:pt x="992" y="528"/>
                      <a:pt x="995" y="529"/>
                      <a:pt x="998" y="531"/>
                    </a:cubicBezTo>
                    <a:cubicBezTo>
                      <a:pt x="1004" y="526"/>
                      <a:pt x="1008" y="520"/>
                      <a:pt x="1008" y="512"/>
                    </a:cubicBezTo>
                    <a:cubicBezTo>
                      <a:pt x="1000" y="515"/>
                      <a:pt x="989" y="517"/>
                      <a:pt x="989" y="527"/>
                    </a:cubicBezTo>
                    <a:close/>
                    <a:moveTo>
                      <a:pt x="408" y="514"/>
                    </a:moveTo>
                    <a:cubicBezTo>
                      <a:pt x="410" y="524"/>
                      <a:pt x="412" y="534"/>
                      <a:pt x="420" y="540"/>
                    </a:cubicBezTo>
                    <a:cubicBezTo>
                      <a:pt x="426" y="540"/>
                      <a:pt x="425" y="534"/>
                      <a:pt x="427" y="531"/>
                    </a:cubicBezTo>
                    <a:cubicBezTo>
                      <a:pt x="421" y="524"/>
                      <a:pt x="416" y="518"/>
                      <a:pt x="408" y="514"/>
                    </a:cubicBezTo>
                    <a:close/>
                    <a:moveTo>
                      <a:pt x="530" y="516"/>
                    </a:moveTo>
                    <a:cubicBezTo>
                      <a:pt x="530" y="522"/>
                      <a:pt x="530" y="528"/>
                      <a:pt x="530" y="534"/>
                    </a:cubicBezTo>
                    <a:cubicBezTo>
                      <a:pt x="534" y="534"/>
                      <a:pt x="538" y="533"/>
                      <a:pt x="541" y="533"/>
                    </a:cubicBezTo>
                    <a:cubicBezTo>
                      <a:pt x="544" y="525"/>
                      <a:pt x="537" y="518"/>
                      <a:pt x="530" y="516"/>
                    </a:cubicBezTo>
                    <a:close/>
                    <a:moveTo>
                      <a:pt x="614" y="524"/>
                    </a:moveTo>
                    <a:cubicBezTo>
                      <a:pt x="611" y="532"/>
                      <a:pt x="608" y="540"/>
                      <a:pt x="609" y="548"/>
                    </a:cubicBezTo>
                    <a:cubicBezTo>
                      <a:pt x="611" y="555"/>
                      <a:pt x="621" y="558"/>
                      <a:pt x="625" y="550"/>
                    </a:cubicBezTo>
                    <a:cubicBezTo>
                      <a:pt x="627" y="540"/>
                      <a:pt x="619" y="532"/>
                      <a:pt x="614" y="524"/>
                    </a:cubicBezTo>
                    <a:close/>
                    <a:moveTo>
                      <a:pt x="744" y="538"/>
                    </a:moveTo>
                    <a:cubicBezTo>
                      <a:pt x="749" y="538"/>
                      <a:pt x="754" y="539"/>
                      <a:pt x="759" y="539"/>
                    </a:cubicBezTo>
                    <a:cubicBezTo>
                      <a:pt x="761" y="534"/>
                      <a:pt x="761" y="529"/>
                      <a:pt x="762" y="524"/>
                    </a:cubicBezTo>
                    <a:cubicBezTo>
                      <a:pt x="755" y="526"/>
                      <a:pt x="743" y="527"/>
                      <a:pt x="744" y="538"/>
                    </a:cubicBezTo>
                    <a:close/>
                    <a:moveTo>
                      <a:pt x="260" y="526"/>
                    </a:moveTo>
                    <a:cubicBezTo>
                      <a:pt x="261" y="535"/>
                      <a:pt x="266" y="543"/>
                      <a:pt x="270" y="551"/>
                    </a:cubicBezTo>
                    <a:cubicBezTo>
                      <a:pt x="271" y="549"/>
                      <a:pt x="274" y="546"/>
                      <a:pt x="275" y="544"/>
                    </a:cubicBezTo>
                    <a:cubicBezTo>
                      <a:pt x="270" y="537"/>
                      <a:pt x="266" y="531"/>
                      <a:pt x="260" y="526"/>
                    </a:cubicBezTo>
                    <a:close/>
                    <a:moveTo>
                      <a:pt x="306" y="529"/>
                    </a:moveTo>
                    <a:cubicBezTo>
                      <a:pt x="310" y="539"/>
                      <a:pt x="314" y="550"/>
                      <a:pt x="325" y="555"/>
                    </a:cubicBezTo>
                    <a:cubicBezTo>
                      <a:pt x="336" y="541"/>
                      <a:pt x="317" y="532"/>
                      <a:pt x="306" y="529"/>
                    </a:cubicBezTo>
                    <a:close/>
                    <a:moveTo>
                      <a:pt x="707" y="531"/>
                    </a:moveTo>
                    <a:cubicBezTo>
                      <a:pt x="703" y="534"/>
                      <a:pt x="704" y="538"/>
                      <a:pt x="708" y="541"/>
                    </a:cubicBezTo>
                    <a:cubicBezTo>
                      <a:pt x="716" y="552"/>
                      <a:pt x="728" y="537"/>
                      <a:pt x="733" y="530"/>
                    </a:cubicBezTo>
                    <a:cubicBezTo>
                      <a:pt x="724" y="530"/>
                      <a:pt x="715" y="529"/>
                      <a:pt x="707" y="531"/>
                    </a:cubicBezTo>
                    <a:close/>
                    <a:moveTo>
                      <a:pt x="860" y="532"/>
                    </a:moveTo>
                    <a:cubicBezTo>
                      <a:pt x="857" y="544"/>
                      <a:pt x="855" y="556"/>
                      <a:pt x="849" y="567"/>
                    </a:cubicBezTo>
                    <a:cubicBezTo>
                      <a:pt x="854" y="567"/>
                      <a:pt x="859" y="567"/>
                      <a:pt x="865" y="567"/>
                    </a:cubicBezTo>
                    <a:cubicBezTo>
                      <a:pt x="867" y="557"/>
                      <a:pt x="869" y="546"/>
                      <a:pt x="869" y="535"/>
                    </a:cubicBezTo>
                    <a:cubicBezTo>
                      <a:pt x="869" y="529"/>
                      <a:pt x="863" y="528"/>
                      <a:pt x="860" y="532"/>
                    </a:cubicBezTo>
                    <a:close/>
                    <a:moveTo>
                      <a:pt x="387" y="552"/>
                    </a:moveTo>
                    <a:cubicBezTo>
                      <a:pt x="392" y="550"/>
                      <a:pt x="398" y="549"/>
                      <a:pt x="402" y="547"/>
                    </a:cubicBezTo>
                    <a:cubicBezTo>
                      <a:pt x="404" y="542"/>
                      <a:pt x="401" y="537"/>
                      <a:pt x="400" y="531"/>
                    </a:cubicBezTo>
                    <a:cubicBezTo>
                      <a:pt x="393" y="536"/>
                      <a:pt x="388" y="543"/>
                      <a:pt x="387" y="552"/>
                    </a:cubicBezTo>
                    <a:close/>
                    <a:moveTo>
                      <a:pt x="1153" y="563"/>
                    </a:moveTo>
                    <a:cubicBezTo>
                      <a:pt x="1156" y="555"/>
                      <a:pt x="1160" y="545"/>
                      <a:pt x="1156" y="536"/>
                    </a:cubicBezTo>
                    <a:cubicBezTo>
                      <a:pt x="1145" y="540"/>
                      <a:pt x="1141" y="558"/>
                      <a:pt x="1153" y="563"/>
                    </a:cubicBezTo>
                    <a:close/>
                    <a:moveTo>
                      <a:pt x="504" y="568"/>
                    </a:moveTo>
                    <a:cubicBezTo>
                      <a:pt x="508" y="565"/>
                      <a:pt x="512" y="562"/>
                      <a:pt x="515" y="559"/>
                    </a:cubicBezTo>
                    <a:cubicBezTo>
                      <a:pt x="518" y="552"/>
                      <a:pt x="514" y="546"/>
                      <a:pt x="511" y="540"/>
                    </a:cubicBezTo>
                    <a:cubicBezTo>
                      <a:pt x="502" y="546"/>
                      <a:pt x="499" y="558"/>
                      <a:pt x="504" y="568"/>
                    </a:cubicBezTo>
                    <a:close/>
                    <a:moveTo>
                      <a:pt x="585" y="548"/>
                    </a:moveTo>
                    <a:cubicBezTo>
                      <a:pt x="579" y="554"/>
                      <a:pt x="573" y="563"/>
                      <a:pt x="578" y="573"/>
                    </a:cubicBezTo>
                    <a:cubicBezTo>
                      <a:pt x="582" y="569"/>
                      <a:pt x="587" y="567"/>
                      <a:pt x="589" y="562"/>
                    </a:cubicBezTo>
                    <a:cubicBezTo>
                      <a:pt x="591" y="557"/>
                      <a:pt x="587" y="552"/>
                      <a:pt x="585" y="548"/>
                    </a:cubicBezTo>
                    <a:close/>
                    <a:moveTo>
                      <a:pt x="353" y="567"/>
                    </a:moveTo>
                    <a:cubicBezTo>
                      <a:pt x="363" y="580"/>
                      <a:pt x="379" y="562"/>
                      <a:pt x="375" y="549"/>
                    </a:cubicBezTo>
                    <a:cubicBezTo>
                      <a:pt x="367" y="555"/>
                      <a:pt x="354" y="557"/>
                      <a:pt x="353" y="567"/>
                    </a:cubicBezTo>
                    <a:close/>
                    <a:moveTo>
                      <a:pt x="681" y="554"/>
                    </a:moveTo>
                    <a:cubicBezTo>
                      <a:pt x="681" y="557"/>
                      <a:pt x="681" y="562"/>
                      <a:pt x="681" y="564"/>
                    </a:cubicBezTo>
                    <a:cubicBezTo>
                      <a:pt x="686" y="561"/>
                      <a:pt x="691" y="558"/>
                      <a:pt x="696" y="554"/>
                    </a:cubicBezTo>
                    <a:cubicBezTo>
                      <a:pt x="691" y="554"/>
                      <a:pt x="686" y="554"/>
                      <a:pt x="681" y="554"/>
                    </a:cubicBezTo>
                    <a:close/>
                    <a:moveTo>
                      <a:pt x="706" y="553"/>
                    </a:moveTo>
                    <a:cubicBezTo>
                      <a:pt x="708" y="563"/>
                      <a:pt x="704" y="572"/>
                      <a:pt x="703" y="582"/>
                    </a:cubicBezTo>
                    <a:cubicBezTo>
                      <a:pt x="710" y="580"/>
                      <a:pt x="717" y="579"/>
                      <a:pt x="723" y="577"/>
                    </a:cubicBezTo>
                    <a:cubicBezTo>
                      <a:pt x="719" y="567"/>
                      <a:pt x="716" y="557"/>
                      <a:pt x="706" y="553"/>
                    </a:cubicBezTo>
                    <a:close/>
                    <a:moveTo>
                      <a:pt x="921" y="584"/>
                    </a:moveTo>
                    <a:cubicBezTo>
                      <a:pt x="925" y="578"/>
                      <a:pt x="928" y="572"/>
                      <a:pt x="932" y="566"/>
                    </a:cubicBezTo>
                    <a:cubicBezTo>
                      <a:pt x="935" y="567"/>
                      <a:pt x="940" y="567"/>
                      <a:pt x="943" y="567"/>
                    </a:cubicBezTo>
                    <a:cubicBezTo>
                      <a:pt x="941" y="563"/>
                      <a:pt x="944" y="553"/>
                      <a:pt x="937" y="552"/>
                    </a:cubicBezTo>
                    <a:cubicBezTo>
                      <a:pt x="929" y="561"/>
                      <a:pt x="910" y="571"/>
                      <a:pt x="921" y="584"/>
                    </a:cubicBezTo>
                    <a:close/>
                    <a:moveTo>
                      <a:pt x="222" y="563"/>
                    </a:moveTo>
                    <a:cubicBezTo>
                      <a:pt x="222" y="569"/>
                      <a:pt x="222" y="575"/>
                      <a:pt x="222" y="581"/>
                    </a:cubicBezTo>
                    <a:cubicBezTo>
                      <a:pt x="233" y="582"/>
                      <a:pt x="250" y="579"/>
                      <a:pt x="247" y="564"/>
                    </a:cubicBezTo>
                    <a:cubicBezTo>
                      <a:pt x="245" y="552"/>
                      <a:pt x="229" y="558"/>
                      <a:pt x="222" y="563"/>
                    </a:cubicBezTo>
                    <a:close/>
                    <a:moveTo>
                      <a:pt x="724" y="557"/>
                    </a:moveTo>
                    <a:cubicBezTo>
                      <a:pt x="731" y="566"/>
                      <a:pt x="739" y="575"/>
                      <a:pt x="747" y="583"/>
                    </a:cubicBezTo>
                    <a:cubicBezTo>
                      <a:pt x="748" y="581"/>
                      <a:pt x="750" y="578"/>
                      <a:pt x="751" y="576"/>
                    </a:cubicBezTo>
                    <a:cubicBezTo>
                      <a:pt x="744" y="568"/>
                      <a:pt x="737" y="556"/>
                      <a:pt x="724" y="557"/>
                    </a:cubicBezTo>
                    <a:close/>
                    <a:moveTo>
                      <a:pt x="974" y="578"/>
                    </a:moveTo>
                    <a:cubicBezTo>
                      <a:pt x="987" y="584"/>
                      <a:pt x="1008" y="567"/>
                      <a:pt x="994" y="554"/>
                    </a:cubicBezTo>
                    <a:cubicBezTo>
                      <a:pt x="987" y="561"/>
                      <a:pt x="970" y="565"/>
                      <a:pt x="974" y="578"/>
                    </a:cubicBezTo>
                    <a:close/>
                    <a:moveTo>
                      <a:pt x="454" y="564"/>
                    </a:moveTo>
                    <a:cubicBezTo>
                      <a:pt x="451" y="570"/>
                      <a:pt x="461" y="577"/>
                      <a:pt x="466" y="572"/>
                    </a:cubicBezTo>
                    <a:cubicBezTo>
                      <a:pt x="467" y="567"/>
                      <a:pt x="458" y="560"/>
                      <a:pt x="454" y="564"/>
                    </a:cubicBezTo>
                    <a:close/>
                    <a:moveTo>
                      <a:pt x="1030" y="563"/>
                    </a:moveTo>
                    <a:cubicBezTo>
                      <a:pt x="1029" y="573"/>
                      <a:pt x="1026" y="595"/>
                      <a:pt x="1044" y="591"/>
                    </a:cubicBezTo>
                    <a:cubicBezTo>
                      <a:pt x="1044" y="580"/>
                      <a:pt x="1039" y="569"/>
                      <a:pt x="1030" y="563"/>
                    </a:cubicBezTo>
                    <a:close/>
                    <a:moveTo>
                      <a:pt x="1062" y="587"/>
                    </a:moveTo>
                    <a:cubicBezTo>
                      <a:pt x="1070" y="580"/>
                      <a:pt x="1075" y="571"/>
                      <a:pt x="1079" y="561"/>
                    </a:cubicBezTo>
                    <a:cubicBezTo>
                      <a:pt x="1068" y="564"/>
                      <a:pt x="1047" y="576"/>
                      <a:pt x="1062" y="587"/>
                    </a:cubicBezTo>
                    <a:close/>
                    <a:moveTo>
                      <a:pt x="481" y="567"/>
                    </a:moveTo>
                    <a:cubicBezTo>
                      <a:pt x="482" y="572"/>
                      <a:pt x="482" y="578"/>
                      <a:pt x="482" y="583"/>
                    </a:cubicBezTo>
                    <a:cubicBezTo>
                      <a:pt x="484" y="583"/>
                      <a:pt x="489" y="582"/>
                      <a:pt x="491" y="582"/>
                    </a:cubicBezTo>
                    <a:cubicBezTo>
                      <a:pt x="493" y="575"/>
                      <a:pt x="487" y="570"/>
                      <a:pt x="481" y="567"/>
                    </a:cubicBezTo>
                    <a:close/>
                    <a:moveTo>
                      <a:pt x="886" y="571"/>
                    </a:moveTo>
                    <a:cubicBezTo>
                      <a:pt x="882" y="573"/>
                      <a:pt x="879" y="577"/>
                      <a:pt x="878" y="582"/>
                    </a:cubicBezTo>
                    <a:cubicBezTo>
                      <a:pt x="881" y="589"/>
                      <a:pt x="894" y="590"/>
                      <a:pt x="891" y="580"/>
                    </a:cubicBezTo>
                    <a:cubicBezTo>
                      <a:pt x="890" y="577"/>
                      <a:pt x="892" y="566"/>
                      <a:pt x="886" y="571"/>
                    </a:cubicBezTo>
                    <a:close/>
                    <a:moveTo>
                      <a:pt x="1092" y="568"/>
                    </a:moveTo>
                    <a:cubicBezTo>
                      <a:pt x="1090" y="575"/>
                      <a:pt x="1092" y="577"/>
                      <a:pt x="1099" y="575"/>
                    </a:cubicBezTo>
                    <a:cubicBezTo>
                      <a:pt x="1100" y="569"/>
                      <a:pt x="1098" y="566"/>
                      <a:pt x="1092" y="568"/>
                    </a:cubicBezTo>
                    <a:close/>
                    <a:moveTo>
                      <a:pt x="281" y="573"/>
                    </a:moveTo>
                    <a:cubicBezTo>
                      <a:pt x="275" y="574"/>
                      <a:pt x="271" y="584"/>
                      <a:pt x="278" y="585"/>
                    </a:cubicBezTo>
                    <a:cubicBezTo>
                      <a:pt x="286" y="586"/>
                      <a:pt x="291" y="570"/>
                      <a:pt x="281" y="573"/>
                    </a:cubicBezTo>
                    <a:close/>
                    <a:moveTo>
                      <a:pt x="384" y="580"/>
                    </a:moveTo>
                    <a:cubicBezTo>
                      <a:pt x="394" y="584"/>
                      <a:pt x="405" y="591"/>
                      <a:pt x="416" y="589"/>
                    </a:cubicBezTo>
                    <a:cubicBezTo>
                      <a:pt x="410" y="583"/>
                      <a:pt x="404" y="577"/>
                      <a:pt x="396" y="575"/>
                    </a:cubicBezTo>
                    <a:cubicBezTo>
                      <a:pt x="391" y="575"/>
                      <a:pt x="383" y="572"/>
                      <a:pt x="384" y="580"/>
                    </a:cubicBezTo>
                    <a:close/>
                    <a:moveTo>
                      <a:pt x="429" y="576"/>
                    </a:moveTo>
                    <a:cubicBezTo>
                      <a:pt x="422" y="583"/>
                      <a:pt x="421" y="594"/>
                      <a:pt x="422" y="603"/>
                    </a:cubicBezTo>
                    <a:cubicBezTo>
                      <a:pt x="429" y="600"/>
                      <a:pt x="435" y="596"/>
                      <a:pt x="442" y="592"/>
                    </a:cubicBezTo>
                    <a:cubicBezTo>
                      <a:pt x="438" y="587"/>
                      <a:pt x="438" y="576"/>
                      <a:pt x="429" y="576"/>
                    </a:cubicBezTo>
                    <a:close/>
                    <a:moveTo>
                      <a:pt x="449" y="578"/>
                    </a:moveTo>
                    <a:cubicBezTo>
                      <a:pt x="449" y="584"/>
                      <a:pt x="452" y="590"/>
                      <a:pt x="450" y="596"/>
                    </a:cubicBezTo>
                    <a:cubicBezTo>
                      <a:pt x="446" y="602"/>
                      <a:pt x="439" y="605"/>
                      <a:pt x="433" y="610"/>
                    </a:cubicBezTo>
                    <a:cubicBezTo>
                      <a:pt x="440" y="619"/>
                      <a:pt x="438" y="631"/>
                      <a:pt x="438" y="641"/>
                    </a:cubicBezTo>
                    <a:cubicBezTo>
                      <a:pt x="430" y="648"/>
                      <a:pt x="420" y="652"/>
                      <a:pt x="411" y="657"/>
                    </a:cubicBezTo>
                    <a:cubicBezTo>
                      <a:pt x="414" y="661"/>
                      <a:pt x="418" y="665"/>
                      <a:pt x="422" y="668"/>
                    </a:cubicBezTo>
                    <a:cubicBezTo>
                      <a:pt x="432" y="657"/>
                      <a:pt x="445" y="650"/>
                      <a:pt x="458" y="643"/>
                    </a:cubicBezTo>
                    <a:cubicBezTo>
                      <a:pt x="459" y="637"/>
                      <a:pt x="460" y="632"/>
                      <a:pt x="459" y="627"/>
                    </a:cubicBezTo>
                    <a:cubicBezTo>
                      <a:pt x="473" y="614"/>
                      <a:pt x="496" y="609"/>
                      <a:pt x="513" y="619"/>
                    </a:cubicBezTo>
                    <a:cubicBezTo>
                      <a:pt x="524" y="620"/>
                      <a:pt x="513" y="609"/>
                      <a:pt x="512" y="605"/>
                    </a:cubicBezTo>
                    <a:cubicBezTo>
                      <a:pt x="494" y="604"/>
                      <a:pt x="477" y="599"/>
                      <a:pt x="466" y="584"/>
                    </a:cubicBezTo>
                    <a:cubicBezTo>
                      <a:pt x="461" y="582"/>
                      <a:pt x="455" y="580"/>
                      <a:pt x="449" y="578"/>
                    </a:cubicBezTo>
                    <a:close/>
                    <a:moveTo>
                      <a:pt x="753" y="598"/>
                    </a:moveTo>
                    <a:cubicBezTo>
                      <a:pt x="759" y="598"/>
                      <a:pt x="765" y="598"/>
                      <a:pt x="771" y="598"/>
                    </a:cubicBezTo>
                    <a:cubicBezTo>
                      <a:pt x="773" y="591"/>
                      <a:pt x="774" y="584"/>
                      <a:pt x="774" y="577"/>
                    </a:cubicBezTo>
                    <a:cubicBezTo>
                      <a:pt x="764" y="578"/>
                      <a:pt x="751" y="587"/>
                      <a:pt x="753" y="598"/>
                    </a:cubicBezTo>
                    <a:close/>
                    <a:moveTo>
                      <a:pt x="792" y="578"/>
                    </a:moveTo>
                    <a:cubicBezTo>
                      <a:pt x="795" y="583"/>
                      <a:pt x="799" y="587"/>
                      <a:pt x="802" y="592"/>
                    </a:cubicBezTo>
                    <a:cubicBezTo>
                      <a:pt x="802" y="588"/>
                      <a:pt x="802" y="583"/>
                      <a:pt x="802" y="579"/>
                    </a:cubicBezTo>
                    <a:cubicBezTo>
                      <a:pt x="799" y="579"/>
                      <a:pt x="794" y="578"/>
                      <a:pt x="792" y="578"/>
                    </a:cubicBezTo>
                    <a:close/>
                    <a:moveTo>
                      <a:pt x="362" y="583"/>
                    </a:moveTo>
                    <a:cubicBezTo>
                      <a:pt x="362" y="587"/>
                      <a:pt x="366" y="589"/>
                      <a:pt x="369" y="593"/>
                    </a:cubicBezTo>
                    <a:cubicBezTo>
                      <a:pt x="370" y="598"/>
                      <a:pt x="367" y="608"/>
                      <a:pt x="375" y="608"/>
                    </a:cubicBezTo>
                    <a:cubicBezTo>
                      <a:pt x="380" y="604"/>
                      <a:pt x="385" y="599"/>
                      <a:pt x="389" y="594"/>
                    </a:cubicBezTo>
                    <a:cubicBezTo>
                      <a:pt x="380" y="590"/>
                      <a:pt x="373" y="580"/>
                      <a:pt x="362" y="583"/>
                    </a:cubicBezTo>
                    <a:close/>
                    <a:moveTo>
                      <a:pt x="837" y="602"/>
                    </a:moveTo>
                    <a:cubicBezTo>
                      <a:pt x="843" y="602"/>
                      <a:pt x="849" y="602"/>
                      <a:pt x="854" y="601"/>
                    </a:cubicBezTo>
                    <a:cubicBezTo>
                      <a:pt x="861" y="597"/>
                      <a:pt x="860" y="584"/>
                      <a:pt x="852" y="582"/>
                    </a:cubicBezTo>
                    <a:cubicBezTo>
                      <a:pt x="844" y="586"/>
                      <a:pt x="841" y="594"/>
                      <a:pt x="837" y="602"/>
                    </a:cubicBezTo>
                    <a:close/>
                    <a:moveTo>
                      <a:pt x="902" y="577"/>
                    </a:moveTo>
                    <a:cubicBezTo>
                      <a:pt x="901" y="583"/>
                      <a:pt x="899" y="589"/>
                      <a:pt x="897" y="596"/>
                    </a:cubicBezTo>
                    <a:cubicBezTo>
                      <a:pt x="913" y="601"/>
                      <a:pt x="921" y="615"/>
                      <a:pt x="929" y="627"/>
                    </a:cubicBezTo>
                    <a:cubicBezTo>
                      <a:pt x="937" y="621"/>
                      <a:pt x="943" y="613"/>
                      <a:pt x="949" y="605"/>
                    </a:cubicBezTo>
                    <a:cubicBezTo>
                      <a:pt x="942" y="606"/>
                      <a:pt x="934" y="609"/>
                      <a:pt x="927" y="609"/>
                    </a:cubicBezTo>
                    <a:cubicBezTo>
                      <a:pt x="925" y="602"/>
                      <a:pt x="928" y="595"/>
                      <a:pt x="930" y="588"/>
                    </a:cubicBezTo>
                    <a:cubicBezTo>
                      <a:pt x="921" y="592"/>
                      <a:pt x="913" y="592"/>
                      <a:pt x="909" y="582"/>
                    </a:cubicBezTo>
                    <a:cubicBezTo>
                      <a:pt x="907" y="581"/>
                      <a:pt x="904" y="578"/>
                      <a:pt x="902" y="577"/>
                    </a:cubicBezTo>
                    <a:close/>
                    <a:moveTo>
                      <a:pt x="240" y="587"/>
                    </a:moveTo>
                    <a:cubicBezTo>
                      <a:pt x="249" y="599"/>
                      <a:pt x="259" y="612"/>
                      <a:pt x="263" y="628"/>
                    </a:cubicBezTo>
                    <a:cubicBezTo>
                      <a:pt x="262" y="640"/>
                      <a:pt x="245" y="632"/>
                      <a:pt x="239" y="629"/>
                    </a:cubicBezTo>
                    <a:cubicBezTo>
                      <a:pt x="235" y="616"/>
                      <a:pt x="237" y="602"/>
                      <a:pt x="238" y="589"/>
                    </a:cubicBezTo>
                    <a:cubicBezTo>
                      <a:pt x="235" y="589"/>
                      <a:pt x="228" y="590"/>
                      <a:pt x="225" y="590"/>
                    </a:cubicBezTo>
                    <a:cubicBezTo>
                      <a:pt x="227" y="608"/>
                      <a:pt x="232" y="625"/>
                      <a:pt x="231" y="642"/>
                    </a:cubicBezTo>
                    <a:cubicBezTo>
                      <a:pt x="236" y="643"/>
                      <a:pt x="241" y="641"/>
                      <a:pt x="245" y="637"/>
                    </a:cubicBezTo>
                    <a:cubicBezTo>
                      <a:pt x="249" y="640"/>
                      <a:pt x="252" y="643"/>
                      <a:pt x="255" y="646"/>
                    </a:cubicBezTo>
                    <a:cubicBezTo>
                      <a:pt x="261" y="638"/>
                      <a:pt x="270" y="635"/>
                      <a:pt x="280" y="634"/>
                    </a:cubicBezTo>
                    <a:cubicBezTo>
                      <a:pt x="288" y="638"/>
                      <a:pt x="295" y="643"/>
                      <a:pt x="303" y="647"/>
                    </a:cubicBezTo>
                    <a:cubicBezTo>
                      <a:pt x="309" y="640"/>
                      <a:pt x="316" y="634"/>
                      <a:pt x="323" y="628"/>
                    </a:cubicBezTo>
                    <a:cubicBezTo>
                      <a:pt x="310" y="627"/>
                      <a:pt x="298" y="627"/>
                      <a:pt x="285" y="626"/>
                    </a:cubicBezTo>
                    <a:cubicBezTo>
                      <a:pt x="278" y="622"/>
                      <a:pt x="271" y="617"/>
                      <a:pt x="264" y="612"/>
                    </a:cubicBezTo>
                    <a:cubicBezTo>
                      <a:pt x="258" y="604"/>
                      <a:pt x="256" y="594"/>
                      <a:pt x="252" y="585"/>
                    </a:cubicBezTo>
                    <a:cubicBezTo>
                      <a:pt x="249" y="585"/>
                      <a:pt x="243" y="586"/>
                      <a:pt x="240" y="587"/>
                    </a:cubicBezTo>
                    <a:close/>
                    <a:moveTo>
                      <a:pt x="333" y="609"/>
                    </a:moveTo>
                    <a:cubicBezTo>
                      <a:pt x="335" y="609"/>
                      <a:pt x="340" y="610"/>
                      <a:pt x="342" y="610"/>
                    </a:cubicBezTo>
                    <a:cubicBezTo>
                      <a:pt x="347" y="602"/>
                      <a:pt x="354" y="594"/>
                      <a:pt x="350" y="584"/>
                    </a:cubicBezTo>
                    <a:cubicBezTo>
                      <a:pt x="343" y="591"/>
                      <a:pt x="337" y="600"/>
                      <a:pt x="333" y="609"/>
                    </a:cubicBezTo>
                    <a:close/>
                    <a:moveTo>
                      <a:pt x="702" y="592"/>
                    </a:moveTo>
                    <a:cubicBezTo>
                      <a:pt x="701" y="593"/>
                      <a:pt x="700" y="596"/>
                      <a:pt x="700" y="598"/>
                    </a:cubicBezTo>
                    <a:cubicBezTo>
                      <a:pt x="703" y="597"/>
                      <a:pt x="709" y="597"/>
                      <a:pt x="712" y="596"/>
                    </a:cubicBezTo>
                    <a:cubicBezTo>
                      <a:pt x="711" y="603"/>
                      <a:pt x="708" y="608"/>
                      <a:pt x="704" y="613"/>
                    </a:cubicBezTo>
                    <a:cubicBezTo>
                      <a:pt x="703" y="624"/>
                      <a:pt x="703" y="635"/>
                      <a:pt x="703" y="647"/>
                    </a:cubicBezTo>
                    <a:cubicBezTo>
                      <a:pt x="704" y="646"/>
                      <a:pt x="707" y="645"/>
                      <a:pt x="709" y="645"/>
                    </a:cubicBezTo>
                    <a:cubicBezTo>
                      <a:pt x="707" y="633"/>
                      <a:pt x="711" y="621"/>
                      <a:pt x="723" y="617"/>
                    </a:cubicBezTo>
                    <a:cubicBezTo>
                      <a:pt x="720" y="615"/>
                      <a:pt x="717" y="612"/>
                      <a:pt x="714" y="609"/>
                    </a:cubicBezTo>
                    <a:cubicBezTo>
                      <a:pt x="718" y="602"/>
                      <a:pt x="722" y="594"/>
                      <a:pt x="723" y="586"/>
                    </a:cubicBezTo>
                    <a:cubicBezTo>
                      <a:pt x="716" y="588"/>
                      <a:pt x="709" y="590"/>
                      <a:pt x="702" y="592"/>
                    </a:cubicBezTo>
                    <a:close/>
                    <a:moveTo>
                      <a:pt x="813" y="609"/>
                    </a:moveTo>
                    <a:cubicBezTo>
                      <a:pt x="816" y="609"/>
                      <a:pt x="820" y="610"/>
                      <a:pt x="822" y="610"/>
                    </a:cubicBezTo>
                    <a:cubicBezTo>
                      <a:pt x="825" y="601"/>
                      <a:pt x="826" y="593"/>
                      <a:pt x="826" y="584"/>
                    </a:cubicBezTo>
                    <a:cubicBezTo>
                      <a:pt x="819" y="591"/>
                      <a:pt x="814" y="599"/>
                      <a:pt x="813" y="609"/>
                    </a:cubicBezTo>
                    <a:close/>
                    <a:moveTo>
                      <a:pt x="208" y="589"/>
                    </a:moveTo>
                    <a:cubicBezTo>
                      <a:pt x="208" y="602"/>
                      <a:pt x="203" y="627"/>
                      <a:pt x="223" y="628"/>
                    </a:cubicBezTo>
                    <a:cubicBezTo>
                      <a:pt x="220" y="616"/>
                      <a:pt x="218" y="604"/>
                      <a:pt x="217" y="591"/>
                    </a:cubicBezTo>
                    <a:cubicBezTo>
                      <a:pt x="215" y="591"/>
                      <a:pt x="210" y="589"/>
                      <a:pt x="208" y="589"/>
                    </a:cubicBezTo>
                    <a:close/>
                    <a:moveTo>
                      <a:pt x="265" y="594"/>
                    </a:moveTo>
                    <a:cubicBezTo>
                      <a:pt x="263" y="600"/>
                      <a:pt x="265" y="602"/>
                      <a:pt x="270" y="601"/>
                    </a:cubicBezTo>
                    <a:cubicBezTo>
                      <a:pt x="272" y="595"/>
                      <a:pt x="270" y="593"/>
                      <a:pt x="265" y="594"/>
                    </a:cubicBezTo>
                    <a:close/>
                    <a:moveTo>
                      <a:pt x="870" y="591"/>
                    </a:moveTo>
                    <a:cubicBezTo>
                      <a:pt x="869" y="595"/>
                      <a:pt x="867" y="602"/>
                      <a:pt x="866" y="605"/>
                    </a:cubicBezTo>
                    <a:cubicBezTo>
                      <a:pt x="875" y="616"/>
                      <a:pt x="881" y="629"/>
                      <a:pt x="879" y="644"/>
                    </a:cubicBezTo>
                    <a:cubicBezTo>
                      <a:pt x="868" y="659"/>
                      <a:pt x="847" y="676"/>
                      <a:pt x="828" y="667"/>
                    </a:cubicBezTo>
                    <a:cubicBezTo>
                      <a:pt x="829" y="671"/>
                      <a:pt x="830" y="679"/>
                      <a:pt x="831" y="683"/>
                    </a:cubicBezTo>
                    <a:cubicBezTo>
                      <a:pt x="842" y="686"/>
                      <a:pt x="853" y="689"/>
                      <a:pt x="864" y="692"/>
                    </a:cubicBezTo>
                    <a:cubicBezTo>
                      <a:pt x="866" y="672"/>
                      <a:pt x="875" y="651"/>
                      <a:pt x="894" y="641"/>
                    </a:cubicBezTo>
                    <a:cubicBezTo>
                      <a:pt x="896" y="626"/>
                      <a:pt x="898" y="611"/>
                      <a:pt x="890" y="598"/>
                    </a:cubicBezTo>
                    <a:cubicBezTo>
                      <a:pt x="883" y="597"/>
                      <a:pt x="876" y="594"/>
                      <a:pt x="870" y="591"/>
                    </a:cubicBezTo>
                    <a:close/>
                    <a:moveTo>
                      <a:pt x="568" y="638"/>
                    </a:moveTo>
                    <a:cubicBezTo>
                      <a:pt x="587" y="629"/>
                      <a:pt x="576" y="608"/>
                      <a:pt x="569" y="595"/>
                    </a:cubicBezTo>
                    <a:cubicBezTo>
                      <a:pt x="560" y="608"/>
                      <a:pt x="566" y="624"/>
                      <a:pt x="568" y="638"/>
                    </a:cubicBezTo>
                    <a:close/>
                    <a:moveTo>
                      <a:pt x="1000" y="616"/>
                    </a:moveTo>
                    <a:cubicBezTo>
                      <a:pt x="1003" y="618"/>
                      <a:pt x="1005" y="624"/>
                      <a:pt x="1009" y="622"/>
                    </a:cubicBezTo>
                    <a:cubicBezTo>
                      <a:pt x="1011" y="613"/>
                      <a:pt x="1011" y="604"/>
                      <a:pt x="1011" y="595"/>
                    </a:cubicBezTo>
                    <a:cubicBezTo>
                      <a:pt x="1006" y="601"/>
                      <a:pt x="1003" y="609"/>
                      <a:pt x="1000" y="616"/>
                    </a:cubicBezTo>
                    <a:close/>
                    <a:moveTo>
                      <a:pt x="380" y="616"/>
                    </a:moveTo>
                    <a:cubicBezTo>
                      <a:pt x="385" y="620"/>
                      <a:pt x="390" y="625"/>
                      <a:pt x="395" y="629"/>
                    </a:cubicBezTo>
                    <a:cubicBezTo>
                      <a:pt x="395" y="621"/>
                      <a:pt x="395" y="612"/>
                      <a:pt x="395" y="604"/>
                    </a:cubicBezTo>
                    <a:cubicBezTo>
                      <a:pt x="390" y="608"/>
                      <a:pt x="385" y="612"/>
                      <a:pt x="380" y="616"/>
                    </a:cubicBezTo>
                    <a:close/>
                    <a:moveTo>
                      <a:pt x="757" y="608"/>
                    </a:moveTo>
                    <a:cubicBezTo>
                      <a:pt x="759" y="625"/>
                      <a:pt x="748" y="643"/>
                      <a:pt x="730" y="644"/>
                    </a:cubicBezTo>
                    <a:cubicBezTo>
                      <a:pt x="733" y="650"/>
                      <a:pt x="739" y="656"/>
                      <a:pt x="740" y="664"/>
                    </a:cubicBezTo>
                    <a:cubicBezTo>
                      <a:pt x="743" y="675"/>
                      <a:pt x="736" y="685"/>
                      <a:pt x="730" y="694"/>
                    </a:cubicBezTo>
                    <a:cubicBezTo>
                      <a:pt x="720" y="693"/>
                      <a:pt x="708" y="693"/>
                      <a:pt x="700" y="686"/>
                    </a:cubicBezTo>
                    <a:cubicBezTo>
                      <a:pt x="703" y="711"/>
                      <a:pt x="676" y="725"/>
                      <a:pt x="655" y="718"/>
                    </a:cubicBezTo>
                    <a:cubicBezTo>
                      <a:pt x="653" y="721"/>
                      <a:pt x="651" y="725"/>
                      <a:pt x="649" y="729"/>
                    </a:cubicBezTo>
                    <a:cubicBezTo>
                      <a:pt x="640" y="731"/>
                      <a:pt x="632" y="733"/>
                      <a:pt x="623" y="734"/>
                    </a:cubicBezTo>
                    <a:cubicBezTo>
                      <a:pt x="618" y="727"/>
                      <a:pt x="613" y="719"/>
                      <a:pt x="613" y="710"/>
                    </a:cubicBezTo>
                    <a:cubicBezTo>
                      <a:pt x="609" y="709"/>
                      <a:pt x="605" y="709"/>
                      <a:pt x="601" y="709"/>
                    </a:cubicBezTo>
                    <a:cubicBezTo>
                      <a:pt x="596" y="704"/>
                      <a:pt x="591" y="699"/>
                      <a:pt x="586" y="695"/>
                    </a:cubicBezTo>
                    <a:cubicBezTo>
                      <a:pt x="585" y="702"/>
                      <a:pt x="588" y="712"/>
                      <a:pt x="581" y="717"/>
                    </a:cubicBezTo>
                    <a:cubicBezTo>
                      <a:pt x="574" y="724"/>
                      <a:pt x="563" y="725"/>
                      <a:pt x="553" y="726"/>
                    </a:cubicBezTo>
                    <a:cubicBezTo>
                      <a:pt x="555" y="733"/>
                      <a:pt x="555" y="741"/>
                      <a:pt x="555" y="748"/>
                    </a:cubicBezTo>
                    <a:cubicBezTo>
                      <a:pt x="565" y="747"/>
                      <a:pt x="575" y="749"/>
                      <a:pt x="584" y="754"/>
                    </a:cubicBezTo>
                    <a:cubicBezTo>
                      <a:pt x="593" y="755"/>
                      <a:pt x="590" y="744"/>
                      <a:pt x="592" y="739"/>
                    </a:cubicBezTo>
                    <a:cubicBezTo>
                      <a:pt x="596" y="742"/>
                      <a:pt x="600" y="745"/>
                      <a:pt x="605" y="747"/>
                    </a:cubicBezTo>
                    <a:cubicBezTo>
                      <a:pt x="617" y="749"/>
                      <a:pt x="631" y="746"/>
                      <a:pt x="640" y="756"/>
                    </a:cubicBezTo>
                    <a:cubicBezTo>
                      <a:pt x="654" y="769"/>
                      <a:pt x="663" y="786"/>
                      <a:pt x="676" y="801"/>
                    </a:cubicBezTo>
                    <a:cubicBezTo>
                      <a:pt x="667" y="822"/>
                      <a:pt x="691" y="838"/>
                      <a:pt x="687" y="860"/>
                    </a:cubicBezTo>
                    <a:cubicBezTo>
                      <a:pt x="684" y="888"/>
                      <a:pt x="700" y="918"/>
                      <a:pt x="687" y="946"/>
                    </a:cubicBezTo>
                    <a:cubicBezTo>
                      <a:pt x="695" y="949"/>
                      <a:pt x="705" y="954"/>
                      <a:pt x="713" y="948"/>
                    </a:cubicBezTo>
                    <a:cubicBezTo>
                      <a:pt x="720" y="942"/>
                      <a:pt x="729" y="947"/>
                      <a:pt x="737" y="947"/>
                    </a:cubicBezTo>
                    <a:cubicBezTo>
                      <a:pt x="737" y="937"/>
                      <a:pt x="734" y="927"/>
                      <a:pt x="736" y="916"/>
                    </a:cubicBezTo>
                    <a:cubicBezTo>
                      <a:pt x="740" y="893"/>
                      <a:pt x="734" y="869"/>
                      <a:pt x="743" y="847"/>
                    </a:cubicBezTo>
                    <a:cubicBezTo>
                      <a:pt x="751" y="828"/>
                      <a:pt x="754" y="808"/>
                      <a:pt x="763" y="790"/>
                    </a:cubicBezTo>
                    <a:cubicBezTo>
                      <a:pt x="767" y="782"/>
                      <a:pt x="768" y="774"/>
                      <a:pt x="770" y="766"/>
                    </a:cubicBezTo>
                    <a:cubicBezTo>
                      <a:pt x="771" y="756"/>
                      <a:pt x="782" y="750"/>
                      <a:pt x="789" y="744"/>
                    </a:cubicBezTo>
                    <a:cubicBezTo>
                      <a:pt x="787" y="737"/>
                      <a:pt x="785" y="729"/>
                      <a:pt x="787" y="722"/>
                    </a:cubicBezTo>
                    <a:cubicBezTo>
                      <a:pt x="792" y="712"/>
                      <a:pt x="800" y="704"/>
                      <a:pt x="806" y="694"/>
                    </a:cubicBezTo>
                    <a:cubicBezTo>
                      <a:pt x="798" y="697"/>
                      <a:pt x="790" y="700"/>
                      <a:pt x="781" y="703"/>
                    </a:cubicBezTo>
                    <a:cubicBezTo>
                      <a:pt x="771" y="696"/>
                      <a:pt x="777" y="683"/>
                      <a:pt x="778" y="674"/>
                    </a:cubicBezTo>
                    <a:cubicBezTo>
                      <a:pt x="773" y="677"/>
                      <a:pt x="768" y="679"/>
                      <a:pt x="763" y="682"/>
                    </a:cubicBezTo>
                    <a:cubicBezTo>
                      <a:pt x="757" y="678"/>
                      <a:pt x="752" y="673"/>
                      <a:pt x="746" y="668"/>
                    </a:cubicBezTo>
                    <a:cubicBezTo>
                      <a:pt x="747" y="660"/>
                      <a:pt x="744" y="649"/>
                      <a:pt x="750" y="642"/>
                    </a:cubicBezTo>
                    <a:cubicBezTo>
                      <a:pt x="759" y="629"/>
                      <a:pt x="770" y="618"/>
                      <a:pt x="780" y="605"/>
                    </a:cubicBezTo>
                    <a:cubicBezTo>
                      <a:pt x="773" y="606"/>
                      <a:pt x="765" y="607"/>
                      <a:pt x="757" y="608"/>
                    </a:cubicBezTo>
                    <a:close/>
                    <a:moveTo>
                      <a:pt x="797" y="601"/>
                    </a:moveTo>
                    <a:cubicBezTo>
                      <a:pt x="798" y="622"/>
                      <a:pt x="810" y="643"/>
                      <a:pt x="801" y="663"/>
                    </a:cubicBezTo>
                    <a:cubicBezTo>
                      <a:pt x="809" y="664"/>
                      <a:pt x="818" y="665"/>
                      <a:pt x="827" y="666"/>
                    </a:cubicBezTo>
                    <a:cubicBezTo>
                      <a:pt x="823" y="658"/>
                      <a:pt x="819" y="649"/>
                      <a:pt x="821" y="640"/>
                    </a:cubicBezTo>
                    <a:cubicBezTo>
                      <a:pt x="824" y="628"/>
                      <a:pt x="835" y="621"/>
                      <a:pt x="845" y="614"/>
                    </a:cubicBezTo>
                    <a:cubicBezTo>
                      <a:pt x="834" y="603"/>
                      <a:pt x="828" y="623"/>
                      <a:pt x="816" y="620"/>
                    </a:cubicBezTo>
                    <a:cubicBezTo>
                      <a:pt x="805" y="622"/>
                      <a:pt x="805" y="608"/>
                      <a:pt x="803" y="601"/>
                    </a:cubicBezTo>
                    <a:lnTo>
                      <a:pt x="797" y="601"/>
                    </a:lnTo>
                    <a:close/>
                    <a:moveTo>
                      <a:pt x="357" y="604"/>
                    </a:moveTo>
                    <a:cubicBezTo>
                      <a:pt x="354" y="612"/>
                      <a:pt x="349" y="620"/>
                      <a:pt x="340" y="621"/>
                    </a:cubicBezTo>
                    <a:cubicBezTo>
                      <a:pt x="346" y="627"/>
                      <a:pt x="348" y="635"/>
                      <a:pt x="348" y="644"/>
                    </a:cubicBezTo>
                    <a:cubicBezTo>
                      <a:pt x="361" y="636"/>
                      <a:pt x="369" y="615"/>
                      <a:pt x="357" y="604"/>
                    </a:cubicBezTo>
                    <a:close/>
                    <a:moveTo>
                      <a:pt x="678" y="607"/>
                    </a:moveTo>
                    <a:cubicBezTo>
                      <a:pt x="675" y="624"/>
                      <a:pt x="676" y="642"/>
                      <a:pt x="670" y="658"/>
                    </a:cubicBezTo>
                    <a:cubicBezTo>
                      <a:pt x="676" y="657"/>
                      <a:pt x="686" y="660"/>
                      <a:pt x="689" y="652"/>
                    </a:cubicBezTo>
                    <a:cubicBezTo>
                      <a:pt x="691" y="640"/>
                      <a:pt x="690" y="628"/>
                      <a:pt x="690" y="616"/>
                    </a:cubicBezTo>
                    <a:cubicBezTo>
                      <a:pt x="691" y="609"/>
                      <a:pt x="682" y="609"/>
                      <a:pt x="678" y="607"/>
                    </a:cubicBezTo>
                    <a:close/>
                    <a:moveTo>
                      <a:pt x="244" y="614"/>
                    </a:moveTo>
                    <a:cubicBezTo>
                      <a:pt x="240" y="618"/>
                      <a:pt x="246" y="626"/>
                      <a:pt x="252" y="623"/>
                    </a:cubicBezTo>
                    <a:cubicBezTo>
                      <a:pt x="256" y="619"/>
                      <a:pt x="249" y="610"/>
                      <a:pt x="244" y="614"/>
                    </a:cubicBezTo>
                    <a:close/>
                    <a:moveTo>
                      <a:pt x="739" y="613"/>
                    </a:moveTo>
                    <a:cubicBezTo>
                      <a:pt x="736" y="618"/>
                      <a:pt x="732" y="624"/>
                      <a:pt x="729" y="630"/>
                    </a:cubicBezTo>
                    <a:cubicBezTo>
                      <a:pt x="740" y="638"/>
                      <a:pt x="754" y="612"/>
                      <a:pt x="739" y="613"/>
                    </a:cubicBezTo>
                    <a:close/>
                    <a:moveTo>
                      <a:pt x="941" y="632"/>
                    </a:moveTo>
                    <a:cubicBezTo>
                      <a:pt x="942" y="636"/>
                      <a:pt x="944" y="640"/>
                      <a:pt x="945" y="644"/>
                    </a:cubicBezTo>
                    <a:cubicBezTo>
                      <a:pt x="963" y="645"/>
                      <a:pt x="959" y="624"/>
                      <a:pt x="958" y="612"/>
                    </a:cubicBezTo>
                    <a:cubicBezTo>
                      <a:pt x="952" y="619"/>
                      <a:pt x="946" y="625"/>
                      <a:pt x="941" y="632"/>
                    </a:cubicBezTo>
                    <a:close/>
                    <a:moveTo>
                      <a:pt x="524" y="634"/>
                    </a:moveTo>
                    <a:cubicBezTo>
                      <a:pt x="531" y="635"/>
                      <a:pt x="539" y="635"/>
                      <a:pt x="546" y="635"/>
                    </a:cubicBezTo>
                    <a:cubicBezTo>
                      <a:pt x="546" y="628"/>
                      <a:pt x="546" y="621"/>
                      <a:pt x="546" y="615"/>
                    </a:cubicBezTo>
                    <a:cubicBezTo>
                      <a:pt x="536" y="618"/>
                      <a:pt x="527" y="624"/>
                      <a:pt x="524" y="634"/>
                    </a:cubicBezTo>
                    <a:close/>
                    <a:moveTo>
                      <a:pt x="978" y="616"/>
                    </a:moveTo>
                    <a:cubicBezTo>
                      <a:pt x="975" y="621"/>
                      <a:pt x="983" y="628"/>
                      <a:pt x="987" y="623"/>
                    </a:cubicBezTo>
                    <a:cubicBezTo>
                      <a:pt x="991" y="618"/>
                      <a:pt x="982" y="611"/>
                      <a:pt x="978" y="616"/>
                    </a:cubicBezTo>
                    <a:close/>
                    <a:moveTo>
                      <a:pt x="835" y="653"/>
                    </a:moveTo>
                    <a:cubicBezTo>
                      <a:pt x="844" y="659"/>
                      <a:pt x="856" y="650"/>
                      <a:pt x="862" y="642"/>
                    </a:cubicBezTo>
                    <a:cubicBezTo>
                      <a:pt x="869" y="636"/>
                      <a:pt x="863" y="627"/>
                      <a:pt x="860" y="620"/>
                    </a:cubicBezTo>
                    <a:cubicBezTo>
                      <a:pt x="850" y="628"/>
                      <a:pt x="830" y="636"/>
                      <a:pt x="835" y="653"/>
                    </a:cubicBezTo>
                    <a:close/>
                    <a:moveTo>
                      <a:pt x="758" y="656"/>
                    </a:moveTo>
                    <a:cubicBezTo>
                      <a:pt x="761" y="661"/>
                      <a:pt x="765" y="666"/>
                      <a:pt x="769" y="670"/>
                    </a:cubicBezTo>
                    <a:cubicBezTo>
                      <a:pt x="771" y="663"/>
                      <a:pt x="772" y="654"/>
                      <a:pt x="776" y="648"/>
                    </a:cubicBezTo>
                    <a:cubicBezTo>
                      <a:pt x="780" y="642"/>
                      <a:pt x="787" y="646"/>
                      <a:pt x="792" y="647"/>
                    </a:cubicBezTo>
                    <a:cubicBezTo>
                      <a:pt x="790" y="639"/>
                      <a:pt x="787" y="631"/>
                      <a:pt x="785" y="623"/>
                    </a:cubicBezTo>
                    <a:cubicBezTo>
                      <a:pt x="775" y="633"/>
                      <a:pt x="766" y="645"/>
                      <a:pt x="758" y="656"/>
                    </a:cubicBezTo>
                    <a:close/>
                    <a:moveTo>
                      <a:pt x="472" y="633"/>
                    </a:moveTo>
                    <a:cubicBezTo>
                      <a:pt x="473" y="641"/>
                      <a:pt x="479" y="646"/>
                      <a:pt x="484" y="651"/>
                    </a:cubicBezTo>
                    <a:cubicBezTo>
                      <a:pt x="495" y="646"/>
                      <a:pt x="505" y="639"/>
                      <a:pt x="508" y="626"/>
                    </a:cubicBezTo>
                    <a:cubicBezTo>
                      <a:pt x="495" y="627"/>
                      <a:pt x="483" y="628"/>
                      <a:pt x="472" y="633"/>
                    </a:cubicBezTo>
                    <a:close/>
                    <a:moveTo>
                      <a:pt x="927" y="663"/>
                    </a:moveTo>
                    <a:cubicBezTo>
                      <a:pt x="931" y="648"/>
                      <a:pt x="918" y="636"/>
                      <a:pt x="910" y="625"/>
                    </a:cubicBezTo>
                    <a:cubicBezTo>
                      <a:pt x="903" y="639"/>
                      <a:pt x="907" y="665"/>
                      <a:pt x="927" y="663"/>
                    </a:cubicBezTo>
                    <a:close/>
                    <a:moveTo>
                      <a:pt x="332" y="632"/>
                    </a:moveTo>
                    <a:cubicBezTo>
                      <a:pt x="328" y="636"/>
                      <a:pt x="334" y="645"/>
                      <a:pt x="339" y="642"/>
                    </a:cubicBezTo>
                    <a:cubicBezTo>
                      <a:pt x="343" y="638"/>
                      <a:pt x="337" y="629"/>
                      <a:pt x="332" y="632"/>
                    </a:cubicBezTo>
                    <a:close/>
                    <a:moveTo>
                      <a:pt x="214" y="653"/>
                    </a:moveTo>
                    <a:cubicBezTo>
                      <a:pt x="217" y="656"/>
                      <a:pt x="220" y="659"/>
                      <a:pt x="222" y="661"/>
                    </a:cubicBezTo>
                    <a:cubicBezTo>
                      <a:pt x="225" y="662"/>
                      <a:pt x="229" y="662"/>
                      <a:pt x="232" y="662"/>
                    </a:cubicBezTo>
                    <a:cubicBezTo>
                      <a:pt x="230" y="654"/>
                      <a:pt x="228" y="645"/>
                      <a:pt x="220" y="641"/>
                    </a:cubicBezTo>
                    <a:cubicBezTo>
                      <a:pt x="214" y="643"/>
                      <a:pt x="215" y="649"/>
                      <a:pt x="214" y="653"/>
                    </a:cubicBezTo>
                    <a:close/>
                    <a:moveTo>
                      <a:pt x="374" y="640"/>
                    </a:moveTo>
                    <a:cubicBezTo>
                      <a:pt x="370" y="645"/>
                      <a:pt x="377" y="656"/>
                      <a:pt x="382" y="650"/>
                    </a:cubicBezTo>
                    <a:cubicBezTo>
                      <a:pt x="388" y="644"/>
                      <a:pt x="380" y="633"/>
                      <a:pt x="374" y="640"/>
                    </a:cubicBezTo>
                    <a:close/>
                    <a:moveTo>
                      <a:pt x="269" y="646"/>
                    </a:moveTo>
                    <a:cubicBezTo>
                      <a:pt x="264" y="646"/>
                      <a:pt x="260" y="654"/>
                      <a:pt x="264" y="658"/>
                    </a:cubicBezTo>
                    <a:cubicBezTo>
                      <a:pt x="270" y="661"/>
                      <a:pt x="278" y="647"/>
                      <a:pt x="269" y="646"/>
                    </a:cubicBezTo>
                    <a:close/>
                    <a:moveTo>
                      <a:pt x="309" y="659"/>
                    </a:moveTo>
                    <a:cubicBezTo>
                      <a:pt x="319" y="661"/>
                      <a:pt x="324" y="652"/>
                      <a:pt x="325" y="643"/>
                    </a:cubicBezTo>
                    <a:cubicBezTo>
                      <a:pt x="316" y="645"/>
                      <a:pt x="312" y="652"/>
                      <a:pt x="309" y="659"/>
                    </a:cubicBezTo>
                    <a:close/>
                    <a:moveTo>
                      <a:pt x="359" y="646"/>
                    </a:moveTo>
                    <a:cubicBezTo>
                      <a:pt x="357" y="651"/>
                      <a:pt x="355" y="656"/>
                      <a:pt x="354" y="661"/>
                    </a:cubicBezTo>
                    <a:cubicBezTo>
                      <a:pt x="351" y="662"/>
                      <a:pt x="346" y="663"/>
                      <a:pt x="343" y="663"/>
                    </a:cubicBezTo>
                    <a:cubicBezTo>
                      <a:pt x="352" y="668"/>
                      <a:pt x="363" y="663"/>
                      <a:pt x="372" y="661"/>
                    </a:cubicBezTo>
                    <a:cubicBezTo>
                      <a:pt x="370" y="655"/>
                      <a:pt x="368" y="650"/>
                      <a:pt x="365" y="645"/>
                    </a:cubicBezTo>
                    <a:cubicBezTo>
                      <a:pt x="364" y="645"/>
                      <a:pt x="360" y="645"/>
                      <a:pt x="359" y="646"/>
                    </a:cubicBezTo>
                    <a:close/>
                    <a:moveTo>
                      <a:pt x="242" y="648"/>
                    </a:moveTo>
                    <a:cubicBezTo>
                      <a:pt x="243" y="657"/>
                      <a:pt x="244" y="665"/>
                      <a:pt x="246" y="674"/>
                    </a:cubicBezTo>
                    <a:cubicBezTo>
                      <a:pt x="248" y="674"/>
                      <a:pt x="252" y="673"/>
                      <a:pt x="254" y="673"/>
                    </a:cubicBezTo>
                    <a:cubicBezTo>
                      <a:pt x="253" y="664"/>
                      <a:pt x="250" y="654"/>
                      <a:pt x="242" y="648"/>
                    </a:cubicBezTo>
                    <a:close/>
                    <a:moveTo>
                      <a:pt x="290" y="652"/>
                    </a:moveTo>
                    <a:cubicBezTo>
                      <a:pt x="290" y="658"/>
                      <a:pt x="290" y="664"/>
                      <a:pt x="290" y="670"/>
                    </a:cubicBezTo>
                    <a:cubicBezTo>
                      <a:pt x="296" y="672"/>
                      <a:pt x="302" y="674"/>
                      <a:pt x="308" y="675"/>
                    </a:cubicBezTo>
                    <a:cubicBezTo>
                      <a:pt x="307" y="664"/>
                      <a:pt x="301" y="655"/>
                      <a:pt x="290" y="652"/>
                    </a:cubicBezTo>
                    <a:close/>
                    <a:moveTo>
                      <a:pt x="717" y="657"/>
                    </a:moveTo>
                    <a:cubicBezTo>
                      <a:pt x="713" y="662"/>
                      <a:pt x="708" y="668"/>
                      <a:pt x="710" y="674"/>
                    </a:cubicBezTo>
                    <a:cubicBezTo>
                      <a:pt x="713" y="678"/>
                      <a:pt x="717" y="680"/>
                      <a:pt x="721" y="683"/>
                    </a:cubicBezTo>
                    <a:cubicBezTo>
                      <a:pt x="727" y="676"/>
                      <a:pt x="729" y="658"/>
                      <a:pt x="717" y="657"/>
                    </a:cubicBezTo>
                    <a:close/>
                    <a:moveTo>
                      <a:pt x="263" y="668"/>
                    </a:moveTo>
                    <a:cubicBezTo>
                      <a:pt x="262" y="672"/>
                      <a:pt x="262" y="676"/>
                      <a:pt x="261" y="680"/>
                    </a:cubicBezTo>
                    <a:cubicBezTo>
                      <a:pt x="266" y="678"/>
                      <a:pt x="270" y="675"/>
                      <a:pt x="273" y="672"/>
                    </a:cubicBezTo>
                    <a:cubicBezTo>
                      <a:pt x="282" y="682"/>
                      <a:pt x="270" y="692"/>
                      <a:pt x="274" y="703"/>
                    </a:cubicBezTo>
                    <a:cubicBezTo>
                      <a:pt x="284" y="705"/>
                      <a:pt x="281" y="688"/>
                      <a:pt x="288" y="684"/>
                    </a:cubicBezTo>
                    <a:cubicBezTo>
                      <a:pt x="287" y="691"/>
                      <a:pt x="286" y="698"/>
                      <a:pt x="286" y="705"/>
                    </a:cubicBezTo>
                    <a:cubicBezTo>
                      <a:pt x="297" y="701"/>
                      <a:pt x="291" y="689"/>
                      <a:pt x="290" y="680"/>
                    </a:cubicBezTo>
                    <a:cubicBezTo>
                      <a:pt x="287" y="678"/>
                      <a:pt x="285" y="675"/>
                      <a:pt x="282" y="673"/>
                    </a:cubicBezTo>
                    <a:cubicBezTo>
                      <a:pt x="282" y="668"/>
                      <a:pt x="282" y="664"/>
                      <a:pt x="282" y="659"/>
                    </a:cubicBezTo>
                    <a:cubicBezTo>
                      <a:pt x="276" y="663"/>
                      <a:pt x="270" y="667"/>
                      <a:pt x="263" y="668"/>
                    </a:cubicBezTo>
                    <a:close/>
                    <a:moveTo>
                      <a:pt x="432" y="684"/>
                    </a:moveTo>
                    <a:cubicBezTo>
                      <a:pt x="444" y="687"/>
                      <a:pt x="452" y="674"/>
                      <a:pt x="461" y="668"/>
                    </a:cubicBezTo>
                    <a:cubicBezTo>
                      <a:pt x="461" y="666"/>
                      <a:pt x="462" y="663"/>
                      <a:pt x="462" y="661"/>
                    </a:cubicBezTo>
                    <a:cubicBezTo>
                      <a:pt x="449" y="661"/>
                      <a:pt x="434" y="671"/>
                      <a:pt x="432" y="684"/>
                    </a:cubicBezTo>
                    <a:close/>
                    <a:moveTo>
                      <a:pt x="505" y="661"/>
                    </a:moveTo>
                    <a:cubicBezTo>
                      <a:pt x="508" y="677"/>
                      <a:pt x="527" y="682"/>
                      <a:pt x="535" y="694"/>
                    </a:cubicBezTo>
                    <a:cubicBezTo>
                      <a:pt x="537" y="691"/>
                      <a:pt x="541" y="687"/>
                      <a:pt x="537" y="683"/>
                    </a:cubicBezTo>
                    <a:cubicBezTo>
                      <a:pt x="530" y="671"/>
                      <a:pt x="518" y="665"/>
                      <a:pt x="505" y="661"/>
                    </a:cubicBezTo>
                    <a:close/>
                    <a:moveTo>
                      <a:pt x="400" y="663"/>
                    </a:moveTo>
                    <a:cubicBezTo>
                      <a:pt x="397" y="672"/>
                      <a:pt x="397" y="682"/>
                      <a:pt x="400" y="692"/>
                    </a:cubicBezTo>
                    <a:cubicBezTo>
                      <a:pt x="404" y="688"/>
                      <a:pt x="408" y="684"/>
                      <a:pt x="411" y="680"/>
                    </a:cubicBezTo>
                    <a:cubicBezTo>
                      <a:pt x="413" y="672"/>
                      <a:pt x="406" y="666"/>
                      <a:pt x="400" y="663"/>
                    </a:cubicBezTo>
                    <a:close/>
                    <a:moveTo>
                      <a:pt x="474" y="662"/>
                    </a:moveTo>
                    <a:cubicBezTo>
                      <a:pt x="486" y="673"/>
                      <a:pt x="478" y="686"/>
                      <a:pt x="477" y="699"/>
                    </a:cubicBezTo>
                    <a:cubicBezTo>
                      <a:pt x="487" y="696"/>
                      <a:pt x="496" y="692"/>
                      <a:pt x="505" y="688"/>
                    </a:cubicBezTo>
                    <a:cubicBezTo>
                      <a:pt x="499" y="682"/>
                      <a:pt x="494" y="674"/>
                      <a:pt x="490" y="666"/>
                    </a:cubicBezTo>
                    <a:cubicBezTo>
                      <a:pt x="485" y="664"/>
                      <a:pt x="480" y="663"/>
                      <a:pt x="474" y="662"/>
                    </a:cubicBezTo>
                    <a:close/>
                    <a:moveTo>
                      <a:pt x="359" y="674"/>
                    </a:moveTo>
                    <a:cubicBezTo>
                      <a:pt x="368" y="682"/>
                      <a:pt x="384" y="682"/>
                      <a:pt x="391" y="671"/>
                    </a:cubicBezTo>
                    <a:cubicBezTo>
                      <a:pt x="380" y="670"/>
                      <a:pt x="370" y="672"/>
                      <a:pt x="359" y="674"/>
                    </a:cubicBezTo>
                    <a:close/>
                    <a:moveTo>
                      <a:pt x="334" y="674"/>
                    </a:moveTo>
                    <a:cubicBezTo>
                      <a:pt x="338" y="682"/>
                      <a:pt x="337" y="694"/>
                      <a:pt x="348" y="698"/>
                    </a:cubicBezTo>
                    <a:cubicBezTo>
                      <a:pt x="346" y="693"/>
                      <a:pt x="345" y="689"/>
                      <a:pt x="343" y="684"/>
                    </a:cubicBezTo>
                    <a:cubicBezTo>
                      <a:pt x="344" y="682"/>
                      <a:pt x="346" y="678"/>
                      <a:pt x="347" y="676"/>
                    </a:cubicBezTo>
                    <a:cubicBezTo>
                      <a:pt x="343" y="675"/>
                      <a:pt x="338" y="675"/>
                      <a:pt x="334" y="674"/>
                    </a:cubicBezTo>
                    <a:close/>
                    <a:moveTo>
                      <a:pt x="881" y="678"/>
                    </a:moveTo>
                    <a:cubicBezTo>
                      <a:pt x="876" y="690"/>
                      <a:pt x="875" y="704"/>
                      <a:pt x="885" y="713"/>
                    </a:cubicBezTo>
                    <a:cubicBezTo>
                      <a:pt x="889" y="701"/>
                      <a:pt x="887" y="688"/>
                      <a:pt x="887" y="676"/>
                    </a:cubicBezTo>
                    <a:cubicBezTo>
                      <a:pt x="885" y="676"/>
                      <a:pt x="882" y="677"/>
                      <a:pt x="881" y="678"/>
                    </a:cubicBezTo>
                    <a:close/>
                    <a:moveTo>
                      <a:pt x="596" y="681"/>
                    </a:moveTo>
                    <a:cubicBezTo>
                      <a:pt x="600" y="687"/>
                      <a:pt x="605" y="693"/>
                      <a:pt x="611" y="696"/>
                    </a:cubicBezTo>
                    <a:cubicBezTo>
                      <a:pt x="609" y="689"/>
                      <a:pt x="606" y="676"/>
                      <a:pt x="596" y="681"/>
                    </a:cubicBezTo>
                    <a:close/>
                    <a:moveTo>
                      <a:pt x="661" y="707"/>
                    </a:moveTo>
                    <a:cubicBezTo>
                      <a:pt x="670" y="705"/>
                      <a:pt x="680" y="704"/>
                      <a:pt x="685" y="696"/>
                    </a:cubicBezTo>
                    <a:cubicBezTo>
                      <a:pt x="684" y="690"/>
                      <a:pt x="682" y="684"/>
                      <a:pt x="681" y="677"/>
                    </a:cubicBezTo>
                    <a:cubicBezTo>
                      <a:pt x="667" y="680"/>
                      <a:pt x="659" y="694"/>
                      <a:pt x="661" y="707"/>
                    </a:cubicBezTo>
                    <a:close/>
                    <a:moveTo>
                      <a:pt x="458" y="708"/>
                    </a:moveTo>
                    <a:cubicBezTo>
                      <a:pt x="460" y="707"/>
                      <a:pt x="465" y="707"/>
                      <a:pt x="467" y="706"/>
                    </a:cubicBezTo>
                    <a:cubicBezTo>
                      <a:pt x="465" y="699"/>
                      <a:pt x="463" y="691"/>
                      <a:pt x="461" y="684"/>
                    </a:cubicBezTo>
                    <a:cubicBezTo>
                      <a:pt x="455" y="691"/>
                      <a:pt x="459" y="700"/>
                      <a:pt x="458" y="708"/>
                    </a:cubicBezTo>
                    <a:close/>
                    <a:moveTo>
                      <a:pt x="566" y="684"/>
                    </a:moveTo>
                    <a:cubicBezTo>
                      <a:pt x="555" y="689"/>
                      <a:pt x="543" y="700"/>
                      <a:pt x="546" y="714"/>
                    </a:cubicBezTo>
                    <a:cubicBezTo>
                      <a:pt x="555" y="712"/>
                      <a:pt x="573" y="714"/>
                      <a:pt x="571" y="700"/>
                    </a:cubicBezTo>
                    <a:cubicBezTo>
                      <a:pt x="570" y="695"/>
                      <a:pt x="572" y="685"/>
                      <a:pt x="566" y="684"/>
                    </a:cubicBezTo>
                    <a:close/>
                    <a:moveTo>
                      <a:pt x="311" y="695"/>
                    </a:moveTo>
                    <a:cubicBezTo>
                      <a:pt x="313" y="701"/>
                      <a:pt x="317" y="704"/>
                      <a:pt x="322" y="708"/>
                    </a:cubicBezTo>
                    <a:cubicBezTo>
                      <a:pt x="321" y="702"/>
                      <a:pt x="321" y="696"/>
                      <a:pt x="320" y="689"/>
                    </a:cubicBezTo>
                    <a:cubicBezTo>
                      <a:pt x="317" y="691"/>
                      <a:pt x="313" y="691"/>
                      <a:pt x="311" y="695"/>
                    </a:cubicBezTo>
                    <a:close/>
                    <a:moveTo>
                      <a:pt x="639" y="685"/>
                    </a:moveTo>
                    <a:cubicBezTo>
                      <a:pt x="633" y="695"/>
                      <a:pt x="627" y="706"/>
                      <a:pt x="628" y="719"/>
                    </a:cubicBezTo>
                    <a:cubicBezTo>
                      <a:pt x="631" y="719"/>
                      <a:pt x="636" y="718"/>
                      <a:pt x="639" y="718"/>
                    </a:cubicBezTo>
                    <a:cubicBezTo>
                      <a:pt x="641" y="707"/>
                      <a:pt x="643" y="695"/>
                      <a:pt x="639" y="685"/>
                    </a:cubicBezTo>
                    <a:close/>
                    <a:moveTo>
                      <a:pt x="235" y="700"/>
                    </a:moveTo>
                    <a:cubicBezTo>
                      <a:pt x="237" y="705"/>
                      <a:pt x="241" y="709"/>
                      <a:pt x="246" y="711"/>
                    </a:cubicBezTo>
                    <a:cubicBezTo>
                      <a:pt x="245" y="707"/>
                      <a:pt x="249" y="701"/>
                      <a:pt x="244" y="698"/>
                    </a:cubicBezTo>
                    <a:cubicBezTo>
                      <a:pt x="242" y="698"/>
                      <a:pt x="237" y="699"/>
                      <a:pt x="235" y="700"/>
                    </a:cubicBezTo>
                    <a:close/>
                    <a:moveTo>
                      <a:pt x="437" y="721"/>
                    </a:moveTo>
                    <a:cubicBezTo>
                      <a:pt x="444" y="715"/>
                      <a:pt x="450" y="706"/>
                      <a:pt x="451" y="697"/>
                    </a:cubicBezTo>
                    <a:cubicBezTo>
                      <a:pt x="439" y="698"/>
                      <a:pt x="436" y="711"/>
                      <a:pt x="437" y="721"/>
                    </a:cubicBezTo>
                    <a:close/>
                    <a:moveTo>
                      <a:pt x="359" y="723"/>
                    </a:moveTo>
                    <a:cubicBezTo>
                      <a:pt x="362" y="720"/>
                      <a:pt x="365" y="716"/>
                      <a:pt x="368" y="712"/>
                    </a:cubicBezTo>
                    <a:cubicBezTo>
                      <a:pt x="365" y="708"/>
                      <a:pt x="362" y="704"/>
                      <a:pt x="359" y="700"/>
                    </a:cubicBezTo>
                    <a:cubicBezTo>
                      <a:pt x="353" y="707"/>
                      <a:pt x="356" y="716"/>
                      <a:pt x="359" y="723"/>
                    </a:cubicBezTo>
                    <a:close/>
                    <a:moveTo>
                      <a:pt x="417" y="700"/>
                    </a:moveTo>
                    <a:cubicBezTo>
                      <a:pt x="409" y="703"/>
                      <a:pt x="416" y="714"/>
                      <a:pt x="423" y="709"/>
                    </a:cubicBezTo>
                    <a:cubicBezTo>
                      <a:pt x="431" y="705"/>
                      <a:pt x="424" y="694"/>
                      <a:pt x="417" y="700"/>
                    </a:cubicBezTo>
                    <a:close/>
                    <a:moveTo>
                      <a:pt x="845" y="703"/>
                    </a:moveTo>
                    <a:cubicBezTo>
                      <a:pt x="847" y="707"/>
                      <a:pt x="849" y="710"/>
                      <a:pt x="851" y="713"/>
                    </a:cubicBezTo>
                    <a:cubicBezTo>
                      <a:pt x="853" y="713"/>
                      <a:pt x="857" y="713"/>
                      <a:pt x="859" y="713"/>
                    </a:cubicBezTo>
                    <a:cubicBezTo>
                      <a:pt x="859" y="705"/>
                      <a:pt x="853" y="701"/>
                      <a:pt x="845" y="703"/>
                    </a:cubicBezTo>
                    <a:close/>
                    <a:moveTo>
                      <a:pt x="255" y="722"/>
                    </a:moveTo>
                    <a:cubicBezTo>
                      <a:pt x="264" y="722"/>
                      <a:pt x="268" y="711"/>
                      <a:pt x="268" y="704"/>
                    </a:cubicBezTo>
                    <a:cubicBezTo>
                      <a:pt x="263" y="709"/>
                      <a:pt x="252" y="713"/>
                      <a:pt x="255" y="722"/>
                    </a:cubicBezTo>
                    <a:close/>
                    <a:moveTo>
                      <a:pt x="338" y="705"/>
                    </a:moveTo>
                    <a:cubicBezTo>
                      <a:pt x="333" y="711"/>
                      <a:pt x="342" y="718"/>
                      <a:pt x="346" y="712"/>
                    </a:cubicBezTo>
                    <a:cubicBezTo>
                      <a:pt x="351" y="706"/>
                      <a:pt x="342" y="698"/>
                      <a:pt x="338" y="705"/>
                    </a:cubicBezTo>
                    <a:close/>
                    <a:moveTo>
                      <a:pt x="801" y="727"/>
                    </a:moveTo>
                    <a:cubicBezTo>
                      <a:pt x="796" y="738"/>
                      <a:pt x="813" y="751"/>
                      <a:pt x="820" y="739"/>
                    </a:cubicBezTo>
                    <a:cubicBezTo>
                      <a:pt x="826" y="728"/>
                      <a:pt x="819" y="715"/>
                      <a:pt x="819" y="704"/>
                    </a:cubicBezTo>
                    <a:cubicBezTo>
                      <a:pt x="812" y="711"/>
                      <a:pt x="805" y="718"/>
                      <a:pt x="801" y="727"/>
                    </a:cubicBezTo>
                    <a:close/>
                    <a:moveTo>
                      <a:pt x="1266" y="738"/>
                    </a:moveTo>
                    <a:cubicBezTo>
                      <a:pt x="1269" y="734"/>
                      <a:pt x="1271" y="731"/>
                      <a:pt x="1274" y="728"/>
                    </a:cubicBezTo>
                    <a:cubicBezTo>
                      <a:pt x="1282" y="734"/>
                      <a:pt x="1289" y="741"/>
                      <a:pt x="1296" y="749"/>
                    </a:cubicBezTo>
                    <a:cubicBezTo>
                      <a:pt x="1287" y="755"/>
                      <a:pt x="1278" y="762"/>
                      <a:pt x="1270" y="768"/>
                    </a:cubicBezTo>
                    <a:cubicBezTo>
                      <a:pt x="1268" y="765"/>
                      <a:pt x="1265" y="759"/>
                      <a:pt x="1263" y="756"/>
                    </a:cubicBezTo>
                    <a:cubicBezTo>
                      <a:pt x="1262" y="771"/>
                      <a:pt x="1257" y="787"/>
                      <a:pt x="1259" y="802"/>
                    </a:cubicBezTo>
                    <a:cubicBezTo>
                      <a:pt x="1267" y="786"/>
                      <a:pt x="1283" y="779"/>
                      <a:pt x="1296" y="769"/>
                    </a:cubicBezTo>
                    <a:cubicBezTo>
                      <a:pt x="1303" y="763"/>
                      <a:pt x="1313" y="767"/>
                      <a:pt x="1321" y="767"/>
                    </a:cubicBezTo>
                    <a:cubicBezTo>
                      <a:pt x="1322" y="772"/>
                      <a:pt x="1324" y="778"/>
                      <a:pt x="1325" y="783"/>
                    </a:cubicBezTo>
                    <a:cubicBezTo>
                      <a:pt x="1330" y="767"/>
                      <a:pt x="1331" y="751"/>
                      <a:pt x="1331" y="734"/>
                    </a:cubicBezTo>
                    <a:cubicBezTo>
                      <a:pt x="1328" y="738"/>
                      <a:pt x="1326" y="743"/>
                      <a:pt x="1324" y="748"/>
                    </a:cubicBezTo>
                    <a:cubicBezTo>
                      <a:pt x="1318" y="747"/>
                      <a:pt x="1311" y="747"/>
                      <a:pt x="1305" y="746"/>
                    </a:cubicBezTo>
                    <a:cubicBezTo>
                      <a:pt x="1294" y="738"/>
                      <a:pt x="1285" y="726"/>
                      <a:pt x="1274" y="716"/>
                    </a:cubicBezTo>
                    <a:cubicBezTo>
                      <a:pt x="1274" y="713"/>
                      <a:pt x="1273" y="707"/>
                      <a:pt x="1273" y="703"/>
                    </a:cubicBezTo>
                    <a:cubicBezTo>
                      <a:pt x="1264" y="713"/>
                      <a:pt x="1267" y="726"/>
                      <a:pt x="1266" y="738"/>
                    </a:cubicBezTo>
                    <a:close/>
                    <a:moveTo>
                      <a:pt x="112" y="703"/>
                    </a:moveTo>
                    <a:cubicBezTo>
                      <a:pt x="111" y="707"/>
                      <a:pt x="110" y="714"/>
                      <a:pt x="109" y="717"/>
                    </a:cubicBezTo>
                    <a:cubicBezTo>
                      <a:pt x="93" y="718"/>
                      <a:pt x="76" y="721"/>
                      <a:pt x="60" y="722"/>
                    </a:cubicBezTo>
                    <a:cubicBezTo>
                      <a:pt x="56" y="719"/>
                      <a:pt x="53" y="715"/>
                      <a:pt x="49" y="711"/>
                    </a:cubicBezTo>
                    <a:cubicBezTo>
                      <a:pt x="52" y="722"/>
                      <a:pt x="48" y="736"/>
                      <a:pt x="56" y="745"/>
                    </a:cubicBezTo>
                    <a:cubicBezTo>
                      <a:pt x="57" y="742"/>
                      <a:pt x="58" y="735"/>
                      <a:pt x="59" y="732"/>
                    </a:cubicBezTo>
                    <a:cubicBezTo>
                      <a:pt x="74" y="728"/>
                      <a:pt x="89" y="727"/>
                      <a:pt x="104" y="725"/>
                    </a:cubicBezTo>
                    <a:cubicBezTo>
                      <a:pt x="89" y="749"/>
                      <a:pt x="72" y="772"/>
                      <a:pt x="58" y="797"/>
                    </a:cubicBezTo>
                    <a:cubicBezTo>
                      <a:pt x="59" y="798"/>
                      <a:pt x="62" y="799"/>
                      <a:pt x="63" y="800"/>
                    </a:cubicBezTo>
                    <a:cubicBezTo>
                      <a:pt x="77" y="799"/>
                      <a:pt x="91" y="797"/>
                      <a:pt x="105" y="796"/>
                    </a:cubicBezTo>
                    <a:cubicBezTo>
                      <a:pt x="98" y="791"/>
                      <a:pt x="89" y="790"/>
                      <a:pt x="80" y="789"/>
                    </a:cubicBezTo>
                    <a:cubicBezTo>
                      <a:pt x="94" y="771"/>
                      <a:pt x="105" y="751"/>
                      <a:pt x="118" y="732"/>
                    </a:cubicBezTo>
                    <a:cubicBezTo>
                      <a:pt x="117" y="723"/>
                      <a:pt x="118" y="712"/>
                      <a:pt x="112" y="703"/>
                    </a:cubicBezTo>
                    <a:close/>
                    <a:moveTo>
                      <a:pt x="215" y="716"/>
                    </a:moveTo>
                    <a:cubicBezTo>
                      <a:pt x="216" y="723"/>
                      <a:pt x="228" y="723"/>
                      <a:pt x="229" y="716"/>
                    </a:cubicBezTo>
                    <a:cubicBezTo>
                      <a:pt x="227" y="711"/>
                      <a:pt x="216" y="710"/>
                      <a:pt x="215" y="716"/>
                    </a:cubicBezTo>
                    <a:close/>
                    <a:moveTo>
                      <a:pt x="273" y="714"/>
                    </a:moveTo>
                    <a:cubicBezTo>
                      <a:pt x="269" y="718"/>
                      <a:pt x="274" y="726"/>
                      <a:pt x="280" y="726"/>
                    </a:cubicBezTo>
                    <a:cubicBezTo>
                      <a:pt x="288" y="723"/>
                      <a:pt x="280" y="708"/>
                      <a:pt x="273" y="714"/>
                    </a:cubicBezTo>
                    <a:close/>
                    <a:moveTo>
                      <a:pt x="232" y="733"/>
                    </a:moveTo>
                    <a:cubicBezTo>
                      <a:pt x="237" y="732"/>
                      <a:pt x="243" y="731"/>
                      <a:pt x="248" y="728"/>
                    </a:cubicBezTo>
                    <a:cubicBezTo>
                      <a:pt x="248" y="713"/>
                      <a:pt x="236" y="727"/>
                      <a:pt x="232" y="733"/>
                    </a:cubicBezTo>
                    <a:close/>
                    <a:moveTo>
                      <a:pt x="257" y="734"/>
                    </a:moveTo>
                    <a:cubicBezTo>
                      <a:pt x="252" y="733"/>
                      <a:pt x="248" y="743"/>
                      <a:pt x="255" y="743"/>
                    </a:cubicBezTo>
                    <a:cubicBezTo>
                      <a:pt x="260" y="743"/>
                      <a:pt x="264" y="733"/>
                      <a:pt x="257" y="734"/>
                    </a:cubicBezTo>
                    <a:close/>
                    <a:moveTo>
                      <a:pt x="268" y="740"/>
                    </a:moveTo>
                    <a:cubicBezTo>
                      <a:pt x="274" y="742"/>
                      <a:pt x="276" y="740"/>
                      <a:pt x="275" y="734"/>
                    </a:cubicBezTo>
                    <a:cubicBezTo>
                      <a:pt x="269" y="732"/>
                      <a:pt x="267" y="735"/>
                      <a:pt x="268" y="740"/>
                    </a:cubicBezTo>
                    <a:close/>
                    <a:moveTo>
                      <a:pt x="531" y="732"/>
                    </a:moveTo>
                    <a:cubicBezTo>
                      <a:pt x="529" y="743"/>
                      <a:pt x="524" y="752"/>
                      <a:pt x="519" y="761"/>
                    </a:cubicBezTo>
                    <a:cubicBezTo>
                      <a:pt x="531" y="761"/>
                      <a:pt x="537" y="749"/>
                      <a:pt x="543" y="740"/>
                    </a:cubicBezTo>
                    <a:cubicBezTo>
                      <a:pt x="539" y="737"/>
                      <a:pt x="535" y="735"/>
                      <a:pt x="531" y="732"/>
                    </a:cubicBezTo>
                    <a:close/>
                    <a:moveTo>
                      <a:pt x="439" y="751"/>
                    </a:moveTo>
                    <a:cubicBezTo>
                      <a:pt x="435" y="763"/>
                      <a:pt x="425" y="773"/>
                      <a:pt x="422" y="786"/>
                    </a:cubicBezTo>
                    <a:cubicBezTo>
                      <a:pt x="423" y="786"/>
                      <a:pt x="426" y="787"/>
                      <a:pt x="428" y="787"/>
                    </a:cubicBezTo>
                    <a:cubicBezTo>
                      <a:pt x="436" y="781"/>
                      <a:pt x="443" y="771"/>
                      <a:pt x="447" y="761"/>
                    </a:cubicBezTo>
                    <a:cubicBezTo>
                      <a:pt x="450" y="755"/>
                      <a:pt x="442" y="754"/>
                      <a:pt x="439" y="751"/>
                    </a:cubicBezTo>
                    <a:close/>
                    <a:moveTo>
                      <a:pt x="461" y="772"/>
                    </a:moveTo>
                    <a:cubicBezTo>
                      <a:pt x="471" y="773"/>
                      <a:pt x="476" y="766"/>
                      <a:pt x="475" y="756"/>
                    </a:cubicBezTo>
                    <a:cubicBezTo>
                      <a:pt x="466" y="756"/>
                      <a:pt x="463" y="764"/>
                      <a:pt x="461" y="772"/>
                    </a:cubicBezTo>
                    <a:close/>
                    <a:moveTo>
                      <a:pt x="349" y="778"/>
                    </a:moveTo>
                    <a:cubicBezTo>
                      <a:pt x="351" y="778"/>
                      <a:pt x="355" y="777"/>
                      <a:pt x="357" y="777"/>
                    </a:cubicBezTo>
                    <a:cubicBezTo>
                      <a:pt x="358" y="773"/>
                      <a:pt x="359" y="768"/>
                      <a:pt x="359" y="764"/>
                    </a:cubicBezTo>
                    <a:cubicBezTo>
                      <a:pt x="351" y="764"/>
                      <a:pt x="350" y="771"/>
                      <a:pt x="349" y="778"/>
                    </a:cubicBezTo>
                    <a:close/>
                    <a:moveTo>
                      <a:pt x="533" y="772"/>
                    </a:moveTo>
                    <a:cubicBezTo>
                      <a:pt x="535" y="777"/>
                      <a:pt x="535" y="777"/>
                      <a:pt x="535" y="777"/>
                    </a:cubicBezTo>
                    <a:cubicBezTo>
                      <a:pt x="531" y="777"/>
                      <a:pt x="526" y="777"/>
                      <a:pt x="521" y="777"/>
                    </a:cubicBezTo>
                    <a:cubicBezTo>
                      <a:pt x="522" y="770"/>
                      <a:pt x="522" y="770"/>
                      <a:pt x="522" y="770"/>
                    </a:cubicBezTo>
                    <a:cubicBezTo>
                      <a:pt x="514" y="773"/>
                      <a:pt x="519" y="781"/>
                      <a:pt x="519" y="787"/>
                    </a:cubicBezTo>
                    <a:cubicBezTo>
                      <a:pt x="523" y="785"/>
                      <a:pt x="526" y="783"/>
                      <a:pt x="530" y="781"/>
                    </a:cubicBezTo>
                    <a:cubicBezTo>
                      <a:pt x="531" y="782"/>
                      <a:pt x="534" y="785"/>
                      <a:pt x="536" y="787"/>
                    </a:cubicBezTo>
                    <a:cubicBezTo>
                      <a:pt x="542" y="780"/>
                      <a:pt x="547" y="772"/>
                      <a:pt x="552" y="764"/>
                    </a:cubicBezTo>
                    <a:cubicBezTo>
                      <a:pt x="546" y="766"/>
                      <a:pt x="539" y="769"/>
                      <a:pt x="533" y="772"/>
                    </a:cubicBezTo>
                    <a:close/>
                    <a:moveTo>
                      <a:pt x="119" y="773"/>
                    </a:moveTo>
                    <a:cubicBezTo>
                      <a:pt x="122" y="784"/>
                      <a:pt x="111" y="794"/>
                      <a:pt x="102" y="783"/>
                    </a:cubicBezTo>
                    <a:cubicBezTo>
                      <a:pt x="104" y="787"/>
                      <a:pt x="105" y="791"/>
                      <a:pt x="107" y="795"/>
                    </a:cubicBezTo>
                    <a:cubicBezTo>
                      <a:pt x="110" y="795"/>
                      <a:pt x="117" y="794"/>
                      <a:pt x="120" y="794"/>
                    </a:cubicBezTo>
                    <a:cubicBezTo>
                      <a:pt x="121" y="797"/>
                      <a:pt x="123" y="804"/>
                      <a:pt x="124" y="808"/>
                    </a:cubicBezTo>
                    <a:cubicBezTo>
                      <a:pt x="128" y="797"/>
                      <a:pt x="125" y="785"/>
                      <a:pt x="125" y="774"/>
                    </a:cubicBezTo>
                    <a:cubicBezTo>
                      <a:pt x="123" y="773"/>
                      <a:pt x="121" y="773"/>
                      <a:pt x="119" y="773"/>
                    </a:cubicBezTo>
                    <a:close/>
                    <a:moveTo>
                      <a:pt x="628" y="783"/>
                    </a:moveTo>
                    <a:cubicBezTo>
                      <a:pt x="628" y="790"/>
                      <a:pt x="635" y="806"/>
                      <a:pt x="643" y="799"/>
                    </a:cubicBezTo>
                    <a:cubicBezTo>
                      <a:pt x="639" y="793"/>
                      <a:pt x="634" y="788"/>
                      <a:pt x="628" y="783"/>
                    </a:cubicBezTo>
                    <a:close/>
                    <a:moveTo>
                      <a:pt x="481" y="821"/>
                    </a:moveTo>
                    <a:cubicBezTo>
                      <a:pt x="486" y="818"/>
                      <a:pt x="491" y="815"/>
                      <a:pt x="495" y="811"/>
                    </a:cubicBezTo>
                    <a:cubicBezTo>
                      <a:pt x="493" y="810"/>
                      <a:pt x="490" y="807"/>
                      <a:pt x="488" y="805"/>
                    </a:cubicBezTo>
                    <a:cubicBezTo>
                      <a:pt x="490" y="798"/>
                      <a:pt x="492" y="791"/>
                      <a:pt x="494" y="784"/>
                    </a:cubicBezTo>
                    <a:cubicBezTo>
                      <a:pt x="476" y="788"/>
                      <a:pt x="482" y="808"/>
                      <a:pt x="481" y="821"/>
                    </a:cubicBezTo>
                    <a:close/>
                    <a:moveTo>
                      <a:pt x="549" y="797"/>
                    </a:moveTo>
                    <a:cubicBezTo>
                      <a:pt x="547" y="803"/>
                      <a:pt x="549" y="805"/>
                      <a:pt x="556" y="803"/>
                    </a:cubicBezTo>
                    <a:cubicBezTo>
                      <a:pt x="558" y="797"/>
                      <a:pt x="556" y="795"/>
                      <a:pt x="549" y="797"/>
                    </a:cubicBezTo>
                    <a:close/>
                    <a:moveTo>
                      <a:pt x="1254" y="810"/>
                    </a:moveTo>
                    <a:cubicBezTo>
                      <a:pt x="1248" y="838"/>
                      <a:pt x="1240" y="865"/>
                      <a:pt x="1229" y="891"/>
                    </a:cubicBezTo>
                    <a:cubicBezTo>
                      <a:pt x="1236" y="894"/>
                      <a:pt x="1242" y="897"/>
                      <a:pt x="1249" y="899"/>
                    </a:cubicBezTo>
                    <a:cubicBezTo>
                      <a:pt x="1247" y="894"/>
                      <a:pt x="1243" y="889"/>
                      <a:pt x="1239" y="884"/>
                    </a:cubicBezTo>
                    <a:cubicBezTo>
                      <a:pt x="1241" y="876"/>
                      <a:pt x="1244" y="868"/>
                      <a:pt x="1246" y="861"/>
                    </a:cubicBezTo>
                    <a:cubicBezTo>
                      <a:pt x="1263" y="867"/>
                      <a:pt x="1281" y="871"/>
                      <a:pt x="1297" y="878"/>
                    </a:cubicBezTo>
                    <a:cubicBezTo>
                      <a:pt x="1297" y="882"/>
                      <a:pt x="1297" y="891"/>
                      <a:pt x="1297" y="895"/>
                    </a:cubicBezTo>
                    <a:cubicBezTo>
                      <a:pt x="1305" y="880"/>
                      <a:pt x="1309" y="862"/>
                      <a:pt x="1313" y="845"/>
                    </a:cubicBezTo>
                    <a:cubicBezTo>
                      <a:pt x="1310" y="850"/>
                      <a:pt x="1306" y="854"/>
                      <a:pt x="1303" y="859"/>
                    </a:cubicBezTo>
                    <a:cubicBezTo>
                      <a:pt x="1285" y="856"/>
                      <a:pt x="1268" y="848"/>
                      <a:pt x="1251" y="844"/>
                    </a:cubicBezTo>
                    <a:cubicBezTo>
                      <a:pt x="1253" y="836"/>
                      <a:pt x="1256" y="828"/>
                      <a:pt x="1259" y="820"/>
                    </a:cubicBezTo>
                    <a:cubicBezTo>
                      <a:pt x="1263" y="819"/>
                      <a:pt x="1271" y="818"/>
                      <a:pt x="1275" y="817"/>
                    </a:cubicBezTo>
                    <a:cubicBezTo>
                      <a:pt x="1268" y="814"/>
                      <a:pt x="1261" y="812"/>
                      <a:pt x="1254" y="810"/>
                    </a:cubicBezTo>
                    <a:close/>
                    <a:moveTo>
                      <a:pt x="552" y="836"/>
                    </a:moveTo>
                    <a:cubicBezTo>
                      <a:pt x="560" y="829"/>
                      <a:pt x="566" y="821"/>
                      <a:pt x="571" y="812"/>
                    </a:cubicBezTo>
                    <a:cubicBezTo>
                      <a:pt x="558" y="810"/>
                      <a:pt x="553" y="825"/>
                      <a:pt x="552" y="836"/>
                    </a:cubicBezTo>
                    <a:close/>
                    <a:moveTo>
                      <a:pt x="64" y="824"/>
                    </a:moveTo>
                    <a:cubicBezTo>
                      <a:pt x="68" y="837"/>
                      <a:pt x="70" y="850"/>
                      <a:pt x="77" y="861"/>
                    </a:cubicBezTo>
                    <a:cubicBezTo>
                      <a:pt x="77" y="857"/>
                      <a:pt x="77" y="849"/>
                      <a:pt x="77" y="844"/>
                    </a:cubicBezTo>
                    <a:cubicBezTo>
                      <a:pt x="83" y="845"/>
                      <a:pt x="90" y="845"/>
                      <a:pt x="97" y="847"/>
                    </a:cubicBezTo>
                    <a:cubicBezTo>
                      <a:pt x="97" y="850"/>
                      <a:pt x="98" y="855"/>
                      <a:pt x="98" y="858"/>
                    </a:cubicBezTo>
                    <a:cubicBezTo>
                      <a:pt x="101" y="860"/>
                      <a:pt x="105" y="862"/>
                      <a:pt x="107" y="863"/>
                    </a:cubicBezTo>
                    <a:cubicBezTo>
                      <a:pt x="106" y="859"/>
                      <a:pt x="105" y="851"/>
                      <a:pt x="104" y="847"/>
                    </a:cubicBezTo>
                    <a:cubicBezTo>
                      <a:pt x="112" y="848"/>
                      <a:pt x="121" y="849"/>
                      <a:pt x="129" y="850"/>
                    </a:cubicBezTo>
                    <a:cubicBezTo>
                      <a:pt x="124" y="856"/>
                      <a:pt x="118" y="861"/>
                      <a:pt x="113" y="867"/>
                    </a:cubicBezTo>
                    <a:cubicBezTo>
                      <a:pt x="109" y="864"/>
                      <a:pt x="106" y="865"/>
                      <a:pt x="102" y="866"/>
                    </a:cubicBezTo>
                    <a:cubicBezTo>
                      <a:pt x="107" y="876"/>
                      <a:pt x="96" y="880"/>
                      <a:pt x="91" y="887"/>
                    </a:cubicBezTo>
                    <a:cubicBezTo>
                      <a:pt x="87" y="882"/>
                      <a:pt x="84" y="878"/>
                      <a:pt x="80" y="874"/>
                    </a:cubicBezTo>
                    <a:cubicBezTo>
                      <a:pt x="83" y="889"/>
                      <a:pt x="88" y="904"/>
                      <a:pt x="93" y="918"/>
                    </a:cubicBezTo>
                    <a:cubicBezTo>
                      <a:pt x="96" y="912"/>
                      <a:pt x="97" y="903"/>
                      <a:pt x="103" y="899"/>
                    </a:cubicBezTo>
                    <a:cubicBezTo>
                      <a:pt x="117" y="886"/>
                      <a:pt x="131" y="872"/>
                      <a:pt x="146" y="859"/>
                    </a:cubicBezTo>
                    <a:cubicBezTo>
                      <a:pt x="144" y="854"/>
                      <a:pt x="143" y="848"/>
                      <a:pt x="140" y="843"/>
                    </a:cubicBezTo>
                    <a:cubicBezTo>
                      <a:pt x="121" y="841"/>
                      <a:pt x="103" y="839"/>
                      <a:pt x="84" y="837"/>
                    </a:cubicBezTo>
                    <a:cubicBezTo>
                      <a:pt x="75" y="836"/>
                      <a:pt x="70" y="829"/>
                      <a:pt x="64" y="824"/>
                    </a:cubicBezTo>
                    <a:close/>
                    <a:moveTo>
                      <a:pt x="517" y="856"/>
                    </a:moveTo>
                    <a:cubicBezTo>
                      <a:pt x="522" y="853"/>
                      <a:pt x="527" y="850"/>
                      <a:pt x="529" y="844"/>
                    </a:cubicBezTo>
                    <a:cubicBezTo>
                      <a:pt x="529" y="837"/>
                      <a:pt x="525" y="830"/>
                      <a:pt x="523" y="823"/>
                    </a:cubicBezTo>
                    <a:cubicBezTo>
                      <a:pt x="509" y="829"/>
                      <a:pt x="515" y="845"/>
                      <a:pt x="517" y="856"/>
                    </a:cubicBezTo>
                    <a:close/>
                    <a:moveTo>
                      <a:pt x="553" y="858"/>
                    </a:moveTo>
                    <a:cubicBezTo>
                      <a:pt x="550" y="863"/>
                      <a:pt x="547" y="869"/>
                      <a:pt x="544" y="875"/>
                    </a:cubicBezTo>
                    <a:cubicBezTo>
                      <a:pt x="554" y="872"/>
                      <a:pt x="564" y="867"/>
                      <a:pt x="571" y="859"/>
                    </a:cubicBezTo>
                    <a:cubicBezTo>
                      <a:pt x="566" y="855"/>
                      <a:pt x="559" y="855"/>
                      <a:pt x="553" y="858"/>
                    </a:cubicBezTo>
                    <a:close/>
                    <a:moveTo>
                      <a:pt x="155" y="899"/>
                    </a:moveTo>
                    <a:cubicBezTo>
                      <a:pt x="155" y="902"/>
                      <a:pt x="155" y="909"/>
                      <a:pt x="154" y="912"/>
                    </a:cubicBezTo>
                    <a:cubicBezTo>
                      <a:pt x="140" y="922"/>
                      <a:pt x="124" y="928"/>
                      <a:pt x="109" y="936"/>
                    </a:cubicBezTo>
                    <a:cubicBezTo>
                      <a:pt x="105" y="933"/>
                      <a:pt x="101" y="930"/>
                      <a:pt x="97" y="928"/>
                    </a:cubicBezTo>
                    <a:cubicBezTo>
                      <a:pt x="101" y="939"/>
                      <a:pt x="107" y="950"/>
                      <a:pt x="114" y="960"/>
                    </a:cubicBezTo>
                    <a:cubicBezTo>
                      <a:pt x="114" y="955"/>
                      <a:pt x="113" y="949"/>
                      <a:pt x="113" y="944"/>
                    </a:cubicBezTo>
                    <a:cubicBezTo>
                      <a:pt x="126" y="937"/>
                      <a:pt x="139" y="930"/>
                      <a:pt x="152" y="924"/>
                    </a:cubicBezTo>
                    <a:cubicBezTo>
                      <a:pt x="148" y="948"/>
                      <a:pt x="141" y="972"/>
                      <a:pt x="136" y="996"/>
                    </a:cubicBezTo>
                    <a:cubicBezTo>
                      <a:pt x="135" y="1000"/>
                      <a:pt x="132" y="1007"/>
                      <a:pt x="139" y="1008"/>
                    </a:cubicBezTo>
                    <a:cubicBezTo>
                      <a:pt x="155" y="1001"/>
                      <a:pt x="170" y="992"/>
                      <a:pt x="185" y="985"/>
                    </a:cubicBezTo>
                    <a:cubicBezTo>
                      <a:pt x="191" y="979"/>
                      <a:pt x="195" y="988"/>
                      <a:pt x="199" y="991"/>
                    </a:cubicBezTo>
                    <a:cubicBezTo>
                      <a:pt x="200" y="991"/>
                      <a:pt x="201" y="990"/>
                      <a:pt x="202" y="990"/>
                    </a:cubicBezTo>
                    <a:cubicBezTo>
                      <a:pt x="196" y="980"/>
                      <a:pt x="193" y="968"/>
                      <a:pt x="185" y="960"/>
                    </a:cubicBezTo>
                    <a:cubicBezTo>
                      <a:pt x="184" y="965"/>
                      <a:pt x="189" y="975"/>
                      <a:pt x="182" y="978"/>
                    </a:cubicBezTo>
                    <a:cubicBezTo>
                      <a:pt x="173" y="983"/>
                      <a:pt x="163" y="988"/>
                      <a:pt x="153" y="992"/>
                    </a:cubicBezTo>
                    <a:cubicBezTo>
                      <a:pt x="157" y="972"/>
                      <a:pt x="163" y="953"/>
                      <a:pt x="167" y="932"/>
                    </a:cubicBezTo>
                    <a:cubicBezTo>
                      <a:pt x="170" y="920"/>
                      <a:pt x="160" y="909"/>
                      <a:pt x="155" y="899"/>
                    </a:cubicBezTo>
                    <a:close/>
                    <a:moveTo>
                      <a:pt x="1206" y="945"/>
                    </a:moveTo>
                    <a:cubicBezTo>
                      <a:pt x="1210" y="942"/>
                      <a:pt x="1215" y="939"/>
                      <a:pt x="1219" y="937"/>
                    </a:cubicBezTo>
                    <a:cubicBezTo>
                      <a:pt x="1236" y="944"/>
                      <a:pt x="1251" y="951"/>
                      <a:pt x="1266" y="959"/>
                    </a:cubicBezTo>
                    <a:cubicBezTo>
                      <a:pt x="1265" y="963"/>
                      <a:pt x="1263" y="966"/>
                      <a:pt x="1262" y="970"/>
                    </a:cubicBezTo>
                    <a:cubicBezTo>
                      <a:pt x="1263" y="970"/>
                      <a:pt x="1267" y="969"/>
                      <a:pt x="1268" y="969"/>
                    </a:cubicBezTo>
                    <a:cubicBezTo>
                      <a:pt x="1273" y="956"/>
                      <a:pt x="1279" y="944"/>
                      <a:pt x="1284" y="931"/>
                    </a:cubicBezTo>
                    <a:cubicBezTo>
                      <a:pt x="1280" y="934"/>
                      <a:pt x="1276" y="937"/>
                      <a:pt x="1272" y="940"/>
                    </a:cubicBezTo>
                    <a:cubicBezTo>
                      <a:pt x="1256" y="935"/>
                      <a:pt x="1241" y="926"/>
                      <a:pt x="1226" y="920"/>
                    </a:cubicBezTo>
                    <a:cubicBezTo>
                      <a:pt x="1226" y="914"/>
                      <a:pt x="1226" y="909"/>
                      <a:pt x="1226" y="903"/>
                    </a:cubicBezTo>
                    <a:cubicBezTo>
                      <a:pt x="1218" y="917"/>
                      <a:pt x="1213" y="931"/>
                      <a:pt x="1206" y="945"/>
                    </a:cubicBezTo>
                    <a:close/>
                    <a:moveTo>
                      <a:pt x="746" y="939"/>
                    </a:moveTo>
                    <a:cubicBezTo>
                      <a:pt x="742" y="944"/>
                      <a:pt x="750" y="953"/>
                      <a:pt x="756" y="948"/>
                    </a:cubicBezTo>
                    <a:cubicBezTo>
                      <a:pt x="761" y="942"/>
                      <a:pt x="751" y="934"/>
                      <a:pt x="746" y="939"/>
                    </a:cubicBezTo>
                    <a:close/>
                    <a:moveTo>
                      <a:pt x="1180" y="1016"/>
                    </a:moveTo>
                    <a:cubicBezTo>
                      <a:pt x="1201" y="1027"/>
                      <a:pt x="1215" y="996"/>
                      <a:pt x="1236" y="1001"/>
                    </a:cubicBezTo>
                    <a:cubicBezTo>
                      <a:pt x="1245" y="1019"/>
                      <a:pt x="1223" y="1033"/>
                      <a:pt x="1207" y="1031"/>
                    </a:cubicBezTo>
                    <a:cubicBezTo>
                      <a:pt x="1212" y="1035"/>
                      <a:pt x="1218" y="1039"/>
                      <a:pt x="1224" y="1042"/>
                    </a:cubicBezTo>
                    <a:cubicBezTo>
                      <a:pt x="1232" y="1029"/>
                      <a:pt x="1244" y="1018"/>
                      <a:pt x="1247" y="1002"/>
                    </a:cubicBezTo>
                    <a:cubicBezTo>
                      <a:pt x="1249" y="994"/>
                      <a:pt x="1244" y="984"/>
                      <a:pt x="1236" y="982"/>
                    </a:cubicBezTo>
                    <a:cubicBezTo>
                      <a:pt x="1216" y="978"/>
                      <a:pt x="1203" y="1004"/>
                      <a:pt x="1183" y="1001"/>
                    </a:cubicBezTo>
                    <a:cubicBezTo>
                      <a:pt x="1179" y="983"/>
                      <a:pt x="1199" y="975"/>
                      <a:pt x="1213" y="973"/>
                    </a:cubicBezTo>
                    <a:cubicBezTo>
                      <a:pt x="1208" y="970"/>
                      <a:pt x="1202" y="967"/>
                      <a:pt x="1197" y="965"/>
                    </a:cubicBezTo>
                    <a:cubicBezTo>
                      <a:pt x="1185" y="979"/>
                      <a:pt x="1165" y="999"/>
                      <a:pt x="1180" y="1016"/>
                    </a:cubicBezTo>
                    <a:close/>
                    <a:moveTo>
                      <a:pt x="170" y="1036"/>
                    </a:moveTo>
                    <a:cubicBezTo>
                      <a:pt x="167" y="1061"/>
                      <a:pt x="187" y="1081"/>
                      <a:pt x="202" y="1099"/>
                    </a:cubicBezTo>
                    <a:cubicBezTo>
                      <a:pt x="209" y="1097"/>
                      <a:pt x="215" y="1094"/>
                      <a:pt x="222" y="1091"/>
                    </a:cubicBezTo>
                    <a:cubicBezTo>
                      <a:pt x="203" y="1090"/>
                      <a:pt x="184" y="1079"/>
                      <a:pt x="181" y="1060"/>
                    </a:cubicBezTo>
                    <a:cubicBezTo>
                      <a:pt x="176" y="1038"/>
                      <a:pt x="203" y="1016"/>
                      <a:pt x="223" y="1029"/>
                    </a:cubicBezTo>
                    <a:cubicBezTo>
                      <a:pt x="239" y="1038"/>
                      <a:pt x="244" y="1058"/>
                      <a:pt x="238" y="1075"/>
                    </a:cubicBezTo>
                    <a:cubicBezTo>
                      <a:pt x="243" y="1071"/>
                      <a:pt x="248" y="1067"/>
                      <a:pt x="253" y="1064"/>
                    </a:cubicBezTo>
                    <a:cubicBezTo>
                      <a:pt x="244" y="1043"/>
                      <a:pt x="231" y="1021"/>
                      <a:pt x="208" y="1013"/>
                    </a:cubicBezTo>
                    <a:cubicBezTo>
                      <a:pt x="192" y="1006"/>
                      <a:pt x="171" y="1017"/>
                      <a:pt x="170" y="1036"/>
                    </a:cubicBezTo>
                    <a:close/>
                    <a:moveTo>
                      <a:pt x="1133" y="1053"/>
                    </a:moveTo>
                    <a:cubicBezTo>
                      <a:pt x="1119" y="1066"/>
                      <a:pt x="1107" y="1082"/>
                      <a:pt x="1096" y="1099"/>
                    </a:cubicBezTo>
                    <a:cubicBezTo>
                      <a:pt x="1101" y="1096"/>
                      <a:pt x="1106" y="1093"/>
                      <a:pt x="1112" y="1092"/>
                    </a:cubicBezTo>
                    <a:cubicBezTo>
                      <a:pt x="1126" y="1102"/>
                      <a:pt x="1139" y="1114"/>
                      <a:pt x="1151" y="1126"/>
                    </a:cubicBezTo>
                    <a:cubicBezTo>
                      <a:pt x="1148" y="1131"/>
                      <a:pt x="1146" y="1136"/>
                      <a:pt x="1144" y="1140"/>
                    </a:cubicBezTo>
                    <a:cubicBezTo>
                      <a:pt x="1156" y="1128"/>
                      <a:pt x="1169" y="1116"/>
                      <a:pt x="1177" y="1101"/>
                    </a:cubicBezTo>
                    <a:cubicBezTo>
                      <a:pt x="1172" y="1104"/>
                      <a:pt x="1168" y="1108"/>
                      <a:pt x="1163" y="1111"/>
                    </a:cubicBezTo>
                    <a:cubicBezTo>
                      <a:pt x="1157" y="1107"/>
                      <a:pt x="1150" y="1101"/>
                      <a:pt x="1144" y="1096"/>
                    </a:cubicBezTo>
                    <a:cubicBezTo>
                      <a:pt x="1136" y="1089"/>
                      <a:pt x="1128" y="1082"/>
                      <a:pt x="1119" y="1075"/>
                    </a:cubicBezTo>
                    <a:cubicBezTo>
                      <a:pt x="1126" y="1066"/>
                      <a:pt x="1139" y="1052"/>
                      <a:pt x="1151" y="1061"/>
                    </a:cubicBezTo>
                    <a:cubicBezTo>
                      <a:pt x="1160" y="1067"/>
                      <a:pt x="1152" y="1079"/>
                      <a:pt x="1153" y="1087"/>
                    </a:cubicBezTo>
                    <a:cubicBezTo>
                      <a:pt x="1164" y="1089"/>
                      <a:pt x="1177" y="1087"/>
                      <a:pt x="1188" y="1085"/>
                    </a:cubicBezTo>
                    <a:cubicBezTo>
                      <a:pt x="1199" y="1080"/>
                      <a:pt x="1207" y="1071"/>
                      <a:pt x="1213" y="1061"/>
                    </a:cubicBezTo>
                    <a:cubicBezTo>
                      <a:pt x="1199" y="1072"/>
                      <a:pt x="1182" y="1071"/>
                      <a:pt x="1165" y="1072"/>
                    </a:cubicBezTo>
                    <a:cubicBezTo>
                      <a:pt x="1166" y="1063"/>
                      <a:pt x="1171" y="1049"/>
                      <a:pt x="1160" y="1045"/>
                    </a:cubicBezTo>
                    <a:cubicBezTo>
                      <a:pt x="1150" y="1039"/>
                      <a:pt x="1140" y="1047"/>
                      <a:pt x="1133" y="1053"/>
                    </a:cubicBezTo>
                    <a:close/>
                    <a:moveTo>
                      <a:pt x="260" y="1068"/>
                    </a:moveTo>
                    <a:cubicBezTo>
                      <a:pt x="262" y="1074"/>
                      <a:pt x="263" y="1079"/>
                      <a:pt x="264" y="1084"/>
                    </a:cubicBezTo>
                    <a:cubicBezTo>
                      <a:pt x="254" y="1097"/>
                      <a:pt x="242" y="1109"/>
                      <a:pt x="229" y="1121"/>
                    </a:cubicBezTo>
                    <a:cubicBezTo>
                      <a:pt x="225" y="1119"/>
                      <a:pt x="220" y="1117"/>
                      <a:pt x="215" y="1116"/>
                    </a:cubicBezTo>
                    <a:cubicBezTo>
                      <a:pt x="227" y="1127"/>
                      <a:pt x="237" y="1139"/>
                      <a:pt x="250" y="1147"/>
                    </a:cubicBezTo>
                    <a:cubicBezTo>
                      <a:pt x="248" y="1142"/>
                      <a:pt x="244" y="1138"/>
                      <a:pt x="245" y="1132"/>
                    </a:cubicBezTo>
                    <a:cubicBezTo>
                      <a:pt x="249" y="1126"/>
                      <a:pt x="254" y="1121"/>
                      <a:pt x="260" y="1115"/>
                    </a:cubicBezTo>
                    <a:cubicBezTo>
                      <a:pt x="270" y="1126"/>
                      <a:pt x="281" y="1135"/>
                      <a:pt x="291" y="1145"/>
                    </a:cubicBezTo>
                    <a:cubicBezTo>
                      <a:pt x="286" y="1152"/>
                      <a:pt x="280" y="1157"/>
                      <a:pt x="273" y="1163"/>
                    </a:cubicBezTo>
                    <a:cubicBezTo>
                      <a:pt x="269" y="1160"/>
                      <a:pt x="265" y="1159"/>
                      <a:pt x="260" y="1157"/>
                    </a:cubicBezTo>
                    <a:cubicBezTo>
                      <a:pt x="271" y="1169"/>
                      <a:pt x="282" y="1180"/>
                      <a:pt x="295" y="1190"/>
                    </a:cubicBezTo>
                    <a:cubicBezTo>
                      <a:pt x="293" y="1185"/>
                      <a:pt x="291" y="1180"/>
                      <a:pt x="289" y="1176"/>
                    </a:cubicBezTo>
                    <a:cubicBezTo>
                      <a:pt x="299" y="1161"/>
                      <a:pt x="312" y="1150"/>
                      <a:pt x="324" y="1137"/>
                    </a:cubicBezTo>
                    <a:cubicBezTo>
                      <a:pt x="328" y="1139"/>
                      <a:pt x="333" y="1141"/>
                      <a:pt x="338" y="1143"/>
                    </a:cubicBezTo>
                    <a:cubicBezTo>
                      <a:pt x="329" y="1131"/>
                      <a:pt x="317" y="1120"/>
                      <a:pt x="304" y="1111"/>
                    </a:cubicBezTo>
                    <a:cubicBezTo>
                      <a:pt x="306" y="1116"/>
                      <a:pt x="308" y="1120"/>
                      <a:pt x="310" y="1125"/>
                    </a:cubicBezTo>
                    <a:cubicBezTo>
                      <a:pt x="305" y="1130"/>
                      <a:pt x="301" y="1135"/>
                      <a:pt x="296" y="1141"/>
                    </a:cubicBezTo>
                    <a:cubicBezTo>
                      <a:pt x="285" y="1131"/>
                      <a:pt x="274" y="1121"/>
                      <a:pt x="263" y="1111"/>
                    </a:cubicBezTo>
                    <a:cubicBezTo>
                      <a:pt x="269" y="1106"/>
                      <a:pt x="274" y="1101"/>
                      <a:pt x="279" y="1095"/>
                    </a:cubicBezTo>
                    <a:cubicBezTo>
                      <a:pt x="284" y="1097"/>
                      <a:pt x="288" y="1099"/>
                      <a:pt x="293" y="1100"/>
                    </a:cubicBezTo>
                    <a:cubicBezTo>
                      <a:pt x="283" y="1089"/>
                      <a:pt x="271" y="1079"/>
                      <a:pt x="260" y="1068"/>
                    </a:cubicBezTo>
                    <a:close/>
                    <a:moveTo>
                      <a:pt x="1028" y="1155"/>
                    </a:moveTo>
                    <a:cubicBezTo>
                      <a:pt x="1032" y="1153"/>
                      <a:pt x="1037" y="1152"/>
                      <a:pt x="1042" y="1150"/>
                    </a:cubicBezTo>
                    <a:cubicBezTo>
                      <a:pt x="1055" y="1162"/>
                      <a:pt x="1066" y="1176"/>
                      <a:pt x="1077" y="1191"/>
                    </a:cubicBezTo>
                    <a:cubicBezTo>
                      <a:pt x="1073" y="1195"/>
                      <a:pt x="1070" y="1200"/>
                      <a:pt x="1067" y="1205"/>
                    </a:cubicBezTo>
                    <a:cubicBezTo>
                      <a:pt x="1089" y="1190"/>
                      <a:pt x="1110" y="1172"/>
                      <a:pt x="1130" y="1154"/>
                    </a:cubicBezTo>
                    <a:cubicBezTo>
                      <a:pt x="1126" y="1149"/>
                      <a:pt x="1122" y="1145"/>
                      <a:pt x="1118" y="1140"/>
                    </a:cubicBezTo>
                    <a:cubicBezTo>
                      <a:pt x="1118" y="1145"/>
                      <a:pt x="1118" y="1151"/>
                      <a:pt x="1118" y="1156"/>
                    </a:cubicBezTo>
                    <a:cubicBezTo>
                      <a:pt x="1110" y="1165"/>
                      <a:pt x="1100" y="1172"/>
                      <a:pt x="1091" y="1179"/>
                    </a:cubicBezTo>
                    <a:cubicBezTo>
                      <a:pt x="1086" y="1173"/>
                      <a:pt x="1080" y="1167"/>
                      <a:pt x="1075" y="1160"/>
                    </a:cubicBezTo>
                    <a:cubicBezTo>
                      <a:pt x="1082" y="1155"/>
                      <a:pt x="1090" y="1149"/>
                      <a:pt x="1097" y="1143"/>
                    </a:cubicBezTo>
                    <a:cubicBezTo>
                      <a:pt x="1101" y="1144"/>
                      <a:pt x="1104" y="1145"/>
                      <a:pt x="1108" y="1146"/>
                    </a:cubicBezTo>
                    <a:cubicBezTo>
                      <a:pt x="1104" y="1139"/>
                      <a:pt x="1100" y="1132"/>
                      <a:pt x="1094" y="1126"/>
                    </a:cubicBezTo>
                    <a:cubicBezTo>
                      <a:pt x="1095" y="1141"/>
                      <a:pt x="1081" y="1147"/>
                      <a:pt x="1072" y="1156"/>
                    </a:cubicBezTo>
                    <a:cubicBezTo>
                      <a:pt x="1067" y="1150"/>
                      <a:pt x="1061" y="1144"/>
                      <a:pt x="1056" y="1139"/>
                    </a:cubicBezTo>
                    <a:cubicBezTo>
                      <a:pt x="1068" y="1129"/>
                      <a:pt x="1079" y="1112"/>
                      <a:pt x="1096" y="1119"/>
                    </a:cubicBezTo>
                    <a:cubicBezTo>
                      <a:pt x="1092" y="1115"/>
                      <a:pt x="1089" y="1110"/>
                      <a:pt x="1084" y="1108"/>
                    </a:cubicBezTo>
                    <a:cubicBezTo>
                      <a:pt x="1065" y="1123"/>
                      <a:pt x="1045" y="1138"/>
                      <a:pt x="1028" y="1155"/>
                    </a:cubicBezTo>
                    <a:close/>
                    <a:moveTo>
                      <a:pt x="992" y="1178"/>
                    </a:moveTo>
                    <a:cubicBezTo>
                      <a:pt x="997" y="1177"/>
                      <a:pt x="1003" y="1176"/>
                      <a:pt x="1008" y="1174"/>
                    </a:cubicBezTo>
                    <a:cubicBezTo>
                      <a:pt x="1009" y="1190"/>
                      <a:pt x="1010" y="1205"/>
                      <a:pt x="1011" y="1221"/>
                    </a:cubicBezTo>
                    <a:cubicBezTo>
                      <a:pt x="997" y="1214"/>
                      <a:pt x="983" y="1206"/>
                      <a:pt x="970" y="1197"/>
                    </a:cubicBezTo>
                    <a:cubicBezTo>
                      <a:pt x="973" y="1193"/>
                      <a:pt x="977" y="1188"/>
                      <a:pt x="981" y="1184"/>
                    </a:cubicBezTo>
                    <a:cubicBezTo>
                      <a:pt x="966" y="1191"/>
                      <a:pt x="947" y="1196"/>
                      <a:pt x="939" y="1211"/>
                    </a:cubicBezTo>
                    <a:cubicBezTo>
                      <a:pt x="941" y="1210"/>
                      <a:pt x="946" y="1207"/>
                      <a:pt x="948" y="1206"/>
                    </a:cubicBezTo>
                    <a:cubicBezTo>
                      <a:pt x="971" y="1216"/>
                      <a:pt x="991" y="1230"/>
                      <a:pt x="1012" y="1241"/>
                    </a:cubicBezTo>
                    <a:cubicBezTo>
                      <a:pt x="1014" y="1241"/>
                      <a:pt x="1017" y="1239"/>
                      <a:pt x="1018" y="1238"/>
                    </a:cubicBezTo>
                    <a:cubicBezTo>
                      <a:pt x="1022" y="1211"/>
                      <a:pt x="1009" y="1182"/>
                      <a:pt x="1024" y="1157"/>
                    </a:cubicBezTo>
                    <a:cubicBezTo>
                      <a:pt x="1013" y="1163"/>
                      <a:pt x="1001" y="1169"/>
                      <a:pt x="992" y="1178"/>
                    </a:cubicBezTo>
                    <a:close/>
                    <a:moveTo>
                      <a:pt x="323" y="1193"/>
                    </a:moveTo>
                    <a:cubicBezTo>
                      <a:pt x="317" y="1197"/>
                      <a:pt x="309" y="1194"/>
                      <a:pt x="303" y="1195"/>
                    </a:cubicBezTo>
                    <a:cubicBezTo>
                      <a:pt x="312" y="1204"/>
                      <a:pt x="323" y="1211"/>
                      <a:pt x="336" y="1216"/>
                    </a:cubicBezTo>
                    <a:cubicBezTo>
                      <a:pt x="332" y="1211"/>
                      <a:pt x="328" y="1207"/>
                      <a:pt x="324" y="1203"/>
                    </a:cubicBezTo>
                    <a:cubicBezTo>
                      <a:pt x="329" y="1199"/>
                      <a:pt x="334" y="1195"/>
                      <a:pt x="340" y="1192"/>
                    </a:cubicBezTo>
                    <a:cubicBezTo>
                      <a:pt x="348" y="1196"/>
                      <a:pt x="356" y="1201"/>
                      <a:pt x="363" y="1206"/>
                    </a:cubicBezTo>
                    <a:cubicBezTo>
                      <a:pt x="364" y="1213"/>
                      <a:pt x="362" y="1220"/>
                      <a:pt x="362" y="1227"/>
                    </a:cubicBezTo>
                    <a:cubicBezTo>
                      <a:pt x="357" y="1225"/>
                      <a:pt x="351" y="1223"/>
                      <a:pt x="346" y="1221"/>
                    </a:cubicBezTo>
                    <a:cubicBezTo>
                      <a:pt x="356" y="1234"/>
                      <a:pt x="372" y="1241"/>
                      <a:pt x="385" y="1249"/>
                    </a:cubicBezTo>
                    <a:cubicBezTo>
                      <a:pt x="383" y="1245"/>
                      <a:pt x="380" y="1240"/>
                      <a:pt x="378" y="1236"/>
                    </a:cubicBezTo>
                    <a:cubicBezTo>
                      <a:pt x="380" y="1214"/>
                      <a:pt x="384" y="1191"/>
                      <a:pt x="386" y="1169"/>
                    </a:cubicBezTo>
                    <a:cubicBezTo>
                      <a:pt x="381" y="1166"/>
                      <a:pt x="377" y="1163"/>
                      <a:pt x="372" y="1160"/>
                    </a:cubicBezTo>
                    <a:cubicBezTo>
                      <a:pt x="356" y="1172"/>
                      <a:pt x="340" y="1182"/>
                      <a:pt x="323" y="1193"/>
                    </a:cubicBezTo>
                    <a:close/>
                    <a:moveTo>
                      <a:pt x="420" y="1194"/>
                    </a:moveTo>
                    <a:cubicBezTo>
                      <a:pt x="422" y="1199"/>
                      <a:pt x="429" y="1205"/>
                      <a:pt x="425" y="1211"/>
                    </a:cubicBezTo>
                    <a:cubicBezTo>
                      <a:pt x="419" y="1225"/>
                      <a:pt x="415" y="1239"/>
                      <a:pt x="407" y="1251"/>
                    </a:cubicBezTo>
                    <a:cubicBezTo>
                      <a:pt x="404" y="1252"/>
                      <a:pt x="397" y="1253"/>
                      <a:pt x="393" y="1254"/>
                    </a:cubicBezTo>
                    <a:cubicBezTo>
                      <a:pt x="404" y="1259"/>
                      <a:pt x="415" y="1266"/>
                      <a:pt x="427" y="1267"/>
                    </a:cubicBezTo>
                    <a:cubicBezTo>
                      <a:pt x="423" y="1263"/>
                      <a:pt x="419" y="1259"/>
                      <a:pt x="416" y="1256"/>
                    </a:cubicBezTo>
                    <a:cubicBezTo>
                      <a:pt x="420" y="1242"/>
                      <a:pt x="426" y="1229"/>
                      <a:pt x="432" y="1216"/>
                    </a:cubicBezTo>
                    <a:cubicBezTo>
                      <a:pt x="450" y="1239"/>
                      <a:pt x="456" y="1270"/>
                      <a:pt x="476" y="1291"/>
                    </a:cubicBezTo>
                    <a:cubicBezTo>
                      <a:pt x="484" y="1272"/>
                      <a:pt x="492" y="1254"/>
                      <a:pt x="499" y="1235"/>
                    </a:cubicBezTo>
                    <a:cubicBezTo>
                      <a:pt x="503" y="1235"/>
                      <a:pt x="511" y="1236"/>
                      <a:pt x="515" y="1236"/>
                    </a:cubicBezTo>
                    <a:cubicBezTo>
                      <a:pt x="505" y="1229"/>
                      <a:pt x="492" y="1224"/>
                      <a:pt x="480" y="1220"/>
                    </a:cubicBezTo>
                    <a:cubicBezTo>
                      <a:pt x="483" y="1224"/>
                      <a:pt x="488" y="1228"/>
                      <a:pt x="491" y="1232"/>
                    </a:cubicBezTo>
                    <a:cubicBezTo>
                      <a:pt x="488" y="1244"/>
                      <a:pt x="483" y="1255"/>
                      <a:pt x="477" y="1266"/>
                    </a:cubicBezTo>
                    <a:cubicBezTo>
                      <a:pt x="466" y="1246"/>
                      <a:pt x="457" y="1225"/>
                      <a:pt x="446" y="1206"/>
                    </a:cubicBezTo>
                    <a:cubicBezTo>
                      <a:pt x="438" y="1200"/>
                      <a:pt x="429" y="1197"/>
                      <a:pt x="420" y="1194"/>
                    </a:cubicBezTo>
                    <a:close/>
                    <a:moveTo>
                      <a:pt x="888" y="1226"/>
                    </a:moveTo>
                    <a:cubicBezTo>
                      <a:pt x="893" y="1227"/>
                      <a:pt x="898" y="1228"/>
                      <a:pt x="903" y="1229"/>
                    </a:cubicBezTo>
                    <a:cubicBezTo>
                      <a:pt x="911" y="1244"/>
                      <a:pt x="916" y="1260"/>
                      <a:pt x="923" y="1276"/>
                    </a:cubicBezTo>
                    <a:cubicBezTo>
                      <a:pt x="919" y="1279"/>
                      <a:pt x="916" y="1283"/>
                      <a:pt x="912" y="1287"/>
                    </a:cubicBezTo>
                    <a:cubicBezTo>
                      <a:pt x="927" y="1281"/>
                      <a:pt x="943" y="1278"/>
                      <a:pt x="955" y="1267"/>
                    </a:cubicBezTo>
                    <a:cubicBezTo>
                      <a:pt x="950" y="1267"/>
                      <a:pt x="945" y="1268"/>
                      <a:pt x="940" y="1269"/>
                    </a:cubicBezTo>
                    <a:cubicBezTo>
                      <a:pt x="932" y="1253"/>
                      <a:pt x="927" y="1237"/>
                      <a:pt x="920" y="1220"/>
                    </a:cubicBezTo>
                    <a:cubicBezTo>
                      <a:pt x="924" y="1217"/>
                      <a:pt x="928" y="1213"/>
                      <a:pt x="932" y="1209"/>
                    </a:cubicBezTo>
                    <a:cubicBezTo>
                      <a:pt x="917" y="1213"/>
                      <a:pt x="903" y="1220"/>
                      <a:pt x="888" y="1226"/>
                    </a:cubicBezTo>
                    <a:close/>
                    <a:moveTo>
                      <a:pt x="846" y="1242"/>
                    </a:moveTo>
                    <a:cubicBezTo>
                      <a:pt x="850" y="1242"/>
                      <a:pt x="857" y="1242"/>
                      <a:pt x="861" y="1241"/>
                    </a:cubicBezTo>
                    <a:cubicBezTo>
                      <a:pt x="865" y="1254"/>
                      <a:pt x="868" y="1267"/>
                      <a:pt x="871" y="1279"/>
                    </a:cubicBezTo>
                    <a:cubicBezTo>
                      <a:pt x="852" y="1270"/>
                      <a:pt x="834" y="1261"/>
                      <a:pt x="816" y="1252"/>
                    </a:cubicBezTo>
                    <a:cubicBezTo>
                      <a:pt x="804" y="1246"/>
                      <a:pt x="791" y="1253"/>
                      <a:pt x="780" y="1256"/>
                    </a:cubicBezTo>
                    <a:cubicBezTo>
                      <a:pt x="784" y="1257"/>
                      <a:pt x="789" y="1258"/>
                      <a:pt x="794" y="1260"/>
                    </a:cubicBezTo>
                    <a:cubicBezTo>
                      <a:pt x="798" y="1276"/>
                      <a:pt x="803" y="1292"/>
                      <a:pt x="806" y="1308"/>
                    </a:cubicBezTo>
                    <a:cubicBezTo>
                      <a:pt x="803" y="1312"/>
                      <a:pt x="799" y="1316"/>
                      <a:pt x="795" y="1320"/>
                    </a:cubicBezTo>
                    <a:cubicBezTo>
                      <a:pt x="807" y="1317"/>
                      <a:pt x="819" y="1315"/>
                      <a:pt x="830" y="1310"/>
                    </a:cubicBezTo>
                    <a:cubicBezTo>
                      <a:pt x="827" y="1310"/>
                      <a:pt x="819" y="1309"/>
                      <a:pt x="815" y="1308"/>
                    </a:cubicBezTo>
                    <a:cubicBezTo>
                      <a:pt x="811" y="1293"/>
                      <a:pt x="807" y="1279"/>
                      <a:pt x="804" y="1264"/>
                    </a:cubicBezTo>
                    <a:cubicBezTo>
                      <a:pt x="831" y="1275"/>
                      <a:pt x="855" y="1293"/>
                      <a:pt x="884" y="1300"/>
                    </a:cubicBezTo>
                    <a:cubicBezTo>
                      <a:pt x="880" y="1280"/>
                      <a:pt x="874" y="1260"/>
                      <a:pt x="869" y="1240"/>
                    </a:cubicBezTo>
                    <a:cubicBezTo>
                      <a:pt x="874" y="1237"/>
                      <a:pt x="878" y="1234"/>
                      <a:pt x="882" y="1231"/>
                    </a:cubicBezTo>
                    <a:cubicBezTo>
                      <a:pt x="870" y="1233"/>
                      <a:pt x="856" y="1234"/>
                      <a:pt x="846" y="1242"/>
                    </a:cubicBezTo>
                    <a:close/>
                    <a:moveTo>
                      <a:pt x="519" y="1256"/>
                    </a:moveTo>
                    <a:cubicBezTo>
                      <a:pt x="508" y="1268"/>
                      <a:pt x="512" y="1289"/>
                      <a:pt x="525" y="1299"/>
                    </a:cubicBezTo>
                    <a:cubicBezTo>
                      <a:pt x="543" y="1312"/>
                      <a:pt x="566" y="1317"/>
                      <a:pt x="588" y="1313"/>
                    </a:cubicBezTo>
                    <a:cubicBezTo>
                      <a:pt x="591" y="1303"/>
                      <a:pt x="592" y="1292"/>
                      <a:pt x="604" y="1289"/>
                    </a:cubicBezTo>
                    <a:cubicBezTo>
                      <a:pt x="589" y="1287"/>
                      <a:pt x="574" y="1281"/>
                      <a:pt x="558" y="1280"/>
                    </a:cubicBezTo>
                    <a:cubicBezTo>
                      <a:pt x="563" y="1285"/>
                      <a:pt x="570" y="1287"/>
                      <a:pt x="576" y="1291"/>
                    </a:cubicBezTo>
                    <a:cubicBezTo>
                      <a:pt x="573" y="1297"/>
                      <a:pt x="574" y="1305"/>
                      <a:pt x="568" y="1309"/>
                    </a:cubicBezTo>
                    <a:cubicBezTo>
                      <a:pt x="554" y="1309"/>
                      <a:pt x="538" y="1302"/>
                      <a:pt x="533" y="1287"/>
                    </a:cubicBezTo>
                    <a:cubicBezTo>
                      <a:pt x="525" y="1269"/>
                      <a:pt x="543" y="1245"/>
                      <a:pt x="564" y="1249"/>
                    </a:cubicBezTo>
                    <a:cubicBezTo>
                      <a:pt x="580" y="1249"/>
                      <a:pt x="590" y="1262"/>
                      <a:pt x="596" y="1276"/>
                    </a:cubicBezTo>
                    <a:cubicBezTo>
                      <a:pt x="598" y="1269"/>
                      <a:pt x="600" y="1262"/>
                      <a:pt x="602" y="1255"/>
                    </a:cubicBezTo>
                    <a:cubicBezTo>
                      <a:pt x="586" y="1253"/>
                      <a:pt x="572" y="1243"/>
                      <a:pt x="556" y="1243"/>
                    </a:cubicBezTo>
                    <a:cubicBezTo>
                      <a:pt x="543" y="1242"/>
                      <a:pt x="528" y="1245"/>
                      <a:pt x="519" y="1256"/>
                    </a:cubicBezTo>
                    <a:close/>
                    <a:moveTo>
                      <a:pt x="739" y="1261"/>
                    </a:moveTo>
                    <a:cubicBezTo>
                      <a:pt x="742" y="1261"/>
                      <a:pt x="750" y="1263"/>
                      <a:pt x="753" y="1264"/>
                    </a:cubicBezTo>
                    <a:cubicBezTo>
                      <a:pt x="755" y="1278"/>
                      <a:pt x="758" y="1293"/>
                      <a:pt x="754" y="1308"/>
                    </a:cubicBezTo>
                    <a:cubicBezTo>
                      <a:pt x="745" y="1321"/>
                      <a:pt x="723" y="1322"/>
                      <a:pt x="711" y="1313"/>
                    </a:cubicBezTo>
                    <a:cubicBezTo>
                      <a:pt x="704" y="1299"/>
                      <a:pt x="707" y="1283"/>
                      <a:pt x="706" y="1268"/>
                    </a:cubicBezTo>
                    <a:cubicBezTo>
                      <a:pt x="709" y="1265"/>
                      <a:pt x="713" y="1262"/>
                      <a:pt x="717" y="1259"/>
                    </a:cubicBezTo>
                    <a:cubicBezTo>
                      <a:pt x="703" y="1259"/>
                      <a:pt x="690" y="1261"/>
                      <a:pt x="677" y="1262"/>
                    </a:cubicBezTo>
                    <a:cubicBezTo>
                      <a:pt x="677" y="1262"/>
                      <a:pt x="677" y="1264"/>
                      <a:pt x="677" y="1265"/>
                    </a:cubicBezTo>
                    <a:cubicBezTo>
                      <a:pt x="684" y="1265"/>
                      <a:pt x="688" y="1269"/>
                      <a:pt x="688" y="1276"/>
                    </a:cubicBezTo>
                    <a:cubicBezTo>
                      <a:pt x="691" y="1291"/>
                      <a:pt x="684" y="1313"/>
                      <a:pt x="701" y="1321"/>
                    </a:cubicBezTo>
                    <a:cubicBezTo>
                      <a:pt x="717" y="1329"/>
                      <a:pt x="738" y="1328"/>
                      <a:pt x="754" y="1318"/>
                    </a:cubicBezTo>
                    <a:cubicBezTo>
                      <a:pt x="772" y="1305"/>
                      <a:pt x="761" y="1281"/>
                      <a:pt x="763" y="1263"/>
                    </a:cubicBezTo>
                    <a:cubicBezTo>
                      <a:pt x="766" y="1263"/>
                      <a:pt x="771" y="1261"/>
                      <a:pt x="774" y="1261"/>
                    </a:cubicBezTo>
                    <a:cubicBezTo>
                      <a:pt x="774" y="1259"/>
                      <a:pt x="774" y="1256"/>
                      <a:pt x="774" y="1255"/>
                    </a:cubicBezTo>
                    <a:cubicBezTo>
                      <a:pt x="762" y="1258"/>
                      <a:pt x="750" y="1255"/>
                      <a:pt x="739" y="126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/>
              </a:p>
            </p:txBody>
          </p:sp>
          <p:sp>
            <p:nvSpPr>
              <p:cNvPr id="80" name="Freeform 424"/>
              <p:cNvSpPr/>
              <p:nvPr/>
            </p:nvSpPr>
            <p:spPr bwMode="auto">
              <a:xfrm>
                <a:off x="3809268" y="851839"/>
                <a:ext cx="114597" cy="161691"/>
              </a:xfrm>
              <a:custGeom>
                <a:avLst/>
                <a:gdLst>
                  <a:gd name="T0" fmla="*/ 0 w 34"/>
                  <a:gd name="T1" fmla="*/ 22 h 48"/>
                  <a:gd name="T2" fmla="*/ 33 w 34"/>
                  <a:gd name="T3" fmla="*/ 0 h 48"/>
                  <a:gd name="T4" fmla="*/ 6 w 34"/>
                  <a:gd name="T5" fmla="*/ 48 h 48"/>
                  <a:gd name="T6" fmla="*/ 28 w 34"/>
                  <a:gd name="T7" fmla="*/ 18 h 48"/>
                  <a:gd name="T8" fmla="*/ 0 w 34"/>
                  <a:gd name="T9" fmla="*/ 33 h 48"/>
                  <a:gd name="T10" fmla="*/ 0 w 34"/>
                  <a:gd name="T11" fmla="*/ 2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" h="48">
                    <a:moveTo>
                      <a:pt x="0" y="22"/>
                    </a:moveTo>
                    <a:cubicBezTo>
                      <a:pt x="10" y="14"/>
                      <a:pt x="21" y="5"/>
                      <a:pt x="33" y="0"/>
                    </a:cubicBezTo>
                    <a:cubicBezTo>
                      <a:pt x="34" y="19"/>
                      <a:pt x="29" y="45"/>
                      <a:pt x="6" y="48"/>
                    </a:cubicBezTo>
                    <a:cubicBezTo>
                      <a:pt x="10" y="36"/>
                      <a:pt x="26" y="32"/>
                      <a:pt x="28" y="18"/>
                    </a:cubicBezTo>
                    <a:cubicBezTo>
                      <a:pt x="16" y="17"/>
                      <a:pt x="9" y="27"/>
                      <a:pt x="0" y="33"/>
                    </a:cubicBezTo>
                    <a:cubicBezTo>
                      <a:pt x="0" y="30"/>
                      <a:pt x="0" y="24"/>
                      <a:pt x="0" y="2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425"/>
              <p:cNvSpPr/>
              <p:nvPr/>
            </p:nvSpPr>
            <p:spPr bwMode="auto">
              <a:xfrm>
                <a:off x="3865781" y="1054344"/>
                <a:ext cx="182098" cy="167970"/>
              </a:xfrm>
              <a:custGeom>
                <a:avLst/>
                <a:gdLst>
                  <a:gd name="T0" fmla="*/ 0 w 54"/>
                  <a:gd name="T1" fmla="*/ 33 h 50"/>
                  <a:gd name="T2" fmla="*/ 50 w 54"/>
                  <a:gd name="T3" fmla="*/ 2 h 50"/>
                  <a:gd name="T4" fmla="*/ 54 w 54"/>
                  <a:gd name="T5" fmla="*/ 35 h 50"/>
                  <a:gd name="T6" fmla="*/ 41 w 54"/>
                  <a:gd name="T7" fmla="*/ 33 h 50"/>
                  <a:gd name="T8" fmla="*/ 13 w 54"/>
                  <a:gd name="T9" fmla="*/ 50 h 50"/>
                  <a:gd name="T10" fmla="*/ 6 w 54"/>
                  <a:gd name="T11" fmla="*/ 41 h 50"/>
                  <a:gd name="T12" fmla="*/ 41 w 54"/>
                  <a:gd name="T13" fmla="*/ 13 h 50"/>
                  <a:gd name="T14" fmla="*/ 0 w 54"/>
                  <a:gd name="T15" fmla="*/ 3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4" h="50">
                    <a:moveTo>
                      <a:pt x="0" y="33"/>
                    </a:moveTo>
                    <a:cubicBezTo>
                      <a:pt x="10" y="16"/>
                      <a:pt x="29" y="0"/>
                      <a:pt x="50" y="2"/>
                    </a:cubicBezTo>
                    <a:cubicBezTo>
                      <a:pt x="53" y="13"/>
                      <a:pt x="54" y="24"/>
                      <a:pt x="54" y="35"/>
                    </a:cubicBezTo>
                    <a:cubicBezTo>
                      <a:pt x="51" y="35"/>
                      <a:pt x="44" y="33"/>
                      <a:pt x="41" y="33"/>
                    </a:cubicBezTo>
                    <a:cubicBezTo>
                      <a:pt x="32" y="39"/>
                      <a:pt x="22" y="45"/>
                      <a:pt x="13" y="50"/>
                    </a:cubicBezTo>
                    <a:cubicBezTo>
                      <a:pt x="11" y="48"/>
                      <a:pt x="7" y="43"/>
                      <a:pt x="6" y="41"/>
                    </a:cubicBezTo>
                    <a:cubicBezTo>
                      <a:pt x="22" y="40"/>
                      <a:pt x="33" y="26"/>
                      <a:pt x="41" y="13"/>
                    </a:cubicBezTo>
                    <a:cubicBezTo>
                      <a:pt x="24" y="11"/>
                      <a:pt x="14" y="26"/>
                      <a:pt x="0" y="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2" name="Freeform 426"/>
              <p:cNvSpPr/>
              <p:nvPr/>
            </p:nvSpPr>
            <p:spPr bwMode="auto">
              <a:xfrm>
                <a:off x="3021222" y="1562963"/>
                <a:ext cx="56513" cy="62792"/>
              </a:xfrm>
              <a:custGeom>
                <a:avLst/>
                <a:gdLst>
                  <a:gd name="T0" fmla="*/ 9 w 17"/>
                  <a:gd name="T1" fmla="*/ 19 h 19"/>
                  <a:gd name="T2" fmla="*/ 16 w 17"/>
                  <a:gd name="T3" fmla="*/ 0 h 19"/>
                  <a:gd name="T4" fmla="*/ 9 w 17"/>
                  <a:gd name="T5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" h="19">
                    <a:moveTo>
                      <a:pt x="9" y="19"/>
                    </a:moveTo>
                    <a:cubicBezTo>
                      <a:pt x="0" y="14"/>
                      <a:pt x="12" y="5"/>
                      <a:pt x="16" y="0"/>
                    </a:cubicBezTo>
                    <a:cubicBezTo>
                      <a:pt x="15" y="6"/>
                      <a:pt x="17" y="16"/>
                      <a:pt x="9" y="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3" name="Freeform 427"/>
              <p:cNvSpPr/>
              <p:nvPr/>
            </p:nvSpPr>
            <p:spPr bwMode="auto">
              <a:xfrm>
                <a:off x="5085526" y="1578661"/>
                <a:ext cx="124016" cy="125585"/>
              </a:xfrm>
              <a:custGeom>
                <a:avLst/>
                <a:gdLst>
                  <a:gd name="T0" fmla="*/ 27 w 37"/>
                  <a:gd name="T1" fmla="*/ 4 h 37"/>
                  <a:gd name="T2" fmla="*/ 37 w 37"/>
                  <a:gd name="T3" fmla="*/ 6 h 37"/>
                  <a:gd name="T4" fmla="*/ 23 w 37"/>
                  <a:gd name="T5" fmla="*/ 35 h 37"/>
                  <a:gd name="T6" fmla="*/ 3 w 37"/>
                  <a:gd name="T7" fmla="*/ 33 h 37"/>
                  <a:gd name="T8" fmla="*/ 0 w 37"/>
                  <a:gd name="T9" fmla="*/ 24 h 37"/>
                  <a:gd name="T10" fmla="*/ 27 w 37"/>
                  <a:gd name="T11" fmla="*/ 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7">
                    <a:moveTo>
                      <a:pt x="27" y="4"/>
                    </a:moveTo>
                    <a:cubicBezTo>
                      <a:pt x="31" y="0"/>
                      <a:pt x="34" y="5"/>
                      <a:pt x="37" y="6"/>
                    </a:cubicBezTo>
                    <a:cubicBezTo>
                      <a:pt x="32" y="16"/>
                      <a:pt x="30" y="27"/>
                      <a:pt x="23" y="35"/>
                    </a:cubicBezTo>
                    <a:cubicBezTo>
                      <a:pt x="16" y="37"/>
                      <a:pt x="9" y="34"/>
                      <a:pt x="3" y="33"/>
                    </a:cubicBezTo>
                    <a:cubicBezTo>
                      <a:pt x="2" y="31"/>
                      <a:pt x="0" y="26"/>
                      <a:pt x="0" y="24"/>
                    </a:cubicBezTo>
                    <a:cubicBezTo>
                      <a:pt x="8" y="16"/>
                      <a:pt x="16" y="8"/>
                      <a:pt x="27" y="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4" name="Freeform 428"/>
              <p:cNvSpPr/>
              <p:nvPr/>
            </p:nvSpPr>
            <p:spPr bwMode="auto">
              <a:xfrm>
                <a:off x="4445043" y="1595930"/>
                <a:ext cx="95759" cy="128725"/>
              </a:xfrm>
              <a:custGeom>
                <a:avLst/>
                <a:gdLst>
                  <a:gd name="T0" fmla="*/ 0 w 28"/>
                  <a:gd name="T1" fmla="*/ 36 h 38"/>
                  <a:gd name="T2" fmla="*/ 28 w 28"/>
                  <a:gd name="T3" fmla="*/ 0 h 38"/>
                  <a:gd name="T4" fmla="*/ 21 w 28"/>
                  <a:gd name="T5" fmla="*/ 35 h 38"/>
                  <a:gd name="T6" fmla="*/ 0 w 28"/>
                  <a:gd name="T7" fmla="*/ 3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38">
                    <a:moveTo>
                      <a:pt x="0" y="36"/>
                    </a:moveTo>
                    <a:cubicBezTo>
                      <a:pt x="5" y="22"/>
                      <a:pt x="13" y="4"/>
                      <a:pt x="28" y="0"/>
                    </a:cubicBezTo>
                    <a:cubicBezTo>
                      <a:pt x="28" y="12"/>
                      <a:pt x="28" y="25"/>
                      <a:pt x="21" y="35"/>
                    </a:cubicBezTo>
                    <a:cubicBezTo>
                      <a:pt x="14" y="38"/>
                      <a:pt x="7" y="37"/>
                      <a:pt x="0" y="3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5" name="Freeform 429"/>
              <p:cNvSpPr>
                <a:spLocks noEditPoints="1"/>
              </p:cNvSpPr>
              <p:nvPr/>
            </p:nvSpPr>
            <p:spPr bwMode="auto">
              <a:xfrm>
                <a:off x="4476439" y="1872216"/>
                <a:ext cx="91049" cy="152272"/>
              </a:xfrm>
              <a:custGeom>
                <a:avLst/>
                <a:gdLst>
                  <a:gd name="T0" fmla="*/ 3 w 27"/>
                  <a:gd name="T1" fmla="*/ 37 h 45"/>
                  <a:gd name="T2" fmla="*/ 8 w 27"/>
                  <a:gd name="T3" fmla="*/ 0 h 45"/>
                  <a:gd name="T4" fmla="*/ 27 w 27"/>
                  <a:gd name="T5" fmla="*/ 44 h 45"/>
                  <a:gd name="T6" fmla="*/ 3 w 27"/>
                  <a:gd name="T7" fmla="*/ 37 h 45"/>
                  <a:gd name="T8" fmla="*/ 10 w 27"/>
                  <a:gd name="T9" fmla="*/ 26 h 45"/>
                  <a:gd name="T10" fmla="*/ 16 w 27"/>
                  <a:gd name="T11" fmla="*/ 33 h 45"/>
                  <a:gd name="T12" fmla="*/ 10 w 27"/>
                  <a:gd name="T13" fmla="*/ 2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45">
                    <a:moveTo>
                      <a:pt x="3" y="37"/>
                    </a:moveTo>
                    <a:cubicBezTo>
                      <a:pt x="0" y="25"/>
                      <a:pt x="2" y="11"/>
                      <a:pt x="8" y="0"/>
                    </a:cubicBezTo>
                    <a:cubicBezTo>
                      <a:pt x="17" y="13"/>
                      <a:pt x="25" y="28"/>
                      <a:pt x="27" y="44"/>
                    </a:cubicBezTo>
                    <a:cubicBezTo>
                      <a:pt x="19" y="44"/>
                      <a:pt x="9" y="45"/>
                      <a:pt x="3" y="37"/>
                    </a:cubicBezTo>
                    <a:close/>
                    <a:moveTo>
                      <a:pt x="10" y="26"/>
                    </a:moveTo>
                    <a:cubicBezTo>
                      <a:pt x="8" y="32"/>
                      <a:pt x="10" y="35"/>
                      <a:pt x="16" y="33"/>
                    </a:cubicBezTo>
                    <a:cubicBezTo>
                      <a:pt x="18" y="26"/>
                      <a:pt x="16" y="23"/>
                      <a:pt x="10" y="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6" name="Freeform 430"/>
              <p:cNvSpPr>
                <a:spLocks noEditPoints="1"/>
              </p:cNvSpPr>
              <p:nvPr/>
            </p:nvSpPr>
            <p:spPr bwMode="auto">
              <a:xfrm>
                <a:off x="5796651" y="2013499"/>
                <a:ext cx="117736" cy="58084"/>
              </a:xfrm>
              <a:custGeom>
                <a:avLst/>
                <a:gdLst>
                  <a:gd name="T0" fmla="*/ 0 w 35"/>
                  <a:gd name="T1" fmla="*/ 2 h 17"/>
                  <a:gd name="T2" fmla="*/ 24 w 35"/>
                  <a:gd name="T3" fmla="*/ 0 h 17"/>
                  <a:gd name="T4" fmla="*/ 33 w 35"/>
                  <a:gd name="T5" fmla="*/ 16 h 17"/>
                  <a:gd name="T6" fmla="*/ 0 w 35"/>
                  <a:gd name="T7" fmla="*/ 2 h 17"/>
                  <a:gd name="T8" fmla="*/ 20 w 35"/>
                  <a:gd name="T9" fmla="*/ 4 h 17"/>
                  <a:gd name="T10" fmla="*/ 20 w 35"/>
                  <a:gd name="T11" fmla="*/ 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17">
                    <a:moveTo>
                      <a:pt x="0" y="2"/>
                    </a:moveTo>
                    <a:cubicBezTo>
                      <a:pt x="8" y="1"/>
                      <a:pt x="16" y="0"/>
                      <a:pt x="24" y="0"/>
                    </a:cubicBezTo>
                    <a:cubicBezTo>
                      <a:pt x="31" y="2"/>
                      <a:pt x="35" y="9"/>
                      <a:pt x="33" y="16"/>
                    </a:cubicBezTo>
                    <a:cubicBezTo>
                      <a:pt x="21" y="17"/>
                      <a:pt x="9" y="10"/>
                      <a:pt x="0" y="2"/>
                    </a:cubicBezTo>
                    <a:close/>
                    <a:moveTo>
                      <a:pt x="20" y="4"/>
                    </a:moveTo>
                    <a:cubicBezTo>
                      <a:pt x="20" y="4"/>
                      <a:pt x="20" y="4"/>
                      <a:pt x="20" y="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7" name="Freeform 431"/>
              <p:cNvSpPr>
                <a:spLocks noEditPoints="1"/>
              </p:cNvSpPr>
              <p:nvPr/>
            </p:nvSpPr>
            <p:spPr bwMode="auto">
              <a:xfrm>
                <a:off x="4186023" y="2151643"/>
                <a:ext cx="149133" cy="188377"/>
              </a:xfrm>
              <a:custGeom>
                <a:avLst/>
                <a:gdLst>
                  <a:gd name="T0" fmla="*/ 0 w 44"/>
                  <a:gd name="T1" fmla="*/ 34 h 56"/>
                  <a:gd name="T2" fmla="*/ 25 w 44"/>
                  <a:gd name="T3" fmla="*/ 0 h 56"/>
                  <a:gd name="T4" fmla="*/ 44 w 44"/>
                  <a:gd name="T5" fmla="*/ 22 h 56"/>
                  <a:gd name="T6" fmla="*/ 28 w 44"/>
                  <a:gd name="T7" fmla="*/ 49 h 56"/>
                  <a:gd name="T8" fmla="*/ 7 w 44"/>
                  <a:gd name="T9" fmla="*/ 49 h 56"/>
                  <a:gd name="T10" fmla="*/ 0 w 44"/>
                  <a:gd name="T11" fmla="*/ 34 h 56"/>
                  <a:gd name="T12" fmla="*/ 17 w 44"/>
                  <a:gd name="T13" fmla="*/ 45 h 56"/>
                  <a:gd name="T14" fmla="*/ 32 w 44"/>
                  <a:gd name="T15" fmla="*/ 22 h 56"/>
                  <a:gd name="T16" fmla="*/ 23 w 44"/>
                  <a:gd name="T17" fmla="*/ 13 h 56"/>
                  <a:gd name="T18" fmla="*/ 17 w 44"/>
                  <a:gd name="T19" fmla="*/ 45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" h="56">
                    <a:moveTo>
                      <a:pt x="0" y="34"/>
                    </a:moveTo>
                    <a:cubicBezTo>
                      <a:pt x="5" y="21"/>
                      <a:pt x="13" y="8"/>
                      <a:pt x="25" y="0"/>
                    </a:cubicBezTo>
                    <a:cubicBezTo>
                      <a:pt x="33" y="6"/>
                      <a:pt x="40" y="13"/>
                      <a:pt x="44" y="22"/>
                    </a:cubicBezTo>
                    <a:cubicBezTo>
                      <a:pt x="41" y="32"/>
                      <a:pt x="37" y="42"/>
                      <a:pt x="28" y="49"/>
                    </a:cubicBezTo>
                    <a:cubicBezTo>
                      <a:pt x="23" y="56"/>
                      <a:pt x="14" y="50"/>
                      <a:pt x="7" y="49"/>
                    </a:cubicBezTo>
                    <a:cubicBezTo>
                      <a:pt x="5" y="44"/>
                      <a:pt x="2" y="39"/>
                      <a:pt x="0" y="34"/>
                    </a:cubicBezTo>
                    <a:close/>
                    <a:moveTo>
                      <a:pt x="17" y="45"/>
                    </a:moveTo>
                    <a:cubicBezTo>
                      <a:pt x="23" y="39"/>
                      <a:pt x="35" y="33"/>
                      <a:pt x="32" y="22"/>
                    </a:cubicBezTo>
                    <a:cubicBezTo>
                      <a:pt x="32" y="17"/>
                      <a:pt x="26" y="15"/>
                      <a:pt x="23" y="13"/>
                    </a:cubicBezTo>
                    <a:cubicBezTo>
                      <a:pt x="17" y="23"/>
                      <a:pt x="6" y="35"/>
                      <a:pt x="17" y="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8" name="Freeform 432"/>
              <p:cNvSpPr>
                <a:spLocks noEditPoints="1"/>
              </p:cNvSpPr>
              <p:nvPr/>
            </p:nvSpPr>
            <p:spPr bwMode="auto">
              <a:xfrm>
                <a:off x="5446583" y="2212865"/>
                <a:ext cx="133435" cy="124016"/>
              </a:xfrm>
              <a:custGeom>
                <a:avLst/>
                <a:gdLst>
                  <a:gd name="T0" fmla="*/ 0 w 40"/>
                  <a:gd name="T1" fmla="*/ 29 h 37"/>
                  <a:gd name="T2" fmla="*/ 40 w 40"/>
                  <a:gd name="T3" fmla="*/ 0 h 37"/>
                  <a:gd name="T4" fmla="*/ 24 w 40"/>
                  <a:gd name="T5" fmla="*/ 33 h 37"/>
                  <a:gd name="T6" fmla="*/ 0 w 40"/>
                  <a:gd name="T7" fmla="*/ 29 h 37"/>
                  <a:gd name="T8" fmla="*/ 21 w 40"/>
                  <a:gd name="T9" fmla="*/ 17 h 37"/>
                  <a:gd name="T10" fmla="*/ 19 w 40"/>
                  <a:gd name="T11" fmla="*/ 26 h 37"/>
                  <a:gd name="T12" fmla="*/ 21 w 40"/>
                  <a:gd name="T13" fmla="*/ 1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7">
                    <a:moveTo>
                      <a:pt x="0" y="29"/>
                    </a:moveTo>
                    <a:cubicBezTo>
                      <a:pt x="10" y="16"/>
                      <a:pt x="23" y="3"/>
                      <a:pt x="40" y="0"/>
                    </a:cubicBezTo>
                    <a:cubicBezTo>
                      <a:pt x="37" y="12"/>
                      <a:pt x="33" y="24"/>
                      <a:pt x="24" y="33"/>
                    </a:cubicBezTo>
                    <a:cubicBezTo>
                      <a:pt x="16" y="37"/>
                      <a:pt x="7" y="30"/>
                      <a:pt x="0" y="29"/>
                    </a:cubicBezTo>
                    <a:close/>
                    <a:moveTo>
                      <a:pt x="21" y="17"/>
                    </a:moveTo>
                    <a:cubicBezTo>
                      <a:pt x="16" y="17"/>
                      <a:pt x="12" y="26"/>
                      <a:pt x="19" y="26"/>
                    </a:cubicBezTo>
                    <a:cubicBezTo>
                      <a:pt x="24" y="27"/>
                      <a:pt x="27" y="17"/>
                      <a:pt x="21" y="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9" name="Freeform 433"/>
              <p:cNvSpPr/>
              <p:nvPr/>
            </p:nvSpPr>
            <p:spPr bwMode="auto">
              <a:xfrm>
                <a:off x="3680543" y="2343160"/>
                <a:ext cx="114597" cy="175819"/>
              </a:xfrm>
              <a:custGeom>
                <a:avLst/>
                <a:gdLst>
                  <a:gd name="T0" fmla="*/ 10 w 34"/>
                  <a:gd name="T1" fmla="*/ 9 h 52"/>
                  <a:gd name="T2" fmla="*/ 22 w 34"/>
                  <a:gd name="T3" fmla="*/ 7 h 52"/>
                  <a:gd name="T4" fmla="*/ 34 w 34"/>
                  <a:gd name="T5" fmla="*/ 38 h 52"/>
                  <a:gd name="T6" fmla="*/ 11 w 34"/>
                  <a:gd name="T7" fmla="*/ 52 h 52"/>
                  <a:gd name="T8" fmla="*/ 10 w 34"/>
                  <a:gd name="T9" fmla="*/ 9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52">
                    <a:moveTo>
                      <a:pt x="10" y="9"/>
                    </a:moveTo>
                    <a:cubicBezTo>
                      <a:pt x="11" y="3"/>
                      <a:pt x="20" y="0"/>
                      <a:pt x="22" y="7"/>
                    </a:cubicBezTo>
                    <a:cubicBezTo>
                      <a:pt x="28" y="16"/>
                      <a:pt x="31" y="27"/>
                      <a:pt x="34" y="38"/>
                    </a:cubicBezTo>
                    <a:cubicBezTo>
                      <a:pt x="27" y="43"/>
                      <a:pt x="19" y="47"/>
                      <a:pt x="11" y="52"/>
                    </a:cubicBezTo>
                    <a:cubicBezTo>
                      <a:pt x="0" y="40"/>
                      <a:pt x="8" y="23"/>
                      <a:pt x="10" y="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0" name="Freeform 434"/>
              <p:cNvSpPr>
                <a:spLocks noEditPoints="1"/>
              </p:cNvSpPr>
              <p:nvPr/>
            </p:nvSpPr>
            <p:spPr bwMode="auto">
              <a:xfrm>
                <a:off x="5856304" y="2380835"/>
                <a:ext cx="161691" cy="128725"/>
              </a:xfrm>
              <a:custGeom>
                <a:avLst/>
                <a:gdLst>
                  <a:gd name="T0" fmla="*/ 0 w 48"/>
                  <a:gd name="T1" fmla="*/ 24 h 38"/>
                  <a:gd name="T2" fmla="*/ 45 w 48"/>
                  <a:gd name="T3" fmla="*/ 4 h 38"/>
                  <a:gd name="T4" fmla="*/ 8 w 48"/>
                  <a:gd name="T5" fmla="*/ 37 h 38"/>
                  <a:gd name="T6" fmla="*/ 0 w 48"/>
                  <a:gd name="T7" fmla="*/ 24 h 38"/>
                  <a:gd name="T8" fmla="*/ 10 w 48"/>
                  <a:gd name="T9" fmla="*/ 29 h 38"/>
                  <a:gd name="T10" fmla="*/ 37 w 48"/>
                  <a:gd name="T11" fmla="*/ 11 h 38"/>
                  <a:gd name="T12" fmla="*/ 10 w 48"/>
                  <a:gd name="T13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38">
                    <a:moveTo>
                      <a:pt x="0" y="24"/>
                    </a:moveTo>
                    <a:cubicBezTo>
                      <a:pt x="6" y="6"/>
                      <a:pt x="28" y="0"/>
                      <a:pt x="45" y="4"/>
                    </a:cubicBezTo>
                    <a:cubicBezTo>
                      <a:pt x="48" y="25"/>
                      <a:pt x="27" y="38"/>
                      <a:pt x="8" y="37"/>
                    </a:cubicBezTo>
                    <a:cubicBezTo>
                      <a:pt x="5" y="33"/>
                      <a:pt x="3" y="28"/>
                      <a:pt x="0" y="24"/>
                    </a:cubicBezTo>
                    <a:close/>
                    <a:moveTo>
                      <a:pt x="10" y="29"/>
                    </a:moveTo>
                    <a:cubicBezTo>
                      <a:pt x="22" y="29"/>
                      <a:pt x="34" y="23"/>
                      <a:pt x="37" y="11"/>
                    </a:cubicBezTo>
                    <a:cubicBezTo>
                      <a:pt x="26" y="11"/>
                      <a:pt x="9" y="14"/>
                      <a:pt x="10" y="2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1" name="Freeform 435"/>
              <p:cNvSpPr>
                <a:spLocks noEditPoints="1"/>
              </p:cNvSpPr>
              <p:nvPr/>
            </p:nvSpPr>
            <p:spPr bwMode="auto">
              <a:xfrm>
                <a:off x="4873601" y="2427930"/>
                <a:ext cx="124016" cy="155412"/>
              </a:xfrm>
              <a:custGeom>
                <a:avLst/>
                <a:gdLst>
                  <a:gd name="T0" fmla="*/ 6 w 37"/>
                  <a:gd name="T1" fmla="*/ 28 h 46"/>
                  <a:gd name="T2" fmla="*/ 31 w 37"/>
                  <a:gd name="T3" fmla="*/ 0 h 46"/>
                  <a:gd name="T4" fmla="*/ 35 w 37"/>
                  <a:gd name="T5" fmla="*/ 29 h 46"/>
                  <a:gd name="T6" fmla="*/ 7 w 37"/>
                  <a:gd name="T7" fmla="*/ 43 h 46"/>
                  <a:gd name="T8" fmla="*/ 6 w 37"/>
                  <a:gd name="T9" fmla="*/ 28 h 46"/>
                  <a:gd name="T10" fmla="*/ 19 w 37"/>
                  <a:gd name="T11" fmla="*/ 23 h 46"/>
                  <a:gd name="T12" fmla="*/ 18 w 37"/>
                  <a:gd name="T13" fmla="*/ 36 h 46"/>
                  <a:gd name="T14" fmla="*/ 19 w 37"/>
                  <a:gd name="T15" fmla="*/ 23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46">
                    <a:moveTo>
                      <a:pt x="6" y="28"/>
                    </a:moveTo>
                    <a:cubicBezTo>
                      <a:pt x="11" y="16"/>
                      <a:pt x="21" y="7"/>
                      <a:pt x="31" y="0"/>
                    </a:cubicBezTo>
                    <a:cubicBezTo>
                      <a:pt x="37" y="9"/>
                      <a:pt x="35" y="19"/>
                      <a:pt x="35" y="29"/>
                    </a:cubicBezTo>
                    <a:cubicBezTo>
                      <a:pt x="33" y="43"/>
                      <a:pt x="19" y="46"/>
                      <a:pt x="7" y="43"/>
                    </a:cubicBezTo>
                    <a:cubicBezTo>
                      <a:pt x="0" y="40"/>
                      <a:pt x="4" y="33"/>
                      <a:pt x="6" y="28"/>
                    </a:cubicBezTo>
                    <a:close/>
                    <a:moveTo>
                      <a:pt x="19" y="23"/>
                    </a:moveTo>
                    <a:cubicBezTo>
                      <a:pt x="15" y="25"/>
                      <a:pt x="12" y="34"/>
                      <a:pt x="18" y="36"/>
                    </a:cubicBezTo>
                    <a:cubicBezTo>
                      <a:pt x="27" y="38"/>
                      <a:pt x="29" y="20"/>
                      <a:pt x="19" y="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2" name="Freeform 436"/>
              <p:cNvSpPr>
                <a:spLocks noEditPoints="1"/>
              </p:cNvSpPr>
              <p:nvPr/>
            </p:nvSpPr>
            <p:spPr bwMode="auto">
              <a:xfrm>
                <a:off x="5955203" y="2599039"/>
                <a:ext cx="194657" cy="166400"/>
              </a:xfrm>
              <a:custGeom>
                <a:avLst/>
                <a:gdLst>
                  <a:gd name="T0" fmla="*/ 15 w 58"/>
                  <a:gd name="T1" fmla="*/ 7 h 49"/>
                  <a:gd name="T2" fmla="*/ 46 w 58"/>
                  <a:gd name="T3" fmla="*/ 12 h 49"/>
                  <a:gd name="T4" fmla="*/ 47 w 58"/>
                  <a:gd name="T5" fmla="*/ 26 h 49"/>
                  <a:gd name="T6" fmla="*/ 58 w 58"/>
                  <a:gd name="T7" fmla="*/ 33 h 49"/>
                  <a:gd name="T8" fmla="*/ 16 w 58"/>
                  <a:gd name="T9" fmla="*/ 42 h 49"/>
                  <a:gd name="T10" fmla="*/ 15 w 58"/>
                  <a:gd name="T11" fmla="*/ 7 h 49"/>
                  <a:gd name="T12" fmla="*/ 14 w 58"/>
                  <a:gd name="T13" fmla="*/ 25 h 49"/>
                  <a:gd name="T14" fmla="*/ 39 w 58"/>
                  <a:gd name="T15" fmla="*/ 35 h 49"/>
                  <a:gd name="T16" fmla="*/ 39 w 58"/>
                  <a:gd name="T17" fmla="*/ 20 h 49"/>
                  <a:gd name="T18" fmla="*/ 25 w 58"/>
                  <a:gd name="T19" fmla="*/ 10 h 49"/>
                  <a:gd name="T20" fmla="*/ 14 w 58"/>
                  <a:gd name="T21" fmla="*/ 2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8" h="49">
                    <a:moveTo>
                      <a:pt x="15" y="7"/>
                    </a:moveTo>
                    <a:cubicBezTo>
                      <a:pt x="25" y="0"/>
                      <a:pt x="37" y="7"/>
                      <a:pt x="46" y="12"/>
                    </a:cubicBezTo>
                    <a:cubicBezTo>
                      <a:pt x="46" y="17"/>
                      <a:pt x="47" y="21"/>
                      <a:pt x="47" y="26"/>
                    </a:cubicBezTo>
                    <a:cubicBezTo>
                      <a:pt x="50" y="28"/>
                      <a:pt x="55" y="31"/>
                      <a:pt x="58" y="33"/>
                    </a:cubicBezTo>
                    <a:cubicBezTo>
                      <a:pt x="45" y="40"/>
                      <a:pt x="30" y="49"/>
                      <a:pt x="16" y="42"/>
                    </a:cubicBezTo>
                    <a:cubicBezTo>
                      <a:pt x="2" y="37"/>
                      <a:pt x="0" y="12"/>
                      <a:pt x="15" y="7"/>
                    </a:cubicBezTo>
                    <a:close/>
                    <a:moveTo>
                      <a:pt x="14" y="25"/>
                    </a:moveTo>
                    <a:cubicBezTo>
                      <a:pt x="15" y="36"/>
                      <a:pt x="30" y="36"/>
                      <a:pt x="39" y="35"/>
                    </a:cubicBezTo>
                    <a:cubicBezTo>
                      <a:pt x="39" y="31"/>
                      <a:pt x="39" y="24"/>
                      <a:pt x="39" y="20"/>
                    </a:cubicBezTo>
                    <a:cubicBezTo>
                      <a:pt x="34" y="17"/>
                      <a:pt x="29" y="13"/>
                      <a:pt x="25" y="10"/>
                    </a:cubicBezTo>
                    <a:cubicBezTo>
                      <a:pt x="20" y="14"/>
                      <a:pt x="11" y="17"/>
                      <a:pt x="14" y="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3" name="Freeform 437"/>
              <p:cNvSpPr>
                <a:spLocks noEditPoints="1"/>
              </p:cNvSpPr>
              <p:nvPr/>
            </p:nvSpPr>
            <p:spPr bwMode="auto">
              <a:xfrm>
                <a:off x="5247217" y="2663402"/>
                <a:ext cx="916771" cy="549434"/>
              </a:xfrm>
              <a:custGeom>
                <a:avLst/>
                <a:gdLst>
                  <a:gd name="T0" fmla="*/ 187 w 272"/>
                  <a:gd name="T1" fmla="*/ 0 h 163"/>
                  <a:gd name="T2" fmla="*/ 178 w 272"/>
                  <a:gd name="T3" fmla="*/ 23 h 163"/>
                  <a:gd name="T4" fmla="*/ 180 w 272"/>
                  <a:gd name="T5" fmla="*/ 49 h 163"/>
                  <a:gd name="T6" fmla="*/ 185 w 272"/>
                  <a:gd name="T7" fmla="*/ 43 h 163"/>
                  <a:gd name="T8" fmla="*/ 217 w 272"/>
                  <a:gd name="T9" fmla="*/ 43 h 163"/>
                  <a:gd name="T10" fmla="*/ 171 w 272"/>
                  <a:gd name="T11" fmla="*/ 84 h 163"/>
                  <a:gd name="T12" fmla="*/ 138 w 272"/>
                  <a:gd name="T13" fmla="*/ 78 h 163"/>
                  <a:gd name="T14" fmla="*/ 175 w 272"/>
                  <a:gd name="T15" fmla="*/ 95 h 163"/>
                  <a:gd name="T16" fmla="*/ 202 w 272"/>
                  <a:gd name="T17" fmla="*/ 110 h 163"/>
                  <a:gd name="T18" fmla="*/ 242 w 272"/>
                  <a:gd name="T19" fmla="*/ 64 h 163"/>
                  <a:gd name="T20" fmla="*/ 265 w 272"/>
                  <a:gd name="T21" fmla="*/ 78 h 163"/>
                  <a:gd name="T22" fmla="*/ 272 w 272"/>
                  <a:gd name="T23" fmla="*/ 95 h 163"/>
                  <a:gd name="T24" fmla="*/ 235 w 272"/>
                  <a:gd name="T25" fmla="*/ 136 h 163"/>
                  <a:gd name="T26" fmla="*/ 187 w 272"/>
                  <a:gd name="T27" fmla="*/ 151 h 163"/>
                  <a:gd name="T28" fmla="*/ 190 w 272"/>
                  <a:gd name="T29" fmla="*/ 142 h 163"/>
                  <a:gd name="T30" fmla="*/ 183 w 272"/>
                  <a:gd name="T31" fmla="*/ 136 h 163"/>
                  <a:gd name="T32" fmla="*/ 164 w 272"/>
                  <a:gd name="T33" fmla="*/ 118 h 163"/>
                  <a:gd name="T34" fmla="*/ 134 w 272"/>
                  <a:gd name="T35" fmla="*/ 131 h 163"/>
                  <a:gd name="T36" fmla="*/ 103 w 272"/>
                  <a:gd name="T37" fmla="*/ 133 h 163"/>
                  <a:gd name="T38" fmla="*/ 115 w 272"/>
                  <a:gd name="T39" fmla="*/ 105 h 163"/>
                  <a:gd name="T40" fmla="*/ 101 w 272"/>
                  <a:gd name="T41" fmla="*/ 111 h 163"/>
                  <a:gd name="T42" fmla="*/ 25 w 272"/>
                  <a:gd name="T43" fmla="*/ 148 h 163"/>
                  <a:gd name="T44" fmla="*/ 23 w 272"/>
                  <a:gd name="T45" fmla="*/ 93 h 163"/>
                  <a:gd name="T46" fmla="*/ 72 w 272"/>
                  <a:gd name="T47" fmla="*/ 113 h 163"/>
                  <a:gd name="T48" fmla="*/ 100 w 272"/>
                  <a:gd name="T49" fmla="*/ 97 h 163"/>
                  <a:gd name="T50" fmla="*/ 122 w 272"/>
                  <a:gd name="T51" fmla="*/ 75 h 163"/>
                  <a:gd name="T52" fmla="*/ 125 w 272"/>
                  <a:gd name="T53" fmla="*/ 74 h 163"/>
                  <a:gd name="T54" fmla="*/ 164 w 272"/>
                  <a:gd name="T55" fmla="*/ 60 h 163"/>
                  <a:gd name="T56" fmla="*/ 122 w 272"/>
                  <a:gd name="T57" fmla="*/ 25 h 163"/>
                  <a:gd name="T58" fmla="*/ 168 w 272"/>
                  <a:gd name="T59" fmla="*/ 4 h 163"/>
                  <a:gd name="T60" fmla="*/ 184 w 272"/>
                  <a:gd name="T61" fmla="*/ 11 h 163"/>
                  <a:gd name="T62" fmla="*/ 184 w 272"/>
                  <a:gd name="T63" fmla="*/ 11 h 163"/>
                  <a:gd name="T64" fmla="*/ 133 w 272"/>
                  <a:gd name="T65" fmla="*/ 49 h 163"/>
                  <a:gd name="T66" fmla="*/ 133 w 272"/>
                  <a:gd name="T67" fmla="*/ 29 h 163"/>
                  <a:gd name="T68" fmla="*/ 198 w 272"/>
                  <a:gd name="T69" fmla="*/ 61 h 163"/>
                  <a:gd name="T70" fmla="*/ 245 w 272"/>
                  <a:gd name="T71" fmla="*/ 80 h 163"/>
                  <a:gd name="T72" fmla="*/ 254 w 272"/>
                  <a:gd name="T73" fmla="*/ 80 h 163"/>
                  <a:gd name="T74" fmla="*/ 134 w 272"/>
                  <a:gd name="T75" fmla="*/ 121 h 163"/>
                  <a:gd name="T76" fmla="*/ 158 w 272"/>
                  <a:gd name="T77" fmla="*/ 104 h 163"/>
                  <a:gd name="T78" fmla="*/ 15 w 272"/>
                  <a:gd name="T79" fmla="*/ 121 h 163"/>
                  <a:gd name="T80" fmla="*/ 66 w 272"/>
                  <a:gd name="T81" fmla="*/ 127 h 163"/>
                  <a:gd name="T82" fmla="*/ 15 w 272"/>
                  <a:gd name="T83" fmla="*/ 121 h 163"/>
                  <a:gd name="T84" fmla="*/ 182 w 272"/>
                  <a:gd name="T85" fmla="*/ 121 h 163"/>
                  <a:gd name="T86" fmla="*/ 173 w 272"/>
                  <a:gd name="T87" fmla="*/ 119 h 163"/>
                  <a:gd name="T88" fmla="*/ 251 w 272"/>
                  <a:gd name="T89" fmla="*/ 134 h 163"/>
                  <a:gd name="T90" fmla="*/ 244 w 272"/>
                  <a:gd name="T91" fmla="*/ 126 h 163"/>
                  <a:gd name="T92" fmla="*/ 215 w 272"/>
                  <a:gd name="T93" fmla="*/ 140 h 163"/>
                  <a:gd name="T94" fmla="*/ 206 w 272"/>
                  <a:gd name="T95" fmla="*/ 135 h 163"/>
                  <a:gd name="T96" fmla="*/ 111 w 272"/>
                  <a:gd name="T97" fmla="*/ 148 h 163"/>
                  <a:gd name="T98" fmla="*/ 104 w 272"/>
                  <a:gd name="T99" fmla="*/ 144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72" h="163">
                    <a:moveTo>
                      <a:pt x="178" y="6"/>
                    </a:moveTo>
                    <a:cubicBezTo>
                      <a:pt x="180" y="4"/>
                      <a:pt x="185" y="1"/>
                      <a:pt x="187" y="0"/>
                    </a:cubicBezTo>
                    <a:cubicBezTo>
                      <a:pt x="200" y="2"/>
                      <a:pt x="211" y="17"/>
                      <a:pt x="201" y="29"/>
                    </a:cubicBezTo>
                    <a:cubicBezTo>
                      <a:pt x="194" y="39"/>
                      <a:pt x="185" y="27"/>
                      <a:pt x="178" y="23"/>
                    </a:cubicBezTo>
                    <a:cubicBezTo>
                      <a:pt x="175" y="27"/>
                      <a:pt x="172" y="32"/>
                      <a:pt x="170" y="36"/>
                    </a:cubicBezTo>
                    <a:cubicBezTo>
                      <a:pt x="178" y="35"/>
                      <a:pt x="185" y="41"/>
                      <a:pt x="180" y="49"/>
                    </a:cubicBezTo>
                    <a:cubicBezTo>
                      <a:pt x="176" y="58"/>
                      <a:pt x="173" y="67"/>
                      <a:pt x="171" y="76"/>
                    </a:cubicBezTo>
                    <a:cubicBezTo>
                      <a:pt x="187" y="72"/>
                      <a:pt x="186" y="55"/>
                      <a:pt x="185" y="43"/>
                    </a:cubicBezTo>
                    <a:cubicBezTo>
                      <a:pt x="189" y="47"/>
                      <a:pt x="193" y="50"/>
                      <a:pt x="196" y="54"/>
                    </a:cubicBezTo>
                    <a:cubicBezTo>
                      <a:pt x="203" y="51"/>
                      <a:pt x="210" y="47"/>
                      <a:pt x="217" y="43"/>
                    </a:cubicBezTo>
                    <a:cubicBezTo>
                      <a:pt x="221" y="57"/>
                      <a:pt x="210" y="67"/>
                      <a:pt x="201" y="76"/>
                    </a:cubicBezTo>
                    <a:cubicBezTo>
                      <a:pt x="192" y="82"/>
                      <a:pt x="181" y="83"/>
                      <a:pt x="171" y="84"/>
                    </a:cubicBezTo>
                    <a:cubicBezTo>
                      <a:pt x="162" y="80"/>
                      <a:pt x="152" y="77"/>
                      <a:pt x="143" y="72"/>
                    </a:cubicBezTo>
                    <a:cubicBezTo>
                      <a:pt x="141" y="74"/>
                      <a:pt x="139" y="76"/>
                      <a:pt x="138" y="78"/>
                    </a:cubicBezTo>
                    <a:cubicBezTo>
                      <a:pt x="146" y="80"/>
                      <a:pt x="145" y="90"/>
                      <a:pt x="148" y="96"/>
                    </a:cubicBezTo>
                    <a:cubicBezTo>
                      <a:pt x="157" y="95"/>
                      <a:pt x="166" y="94"/>
                      <a:pt x="175" y="95"/>
                    </a:cubicBezTo>
                    <a:cubicBezTo>
                      <a:pt x="183" y="97"/>
                      <a:pt x="187" y="106"/>
                      <a:pt x="191" y="113"/>
                    </a:cubicBezTo>
                    <a:cubicBezTo>
                      <a:pt x="195" y="112"/>
                      <a:pt x="199" y="111"/>
                      <a:pt x="202" y="110"/>
                    </a:cubicBezTo>
                    <a:cubicBezTo>
                      <a:pt x="205" y="114"/>
                      <a:pt x="208" y="118"/>
                      <a:pt x="211" y="121"/>
                    </a:cubicBezTo>
                    <a:cubicBezTo>
                      <a:pt x="220" y="101"/>
                      <a:pt x="235" y="85"/>
                      <a:pt x="242" y="64"/>
                    </a:cubicBezTo>
                    <a:cubicBezTo>
                      <a:pt x="244" y="64"/>
                      <a:pt x="247" y="63"/>
                      <a:pt x="248" y="63"/>
                    </a:cubicBezTo>
                    <a:cubicBezTo>
                      <a:pt x="253" y="69"/>
                      <a:pt x="259" y="73"/>
                      <a:pt x="265" y="78"/>
                    </a:cubicBezTo>
                    <a:cubicBezTo>
                      <a:pt x="260" y="88"/>
                      <a:pt x="252" y="98"/>
                      <a:pt x="251" y="110"/>
                    </a:cubicBezTo>
                    <a:cubicBezTo>
                      <a:pt x="257" y="103"/>
                      <a:pt x="261" y="93"/>
                      <a:pt x="272" y="95"/>
                    </a:cubicBezTo>
                    <a:cubicBezTo>
                      <a:pt x="268" y="111"/>
                      <a:pt x="266" y="129"/>
                      <a:pt x="254" y="142"/>
                    </a:cubicBezTo>
                    <a:cubicBezTo>
                      <a:pt x="248" y="147"/>
                      <a:pt x="241" y="138"/>
                      <a:pt x="235" y="136"/>
                    </a:cubicBezTo>
                    <a:cubicBezTo>
                      <a:pt x="229" y="141"/>
                      <a:pt x="224" y="149"/>
                      <a:pt x="215" y="149"/>
                    </a:cubicBezTo>
                    <a:cubicBezTo>
                      <a:pt x="206" y="148"/>
                      <a:pt x="196" y="146"/>
                      <a:pt x="187" y="151"/>
                    </a:cubicBezTo>
                    <a:cubicBezTo>
                      <a:pt x="178" y="155"/>
                      <a:pt x="171" y="143"/>
                      <a:pt x="173" y="136"/>
                    </a:cubicBezTo>
                    <a:cubicBezTo>
                      <a:pt x="178" y="139"/>
                      <a:pt x="184" y="141"/>
                      <a:pt x="190" y="142"/>
                    </a:cubicBezTo>
                    <a:cubicBezTo>
                      <a:pt x="193" y="135"/>
                      <a:pt x="197" y="128"/>
                      <a:pt x="200" y="121"/>
                    </a:cubicBezTo>
                    <a:cubicBezTo>
                      <a:pt x="192" y="124"/>
                      <a:pt x="187" y="130"/>
                      <a:pt x="183" y="136"/>
                    </a:cubicBezTo>
                    <a:cubicBezTo>
                      <a:pt x="179" y="133"/>
                      <a:pt x="174" y="130"/>
                      <a:pt x="170" y="127"/>
                    </a:cubicBezTo>
                    <a:cubicBezTo>
                      <a:pt x="169" y="125"/>
                      <a:pt x="166" y="120"/>
                      <a:pt x="164" y="118"/>
                    </a:cubicBezTo>
                    <a:cubicBezTo>
                      <a:pt x="161" y="121"/>
                      <a:pt x="159" y="125"/>
                      <a:pt x="156" y="128"/>
                    </a:cubicBezTo>
                    <a:cubicBezTo>
                      <a:pt x="149" y="131"/>
                      <a:pt x="141" y="131"/>
                      <a:pt x="134" y="131"/>
                    </a:cubicBezTo>
                    <a:cubicBezTo>
                      <a:pt x="129" y="147"/>
                      <a:pt x="113" y="163"/>
                      <a:pt x="96" y="153"/>
                    </a:cubicBezTo>
                    <a:cubicBezTo>
                      <a:pt x="86" y="147"/>
                      <a:pt x="97" y="137"/>
                      <a:pt x="103" y="133"/>
                    </a:cubicBezTo>
                    <a:cubicBezTo>
                      <a:pt x="101" y="130"/>
                      <a:pt x="100" y="127"/>
                      <a:pt x="98" y="123"/>
                    </a:cubicBezTo>
                    <a:cubicBezTo>
                      <a:pt x="104" y="117"/>
                      <a:pt x="109" y="111"/>
                      <a:pt x="115" y="105"/>
                    </a:cubicBezTo>
                    <a:cubicBezTo>
                      <a:pt x="104" y="105"/>
                      <a:pt x="91" y="102"/>
                      <a:pt x="85" y="113"/>
                    </a:cubicBezTo>
                    <a:cubicBezTo>
                      <a:pt x="89" y="112"/>
                      <a:pt x="97" y="112"/>
                      <a:pt x="101" y="111"/>
                    </a:cubicBezTo>
                    <a:cubicBezTo>
                      <a:pt x="94" y="121"/>
                      <a:pt x="83" y="129"/>
                      <a:pt x="74" y="137"/>
                    </a:cubicBezTo>
                    <a:cubicBezTo>
                      <a:pt x="62" y="150"/>
                      <a:pt x="41" y="152"/>
                      <a:pt x="25" y="148"/>
                    </a:cubicBezTo>
                    <a:cubicBezTo>
                      <a:pt x="11" y="143"/>
                      <a:pt x="7" y="129"/>
                      <a:pt x="0" y="118"/>
                    </a:cubicBezTo>
                    <a:cubicBezTo>
                      <a:pt x="7" y="109"/>
                      <a:pt x="11" y="97"/>
                      <a:pt x="23" y="93"/>
                    </a:cubicBezTo>
                    <a:cubicBezTo>
                      <a:pt x="35" y="90"/>
                      <a:pt x="49" y="91"/>
                      <a:pt x="60" y="97"/>
                    </a:cubicBezTo>
                    <a:cubicBezTo>
                      <a:pt x="65" y="102"/>
                      <a:pt x="68" y="108"/>
                      <a:pt x="72" y="113"/>
                    </a:cubicBezTo>
                    <a:cubicBezTo>
                      <a:pt x="82" y="105"/>
                      <a:pt x="89" y="95"/>
                      <a:pt x="100" y="88"/>
                    </a:cubicBezTo>
                    <a:cubicBezTo>
                      <a:pt x="100" y="90"/>
                      <a:pt x="100" y="95"/>
                      <a:pt x="100" y="97"/>
                    </a:cubicBezTo>
                    <a:cubicBezTo>
                      <a:pt x="105" y="97"/>
                      <a:pt x="111" y="96"/>
                      <a:pt x="117" y="96"/>
                    </a:cubicBezTo>
                    <a:cubicBezTo>
                      <a:pt x="117" y="89"/>
                      <a:pt x="115" y="80"/>
                      <a:pt x="122" y="75"/>
                    </a:cubicBezTo>
                    <a:cubicBezTo>
                      <a:pt x="125" y="86"/>
                      <a:pt x="130" y="97"/>
                      <a:pt x="135" y="107"/>
                    </a:cubicBezTo>
                    <a:cubicBezTo>
                      <a:pt x="144" y="95"/>
                      <a:pt x="133" y="83"/>
                      <a:pt x="125" y="74"/>
                    </a:cubicBezTo>
                    <a:cubicBezTo>
                      <a:pt x="137" y="70"/>
                      <a:pt x="148" y="67"/>
                      <a:pt x="160" y="66"/>
                    </a:cubicBezTo>
                    <a:cubicBezTo>
                      <a:pt x="164" y="60"/>
                      <a:pt x="164" y="60"/>
                      <a:pt x="164" y="60"/>
                    </a:cubicBezTo>
                    <a:cubicBezTo>
                      <a:pt x="152" y="59"/>
                      <a:pt x="137" y="65"/>
                      <a:pt x="127" y="55"/>
                    </a:cubicBezTo>
                    <a:cubicBezTo>
                      <a:pt x="119" y="48"/>
                      <a:pt x="111" y="33"/>
                      <a:pt x="122" y="25"/>
                    </a:cubicBezTo>
                    <a:cubicBezTo>
                      <a:pt x="130" y="14"/>
                      <a:pt x="145" y="16"/>
                      <a:pt x="156" y="20"/>
                    </a:cubicBezTo>
                    <a:cubicBezTo>
                      <a:pt x="160" y="15"/>
                      <a:pt x="164" y="9"/>
                      <a:pt x="168" y="4"/>
                    </a:cubicBezTo>
                    <a:cubicBezTo>
                      <a:pt x="171" y="4"/>
                      <a:pt x="176" y="5"/>
                      <a:pt x="178" y="6"/>
                    </a:cubicBezTo>
                    <a:close/>
                    <a:moveTo>
                      <a:pt x="184" y="11"/>
                    </a:moveTo>
                    <a:cubicBezTo>
                      <a:pt x="186" y="15"/>
                      <a:pt x="189" y="19"/>
                      <a:pt x="192" y="23"/>
                    </a:cubicBezTo>
                    <a:cubicBezTo>
                      <a:pt x="204" y="21"/>
                      <a:pt x="191" y="9"/>
                      <a:pt x="184" y="11"/>
                    </a:cubicBezTo>
                    <a:close/>
                    <a:moveTo>
                      <a:pt x="133" y="29"/>
                    </a:moveTo>
                    <a:cubicBezTo>
                      <a:pt x="123" y="33"/>
                      <a:pt x="130" y="42"/>
                      <a:pt x="133" y="49"/>
                    </a:cubicBezTo>
                    <a:cubicBezTo>
                      <a:pt x="143" y="53"/>
                      <a:pt x="154" y="52"/>
                      <a:pt x="164" y="47"/>
                    </a:cubicBezTo>
                    <a:cubicBezTo>
                      <a:pt x="158" y="35"/>
                      <a:pt x="148" y="21"/>
                      <a:pt x="133" y="29"/>
                    </a:cubicBezTo>
                    <a:close/>
                    <a:moveTo>
                      <a:pt x="198" y="69"/>
                    </a:moveTo>
                    <a:cubicBezTo>
                      <a:pt x="203" y="67"/>
                      <a:pt x="203" y="64"/>
                      <a:pt x="198" y="61"/>
                    </a:cubicBezTo>
                    <a:cubicBezTo>
                      <a:pt x="193" y="64"/>
                      <a:pt x="193" y="67"/>
                      <a:pt x="198" y="69"/>
                    </a:cubicBezTo>
                    <a:close/>
                    <a:moveTo>
                      <a:pt x="245" y="80"/>
                    </a:moveTo>
                    <a:cubicBezTo>
                      <a:pt x="238" y="90"/>
                      <a:pt x="232" y="100"/>
                      <a:pt x="227" y="110"/>
                    </a:cubicBezTo>
                    <a:cubicBezTo>
                      <a:pt x="245" y="117"/>
                      <a:pt x="247" y="90"/>
                      <a:pt x="254" y="80"/>
                    </a:cubicBezTo>
                    <a:cubicBezTo>
                      <a:pt x="252" y="80"/>
                      <a:pt x="247" y="80"/>
                      <a:pt x="245" y="80"/>
                    </a:cubicBezTo>
                    <a:close/>
                    <a:moveTo>
                      <a:pt x="134" y="121"/>
                    </a:moveTo>
                    <a:cubicBezTo>
                      <a:pt x="139" y="121"/>
                      <a:pt x="145" y="121"/>
                      <a:pt x="151" y="121"/>
                    </a:cubicBezTo>
                    <a:cubicBezTo>
                      <a:pt x="155" y="116"/>
                      <a:pt x="156" y="110"/>
                      <a:pt x="158" y="104"/>
                    </a:cubicBezTo>
                    <a:cubicBezTo>
                      <a:pt x="148" y="105"/>
                      <a:pt x="137" y="110"/>
                      <a:pt x="134" y="121"/>
                    </a:cubicBezTo>
                    <a:close/>
                    <a:moveTo>
                      <a:pt x="15" y="121"/>
                    </a:moveTo>
                    <a:cubicBezTo>
                      <a:pt x="20" y="125"/>
                      <a:pt x="24" y="131"/>
                      <a:pt x="29" y="135"/>
                    </a:cubicBezTo>
                    <a:cubicBezTo>
                      <a:pt x="42" y="140"/>
                      <a:pt x="56" y="135"/>
                      <a:pt x="66" y="127"/>
                    </a:cubicBezTo>
                    <a:cubicBezTo>
                      <a:pt x="57" y="118"/>
                      <a:pt x="50" y="101"/>
                      <a:pt x="35" y="105"/>
                    </a:cubicBezTo>
                    <a:cubicBezTo>
                      <a:pt x="25" y="104"/>
                      <a:pt x="19" y="113"/>
                      <a:pt x="15" y="121"/>
                    </a:cubicBezTo>
                    <a:close/>
                    <a:moveTo>
                      <a:pt x="173" y="119"/>
                    </a:moveTo>
                    <a:cubicBezTo>
                      <a:pt x="175" y="119"/>
                      <a:pt x="180" y="120"/>
                      <a:pt x="182" y="121"/>
                    </a:cubicBezTo>
                    <a:cubicBezTo>
                      <a:pt x="181" y="118"/>
                      <a:pt x="181" y="113"/>
                      <a:pt x="180" y="111"/>
                    </a:cubicBezTo>
                    <a:cubicBezTo>
                      <a:pt x="174" y="109"/>
                      <a:pt x="173" y="113"/>
                      <a:pt x="173" y="119"/>
                    </a:cubicBezTo>
                    <a:close/>
                    <a:moveTo>
                      <a:pt x="244" y="126"/>
                    </a:moveTo>
                    <a:cubicBezTo>
                      <a:pt x="244" y="131"/>
                      <a:pt x="246" y="134"/>
                      <a:pt x="251" y="134"/>
                    </a:cubicBezTo>
                    <a:cubicBezTo>
                      <a:pt x="257" y="131"/>
                      <a:pt x="257" y="124"/>
                      <a:pt x="259" y="118"/>
                    </a:cubicBezTo>
                    <a:cubicBezTo>
                      <a:pt x="253" y="120"/>
                      <a:pt x="247" y="121"/>
                      <a:pt x="244" y="126"/>
                    </a:cubicBezTo>
                    <a:close/>
                    <a:moveTo>
                      <a:pt x="206" y="135"/>
                    </a:moveTo>
                    <a:cubicBezTo>
                      <a:pt x="207" y="140"/>
                      <a:pt x="210" y="142"/>
                      <a:pt x="215" y="140"/>
                    </a:cubicBezTo>
                    <a:cubicBezTo>
                      <a:pt x="225" y="142"/>
                      <a:pt x="225" y="129"/>
                      <a:pt x="226" y="123"/>
                    </a:cubicBezTo>
                    <a:cubicBezTo>
                      <a:pt x="218" y="124"/>
                      <a:pt x="211" y="128"/>
                      <a:pt x="206" y="135"/>
                    </a:cubicBezTo>
                    <a:close/>
                    <a:moveTo>
                      <a:pt x="104" y="144"/>
                    </a:moveTo>
                    <a:cubicBezTo>
                      <a:pt x="106" y="145"/>
                      <a:pt x="109" y="147"/>
                      <a:pt x="111" y="148"/>
                    </a:cubicBezTo>
                    <a:cubicBezTo>
                      <a:pt x="117" y="143"/>
                      <a:pt x="123" y="138"/>
                      <a:pt x="123" y="129"/>
                    </a:cubicBezTo>
                    <a:cubicBezTo>
                      <a:pt x="116" y="133"/>
                      <a:pt x="110" y="139"/>
                      <a:pt x="104" y="14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4" name="Freeform 438"/>
              <p:cNvSpPr>
                <a:spLocks noEditPoints="1"/>
              </p:cNvSpPr>
              <p:nvPr/>
            </p:nvSpPr>
            <p:spPr bwMode="auto">
              <a:xfrm>
                <a:off x="4220559" y="2697937"/>
                <a:ext cx="158552" cy="218204"/>
              </a:xfrm>
              <a:custGeom>
                <a:avLst/>
                <a:gdLst>
                  <a:gd name="T0" fmla="*/ 3 w 47"/>
                  <a:gd name="T1" fmla="*/ 43 h 65"/>
                  <a:gd name="T2" fmla="*/ 29 w 47"/>
                  <a:gd name="T3" fmla="*/ 0 h 65"/>
                  <a:gd name="T4" fmla="*/ 40 w 47"/>
                  <a:gd name="T5" fmla="*/ 12 h 65"/>
                  <a:gd name="T6" fmla="*/ 35 w 47"/>
                  <a:gd name="T7" fmla="*/ 55 h 65"/>
                  <a:gd name="T8" fmla="*/ 3 w 47"/>
                  <a:gd name="T9" fmla="*/ 57 h 65"/>
                  <a:gd name="T10" fmla="*/ 3 w 47"/>
                  <a:gd name="T11" fmla="*/ 43 h 65"/>
                  <a:gd name="T12" fmla="*/ 17 w 47"/>
                  <a:gd name="T13" fmla="*/ 46 h 65"/>
                  <a:gd name="T14" fmla="*/ 26 w 47"/>
                  <a:gd name="T15" fmla="*/ 46 h 65"/>
                  <a:gd name="T16" fmla="*/ 27 w 47"/>
                  <a:gd name="T17" fmla="*/ 30 h 65"/>
                  <a:gd name="T18" fmla="*/ 17 w 47"/>
                  <a:gd name="T19" fmla="*/ 4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7" h="65">
                    <a:moveTo>
                      <a:pt x="3" y="43"/>
                    </a:moveTo>
                    <a:cubicBezTo>
                      <a:pt x="8" y="27"/>
                      <a:pt x="18" y="14"/>
                      <a:pt x="29" y="0"/>
                    </a:cubicBezTo>
                    <a:cubicBezTo>
                      <a:pt x="34" y="2"/>
                      <a:pt x="41" y="5"/>
                      <a:pt x="40" y="12"/>
                    </a:cubicBezTo>
                    <a:cubicBezTo>
                      <a:pt x="40" y="26"/>
                      <a:pt x="47" y="44"/>
                      <a:pt x="35" y="55"/>
                    </a:cubicBezTo>
                    <a:cubicBezTo>
                      <a:pt x="25" y="60"/>
                      <a:pt x="12" y="65"/>
                      <a:pt x="3" y="57"/>
                    </a:cubicBezTo>
                    <a:cubicBezTo>
                      <a:pt x="0" y="53"/>
                      <a:pt x="2" y="47"/>
                      <a:pt x="3" y="43"/>
                    </a:cubicBezTo>
                    <a:close/>
                    <a:moveTo>
                      <a:pt x="17" y="46"/>
                    </a:moveTo>
                    <a:cubicBezTo>
                      <a:pt x="19" y="46"/>
                      <a:pt x="24" y="46"/>
                      <a:pt x="26" y="46"/>
                    </a:cubicBezTo>
                    <a:cubicBezTo>
                      <a:pt x="27" y="41"/>
                      <a:pt x="27" y="35"/>
                      <a:pt x="27" y="30"/>
                    </a:cubicBezTo>
                    <a:cubicBezTo>
                      <a:pt x="22" y="34"/>
                      <a:pt x="19" y="40"/>
                      <a:pt x="17" y="4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5" name="Freeform 439"/>
              <p:cNvSpPr/>
              <p:nvPr/>
            </p:nvSpPr>
            <p:spPr bwMode="auto">
              <a:xfrm>
                <a:off x="5903398" y="2765439"/>
                <a:ext cx="75351" cy="50234"/>
              </a:xfrm>
              <a:custGeom>
                <a:avLst/>
                <a:gdLst>
                  <a:gd name="T0" fmla="*/ 0 w 22"/>
                  <a:gd name="T1" fmla="*/ 15 h 15"/>
                  <a:gd name="T2" fmla="*/ 22 w 22"/>
                  <a:gd name="T3" fmla="*/ 0 h 15"/>
                  <a:gd name="T4" fmla="*/ 0 w 22"/>
                  <a:gd name="T5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" h="15">
                    <a:moveTo>
                      <a:pt x="0" y="15"/>
                    </a:moveTo>
                    <a:cubicBezTo>
                      <a:pt x="6" y="8"/>
                      <a:pt x="14" y="4"/>
                      <a:pt x="22" y="0"/>
                    </a:cubicBezTo>
                    <a:cubicBezTo>
                      <a:pt x="18" y="10"/>
                      <a:pt x="9" y="14"/>
                      <a:pt x="0" y="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6" name="Freeform 440"/>
              <p:cNvSpPr>
                <a:spLocks noEditPoints="1"/>
              </p:cNvSpPr>
              <p:nvPr/>
            </p:nvSpPr>
            <p:spPr bwMode="auto">
              <a:xfrm>
                <a:off x="5446583" y="2781137"/>
                <a:ext cx="238612" cy="208785"/>
              </a:xfrm>
              <a:custGeom>
                <a:avLst/>
                <a:gdLst>
                  <a:gd name="T0" fmla="*/ 18 w 71"/>
                  <a:gd name="T1" fmla="*/ 22 h 62"/>
                  <a:gd name="T2" fmla="*/ 53 w 71"/>
                  <a:gd name="T3" fmla="*/ 47 h 62"/>
                  <a:gd name="T4" fmla="*/ 29 w 71"/>
                  <a:gd name="T5" fmla="*/ 41 h 62"/>
                  <a:gd name="T6" fmla="*/ 16 w 71"/>
                  <a:gd name="T7" fmla="*/ 58 h 62"/>
                  <a:gd name="T8" fmla="*/ 7 w 71"/>
                  <a:gd name="T9" fmla="*/ 22 h 62"/>
                  <a:gd name="T10" fmla="*/ 18 w 71"/>
                  <a:gd name="T11" fmla="*/ 22 h 62"/>
                  <a:gd name="T12" fmla="*/ 31 w 71"/>
                  <a:gd name="T13" fmla="*/ 23 h 62"/>
                  <a:gd name="T14" fmla="*/ 47 w 71"/>
                  <a:gd name="T15" fmla="*/ 39 h 62"/>
                  <a:gd name="T16" fmla="*/ 31 w 71"/>
                  <a:gd name="T17" fmla="*/ 23 h 62"/>
                  <a:gd name="T18" fmla="*/ 13 w 71"/>
                  <a:gd name="T19" fmla="*/ 37 h 62"/>
                  <a:gd name="T20" fmla="*/ 18 w 71"/>
                  <a:gd name="T21" fmla="*/ 45 h 62"/>
                  <a:gd name="T22" fmla="*/ 13 w 71"/>
                  <a:gd name="T23" fmla="*/ 3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1" h="62">
                    <a:moveTo>
                      <a:pt x="18" y="22"/>
                    </a:moveTo>
                    <a:cubicBezTo>
                      <a:pt x="31" y="0"/>
                      <a:pt x="71" y="27"/>
                      <a:pt x="53" y="47"/>
                    </a:cubicBezTo>
                    <a:cubicBezTo>
                      <a:pt x="45" y="45"/>
                      <a:pt x="37" y="43"/>
                      <a:pt x="29" y="41"/>
                    </a:cubicBezTo>
                    <a:cubicBezTo>
                      <a:pt x="26" y="47"/>
                      <a:pt x="27" y="62"/>
                      <a:pt x="16" y="58"/>
                    </a:cubicBezTo>
                    <a:cubicBezTo>
                      <a:pt x="0" y="53"/>
                      <a:pt x="2" y="35"/>
                      <a:pt x="7" y="22"/>
                    </a:cubicBezTo>
                    <a:cubicBezTo>
                      <a:pt x="10" y="22"/>
                      <a:pt x="15" y="22"/>
                      <a:pt x="18" y="22"/>
                    </a:cubicBezTo>
                    <a:close/>
                    <a:moveTo>
                      <a:pt x="31" y="23"/>
                    </a:moveTo>
                    <a:cubicBezTo>
                      <a:pt x="33" y="30"/>
                      <a:pt x="40" y="35"/>
                      <a:pt x="47" y="39"/>
                    </a:cubicBezTo>
                    <a:cubicBezTo>
                      <a:pt x="48" y="29"/>
                      <a:pt x="39" y="25"/>
                      <a:pt x="31" y="23"/>
                    </a:cubicBezTo>
                    <a:close/>
                    <a:moveTo>
                      <a:pt x="13" y="37"/>
                    </a:moveTo>
                    <a:cubicBezTo>
                      <a:pt x="8" y="40"/>
                      <a:pt x="13" y="48"/>
                      <a:pt x="18" y="45"/>
                    </a:cubicBezTo>
                    <a:cubicBezTo>
                      <a:pt x="22" y="42"/>
                      <a:pt x="18" y="33"/>
                      <a:pt x="13" y="3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7" name="Freeform 441"/>
              <p:cNvSpPr>
                <a:spLocks noEditPoints="1"/>
              </p:cNvSpPr>
              <p:nvPr/>
            </p:nvSpPr>
            <p:spPr bwMode="auto">
              <a:xfrm>
                <a:off x="5876712" y="2889454"/>
                <a:ext cx="135004" cy="131864"/>
              </a:xfrm>
              <a:custGeom>
                <a:avLst/>
                <a:gdLst>
                  <a:gd name="T0" fmla="*/ 0 w 40"/>
                  <a:gd name="T1" fmla="*/ 32 h 39"/>
                  <a:gd name="T2" fmla="*/ 38 w 40"/>
                  <a:gd name="T3" fmla="*/ 0 h 39"/>
                  <a:gd name="T4" fmla="*/ 23 w 40"/>
                  <a:gd name="T5" fmla="*/ 38 h 39"/>
                  <a:gd name="T6" fmla="*/ 0 w 40"/>
                  <a:gd name="T7" fmla="*/ 32 h 39"/>
                  <a:gd name="T8" fmla="*/ 21 w 40"/>
                  <a:gd name="T9" fmla="*/ 20 h 39"/>
                  <a:gd name="T10" fmla="*/ 19 w 40"/>
                  <a:gd name="T11" fmla="*/ 30 h 39"/>
                  <a:gd name="T12" fmla="*/ 21 w 40"/>
                  <a:gd name="T13" fmla="*/ 2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9">
                    <a:moveTo>
                      <a:pt x="0" y="32"/>
                    </a:moveTo>
                    <a:cubicBezTo>
                      <a:pt x="10" y="18"/>
                      <a:pt x="24" y="8"/>
                      <a:pt x="38" y="0"/>
                    </a:cubicBezTo>
                    <a:cubicBezTo>
                      <a:pt x="40" y="14"/>
                      <a:pt x="33" y="28"/>
                      <a:pt x="23" y="38"/>
                    </a:cubicBezTo>
                    <a:cubicBezTo>
                      <a:pt x="15" y="39"/>
                      <a:pt x="7" y="35"/>
                      <a:pt x="0" y="32"/>
                    </a:cubicBezTo>
                    <a:close/>
                    <a:moveTo>
                      <a:pt x="21" y="20"/>
                    </a:moveTo>
                    <a:cubicBezTo>
                      <a:pt x="16" y="20"/>
                      <a:pt x="12" y="30"/>
                      <a:pt x="19" y="30"/>
                    </a:cubicBezTo>
                    <a:cubicBezTo>
                      <a:pt x="24" y="30"/>
                      <a:pt x="28" y="20"/>
                      <a:pt x="21" y="2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8" name="Freeform 442"/>
              <p:cNvSpPr/>
              <p:nvPr/>
            </p:nvSpPr>
            <p:spPr bwMode="auto">
              <a:xfrm>
                <a:off x="4627141" y="2960095"/>
                <a:ext cx="117736" cy="350068"/>
              </a:xfrm>
              <a:custGeom>
                <a:avLst/>
                <a:gdLst>
                  <a:gd name="T0" fmla="*/ 24 w 35"/>
                  <a:gd name="T1" fmla="*/ 0 h 104"/>
                  <a:gd name="T2" fmla="*/ 27 w 35"/>
                  <a:gd name="T3" fmla="*/ 22 h 104"/>
                  <a:gd name="T4" fmla="*/ 22 w 35"/>
                  <a:gd name="T5" fmla="*/ 66 h 104"/>
                  <a:gd name="T6" fmla="*/ 12 w 35"/>
                  <a:gd name="T7" fmla="*/ 103 h 104"/>
                  <a:gd name="T8" fmla="*/ 0 w 35"/>
                  <a:gd name="T9" fmla="*/ 104 h 104"/>
                  <a:gd name="T10" fmla="*/ 15 w 35"/>
                  <a:gd name="T11" fmla="*/ 50 h 104"/>
                  <a:gd name="T12" fmla="*/ 24 w 35"/>
                  <a:gd name="T13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104">
                    <a:moveTo>
                      <a:pt x="24" y="0"/>
                    </a:moveTo>
                    <a:cubicBezTo>
                      <a:pt x="35" y="3"/>
                      <a:pt x="28" y="14"/>
                      <a:pt x="27" y="22"/>
                    </a:cubicBezTo>
                    <a:cubicBezTo>
                      <a:pt x="21" y="36"/>
                      <a:pt x="27" y="52"/>
                      <a:pt x="22" y="66"/>
                    </a:cubicBezTo>
                    <a:cubicBezTo>
                      <a:pt x="18" y="78"/>
                      <a:pt x="17" y="91"/>
                      <a:pt x="12" y="103"/>
                    </a:cubicBezTo>
                    <a:cubicBezTo>
                      <a:pt x="9" y="103"/>
                      <a:pt x="3" y="104"/>
                      <a:pt x="0" y="104"/>
                    </a:cubicBezTo>
                    <a:cubicBezTo>
                      <a:pt x="6" y="86"/>
                      <a:pt x="11" y="69"/>
                      <a:pt x="15" y="50"/>
                    </a:cubicBezTo>
                    <a:cubicBezTo>
                      <a:pt x="14" y="33"/>
                      <a:pt x="16" y="16"/>
                      <a:pt x="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99" name="Freeform 443"/>
              <p:cNvSpPr>
                <a:spLocks noEditPoints="1"/>
              </p:cNvSpPr>
              <p:nvPr/>
            </p:nvSpPr>
            <p:spPr bwMode="auto">
              <a:xfrm>
                <a:off x="3523562" y="3088820"/>
                <a:ext cx="91049" cy="174250"/>
              </a:xfrm>
              <a:custGeom>
                <a:avLst/>
                <a:gdLst>
                  <a:gd name="T0" fmla="*/ 8 w 27"/>
                  <a:gd name="T1" fmla="*/ 5 h 52"/>
                  <a:gd name="T2" fmla="*/ 27 w 27"/>
                  <a:gd name="T3" fmla="*/ 20 h 52"/>
                  <a:gd name="T4" fmla="*/ 1 w 27"/>
                  <a:gd name="T5" fmla="*/ 52 h 52"/>
                  <a:gd name="T6" fmla="*/ 8 w 27"/>
                  <a:gd name="T7" fmla="*/ 5 h 52"/>
                  <a:gd name="T8" fmla="*/ 10 w 27"/>
                  <a:gd name="T9" fmla="*/ 18 h 52"/>
                  <a:gd name="T10" fmla="*/ 11 w 27"/>
                  <a:gd name="T11" fmla="*/ 29 h 52"/>
                  <a:gd name="T12" fmla="*/ 10 w 27"/>
                  <a:gd name="T13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52">
                    <a:moveTo>
                      <a:pt x="8" y="5"/>
                    </a:moveTo>
                    <a:cubicBezTo>
                      <a:pt x="17" y="0"/>
                      <a:pt x="25" y="13"/>
                      <a:pt x="27" y="20"/>
                    </a:cubicBezTo>
                    <a:cubicBezTo>
                      <a:pt x="23" y="33"/>
                      <a:pt x="12" y="44"/>
                      <a:pt x="1" y="52"/>
                    </a:cubicBezTo>
                    <a:cubicBezTo>
                      <a:pt x="0" y="36"/>
                      <a:pt x="1" y="19"/>
                      <a:pt x="8" y="5"/>
                    </a:cubicBezTo>
                    <a:close/>
                    <a:moveTo>
                      <a:pt x="10" y="18"/>
                    </a:moveTo>
                    <a:cubicBezTo>
                      <a:pt x="7" y="23"/>
                      <a:pt x="7" y="26"/>
                      <a:pt x="11" y="29"/>
                    </a:cubicBezTo>
                    <a:cubicBezTo>
                      <a:pt x="22" y="31"/>
                      <a:pt x="20" y="8"/>
                      <a:pt x="10" y="1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0" name="Freeform 444"/>
              <p:cNvSpPr>
                <a:spLocks noEditPoints="1"/>
              </p:cNvSpPr>
              <p:nvPr/>
            </p:nvSpPr>
            <p:spPr bwMode="auto">
              <a:xfrm>
                <a:off x="4799820" y="3104518"/>
                <a:ext cx="638914" cy="605947"/>
              </a:xfrm>
              <a:custGeom>
                <a:avLst/>
                <a:gdLst>
                  <a:gd name="T0" fmla="*/ 139 w 190"/>
                  <a:gd name="T1" fmla="*/ 48 h 180"/>
                  <a:gd name="T2" fmla="*/ 139 w 190"/>
                  <a:gd name="T3" fmla="*/ 74 h 180"/>
                  <a:gd name="T4" fmla="*/ 124 w 190"/>
                  <a:gd name="T5" fmla="*/ 87 h 180"/>
                  <a:gd name="T6" fmla="*/ 136 w 190"/>
                  <a:gd name="T7" fmla="*/ 102 h 180"/>
                  <a:gd name="T8" fmla="*/ 122 w 190"/>
                  <a:gd name="T9" fmla="*/ 99 h 180"/>
                  <a:gd name="T10" fmla="*/ 88 w 190"/>
                  <a:gd name="T11" fmla="*/ 107 h 180"/>
                  <a:gd name="T12" fmla="*/ 76 w 190"/>
                  <a:gd name="T13" fmla="*/ 122 h 180"/>
                  <a:gd name="T14" fmla="*/ 116 w 190"/>
                  <a:gd name="T15" fmla="*/ 144 h 180"/>
                  <a:gd name="T16" fmla="*/ 133 w 190"/>
                  <a:gd name="T17" fmla="*/ 152 h 180"/>
                  <a:gd name="T18" fmla="*/ 187 w 190"/>
                  <a:gd name="T19" fmla="*/ 114 h 180"/>
                  <a:gd name="T20" fmla="*/ 180 w 190"/>
                  <a:gd name="T21" fmla="*/ 133 h 180"/>
                  <a:gd name="T22" fmla="*/ 172 w 190"/>
                  <a:gd name="T23" fmla="*/ 175 h 180"/>
                  <a:gd name="T24" fmla="*/ 140 w 190"/>
                  <a:gd name="T25" fmla="*/ 178 h 180"/>
                  <a:gd name="T26" fmla="*/ 95 w 190"/>
                  <a:gd name="T27" fmla="*/ 168 h 180"/>
                  <a:gd name="T28" fmla="*/ 89 w 190"/>
                  <a:gd name="T29" fmla="*/ 144 h 180"/>
                  <a:gd name="T30" fmla="*/ 37 w 190"/>
                  <a:gd name="T31" fmla="*/ 176 h 180"/>
                  <a:gd name="T32" fmla="*/ 43 w 190"/>
                  <a:gd name="T33" fmla="*/ 167 h 180"/>
                  <a:gd name="T34" fmla="*/ 34 w 190"/>
                  <a:gd name="T35" fmla="*/ 161 h 180"/>
                  <a:gd name="T36" fmla="*/ 19 w 190"/>
                  <a:gd name="T37" fmla="*/ 167 h 180"/>
                  <a:gd name="T38" fmla="*/ 44 w 190"/>
                  <a:gd name="T39" fmla="*/ 128 h 180"/>
                  <a:gd name="T40" fmla="*/ 29 w 190"/>
                  <a:gd name="T41" fmla="*/ 132 h 180"/>
                  <a:gd name="T42" fmla="*/ 26 w 190"/>
                  <a:gd name="T43" fmla="*/ 108 h 180"/>
                  <a:gd name="T44" fmla="*/ 38 w 190"/>
                  <a:gd name="T45" fmla="*/ 81 h 180"/>
                  <a:gd name="T46" fmla="*/ 79 w 190"/>
                  <a:gd name="T47" fmla="*/ 81 h 180"/>
                  <a:gd name="T48" fmla="*/ 62 w 190"/>
                  <a:gd name="T49" fmla="*/ 52 h 180"/>
                  <a:gd name="T50" fmla="*/ 94 w 190"/>
                  <a:gd name="T51" fmla="*/ 14 h 180"/>
                  <a:gd name="T52" fmla="*/ 128 w 190"/>
                  <a:gd name="T53" fmla="*/ 38 h 180"/>
                  <a:gd name="T54" fmla="*/ 114 w 190"/>
                  <a:gd name="T55" fmla="*/ 50 h 180"/>
                  <a:gd name="T56" fmla="*/ 90 w 190"/>
                  <a:gd name="T57" fmla="*/ 73 h 180"/>
                  <a:gd name="T58" fmla="*/ 128 w 190"/>
                  <a:gd name="T59" fmla="*/ 49 h 180"/>
                  <a:gd name="T60" fmla="*/ 129 w 190"/>
                  <a:gd name="T61" fmla="*/ 71 h 180"/>
                  <a:gd name="T62" fmla="*/ 129 w 190"/>
                  <a:gd name="T63" fmla="*/ 71 h 180"/>
                  <a:gd name="T64" fmla="*/ 68 w 190"/>
                  <a:gd name="T65" fmla="*/ 87 h 180"/>
                  <a:gd name="T66" fmla="*/ 76 w 190"/>
                  <a:gd name="T67" fmla="*/ 92 h 180"/>
                  <a:gd name="T68" fmla="*/ 95 w 190"/>
                  <a:gd name="T69" fmla="*/ 84 h 180"/>
                  <a:gd name="T70" fmla="*/ 99 w 190"/>
                  <a:gd name="T71" fmla="*/ 105 h 180"/>
                  <a:gd name="T72" fmla="*/ 99 w 190"/>
                  <a:gd name="T73" fmla="*/ 105 h 180"/>
                  <a:gd name="T74" fmla="*/ 35 w 190"/>
                  <a:gd name="T75" fmla="*/ 91 h 180"/>
                  <a:gd name="T76" fmla="*/ 39 w 190"/>
                  <a:gd name="T77" fmla="*/ 96 h 180"/>
                  <a:gd name="T78" fmla="*/ 29 w 190"/>
                  <a:gd name="T79" fmla="*/ 120 h 180"/>
                  <a:gd name="T80" fmla="*/ 47 w 190"/>
                  <a:gd name="T81" fmla="*/ 102 h 180"/>
                  <a:gd name="T82" fmla="*/ 57 w 190"/>
                  <a:gd name="T83" fmla="*/ 117 h 180"/>
                  <a:gd name="T84" fmla="*/ 59 w 190"/>
                  <a:gd name="T85" fmla="*/ 105 h 180"/>
                  <a:gd name="T86" fmla="*/ 147 w 190"/>
                  <a:gd name="T87" fmla="*/ 142 h 180"/>
                  <a:gd name="T88" fmla="*/ 173 w 190"/>
                  <a:gd name="T89" fmla="*/ 113 h 180"/>
                  <a:gd name="T90" fmla="*/ 60 w 190"/>
                  <a:gd name="T91" fmla="*/ 145 h 180"/>
                  <a:gd name="T92" fmla="*/ 84 w 190"/>
                  <a:gd name="T93" fmla="*/ 131 h 180"/>
                  <a:gd name="T94" fmla="*/ 105 w 190"/>
                  <a:gd name="T95" fmla="*/ 171 h 180"/>
                  <a:gd name="T96" fmla="*/ 116 w 190"/>
                  <a:gd name="T97" fmla="*/ 152 h 180"/>
                  <a:gd name="T98" fmla="*/ 126 w 190"/>
                  <a:gd name="T99" fmla="*/ 168 h 180"/>
                  <a:gd name="T100" fmla="*/ 145 w 190"/>
                  <a:gd name="T101" fmla="*/ 153 h 180"/>
                  <a:gd name="T102" fmla="*/ 170 w 190"/>
                  <a:gd name="T103" fmla="*/ 153 h 180"/>
                  <a:gd name="T104" fmla="*/ 170 w 190"/>
                  <a:gd name="T105" fmla="*/ 153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90" h="180">
                    <a:moveTo>
                      <a:pt x="94" y="14"/>
                    </a:moveTo>
                    <a:cubicBezTo>
                      <a:pt x="115" y="0"/>
                      <a:pt x="149" y="22"/>
                      <a:pt x="139" y="48"/>
                    </a:cubicBezTo>
                    <a:cubicBezTo>
                      <a:pt x="143" y="50"/>
                      <a:pt x="147" y="52"/>
                      <a:pt x="151" y="55"/>
                    </a:cubicBezTo>
                    <a:cubicBezTo>
                      <a:pt x="148" y="61"/>
                      <a:pt x="146" y="70"/>
                      <a:pt x="139" y="74"/>
                    </a:cubicBezTo>
                    <a:cubicBezTo>
                      <a:pt x="132" y="79"/>
                      <a:pt x="124" y="75"/>
                      <a:pt x="117" y="75"/>
                    </a:cubicBezTo>
                    <a:cubicBezTo>
                      <a:pt x="120" y="79"/>
                      <a:pt x="122" y="83"/>
                      <a:pt x="124" y="87"/>
                    </a:cubicBezTo>
                    <a:cubicBezTo>
                      <a:pt x="131" y="84"/>
                      <a:pt x="139" y="81"/>
                      <a:pt x="146" y="79"/>
                    </a:cubicBezTo>
                    <a:cubicBezTo>
                      <a:pt x="145" y="88"/>
                      <a:pt x="141" y="95"/>
                      <a:pt x="136" y="102"/>
                    </a:cubicBezTo>
                    <a:cubicBezTo>
                      <a:pt x="133" y="99"/>
                      <a:pt x="131" y="96"/>
                      <a:pt x="128" y="94"/>
                    </a:cubicBezTo>
                    <a:cubicBezTo>
                      <a:pt x="126" y="95"/>
                      <a:pt x="124" y="97"/>
                      <a:pt x="122" y="99"/>
                    </a:cubicBezTo>
                    <a:cubicBezTo>
                      <a:pt x="125" y="102"/>
                      <a:pt x="128" y="104"/>
                      <a:pt x="131" y="107"/>
                    </a:cubicBezTo>
                    <a:cubicBezTo>
                      <a:pt x="117" y="110"/>
                      <a:pt x="100" y="118"/>
                      <a:pt x="88" y="107"/>
                    </a:cubicBezTo>
                    <a:cubicBezTo>
                      <a:pt x="80" y="104"/>
                      <a:pt x="73" y="100"/>
                      <a:pt x="65" y="96"/>
                    </a:cubicBezTo>
                    <a:cubicBezTo>
                      <a:pt x="70" y="104"/>
                      <a:pt x="75" y="113"/>
                      <a:pt x="76" y="122"/>
                    </a:cubicBezTo>
                    <a:cubicBezTo>
                      <a:pt x="84" y="122"/>
                      <a:pt x="92" y="122"/>
                      <a:pt x="100" y="121"/>
                    </a:cubicBezTo>
                    <a:cubicBezTo>
                      <a:pt x="107" y="127"/>
                      <a:pt x="113" y="135"/>
                      <a:pt x="116" y="144"/>
                    </a:cubicBezTo>
                    <a:cubicBezTo>
                      <a:pt x="118" y="143"/>
                      <a:pt x="123" y="140"/>
                      <a:pt x="125" y="138"/>
                    </a:cubicBezTo>
                    <a:cubicBezTo>
                      <a:pt x="127" y="143"/>
                      <a:pt x="130" y="147"/>
                      <a:pt x="133" y="152"/>
                    </a:cubicBezTo>
                    <a:cubicBezTo>
                      <a:pt x="145" y="134"/>
                      <a:pt x="157" y="117"/>
                      <a:pt x="169" y="99"/>
                    </a:cubicBezTo>
                    <a:cubicBezTo>
                      <a:pt x="177" y="101"/>
                      <a:pt x="181" y="110"/>
                      <a:pt x="187" y="114"/>
                    </a:cubicBezTo>
                    <a:cubicBezTo>
                      <a:pt x="181" y="124"/>
                      <a:pt x="175" y="134"/>
                      <a:pt x="169" y="144"/>
                    </a:cubicBezTo>
                    <a:cubicBezTo>
                      <a:pt x="175" y="143"/>
                      <a:pt x="177" y="137"/>
                      <a:pt x="180" y="133"/>
                    </a:cubicBezTo>
                    <a:cubicBezTo>
                      <a:pt x="182" y="132"/>
                      <a:pt x="187" y="132"/>
                      <a:pt x="189" y="131"/>
                    </a:cubicBezTo>
                    <a:cubicBezTo>
                      <a:pt x="190" y="147"/>
                      <a:pt x="183" y="163"/>
                      <a:pt x="172" y="175"/>
                    </a:cubicBezTo>
                    <a:cubicBezTo>
                      <a:pt x="165" y="175"/>
                      <a:pt x="159" y="170"/>
                      <a:pt x="154" y="167"/>
                    </a:cubicBezTo>
                    <a:cubicBezTo>
                      <a:pt x="149" y="171"/>
                      <a:pt x="145" y="175"/>
                      <a:pt x="140" y="178"/>
                    </a:cubicBezTo>
                    <a:cubicBezTo>
                      <a:pt x="130" y="180"/>
                      <a:pt x="121" y="171"/>
                      <a:pt x="111" y="176"/>
                    </a:cubicBezTo>
                    <a:cubicBezTo>
                      <a:pt x="104" y="179"/>
                      <a:pt x="98" y="174"/>
                      <a:pt x="95" y="168"/>
                    </a:cubicBezTo>
                    <a:cubicBezTo>
                      <a:pt x="96" y="166"/>
                      <a:pt x="98" y="162"/>
                      <a:pt x="99" y="160"/>
                    </a:cubicBezTo>
                    <a:cubicBezTo>
                      <a:pt x="96" y="154"/>
                      <a:pt x="92" y="149"/>
                      <a:pt x="89" y="144"/>
                    </a:cubicBezTo>
                    <a:cubicBezTo>
                      <a:pt x="83" y="155"/>
                      <a:pt x="72" y="157"/>
                      <a:pt x="61" y="154"/>
                    </a:cubicBezTo>
                    <a:cubicBezTo>
                      <a:pt x="56" y="164"/>
                      <a:pt x="48" y="172"/>
                      <a:pt x="37" y="176"/>
                    </a:cubicBezTo>
                    <a:cubicBezTo>
                      <a:pt x="38" y="173"/>
                      <a:pt x="39" y="166"/>
                      <a:pt x="40" y="163"/>
                    </a:cubicBezTo>
                    <a:cubicBezTo>
                      <a:pt x="43" y="167"/>
                      <a:pt x="43" y="167"/>
                      <a:pt x="43" y="167"/>
                    </a:cubicBezTo>
                    <a:cubicBezTo>
                      <a:pt x="45" y="163"/>
                      <a:pt x="49" y="156"/>
                      <a:pt x="51" y="153"/>
                    </a:cubicBezTo>
                    <a:cubicBezTo>
                      <a:pt x="44" y="151"/>
                      <a:pt x="39" y="158"/>
                      <a:pt x="34" y="161"/>
                    </a:cubicBezTo>
                    <a:cubicBezTo>
                      <a:pt x="33" y="166"/>
                      <a:pt x="31" y="171"/>
                      <a:pt x="29" y="175"/>
                    </a:cubicBezTo>
                    <a:cubicBezTo>
                      <a:pt x="26" y="173"/>
                      <a:pt x="21" y="169"/>
                      <a:pt x="19" y="167"/>
                    </a:cubicBezTo>
                    <a:cubicBezTo>
                      <a:pt x="19" y="161"/>
                      <a:pt x="26" y="158"/>
                      <a:pt x="30" y="154"/>
                    </a:cubicBezTo>
                    <a:cubicBezTo>
                      <a:pt x="25" y="142"/>
                      <a:pt x="37" y="136"/>
                      <a:pt x="44" y="128"/>
                    </a:cubicBezTo>
                    <a:cubicBezTo>
                      <a:pt x="35" y="129"/>
                      <a:pt x="23" y="124"/>
                      <a:pt x="16" y="132"/>
                    </a:cubicBezTo>
                    <a:cubicBezTo>
                      <a:pt x="19" y="132"/>
                      <a:pt x="25" y="132"/>
                      <a:pt x="29" y="132"/>
                    </a:cubicBezTo>
                    <a:cubicBezTo>
                      <a:pt x="29" y="145"/>
                      <a:pt x="11" y="143"/>
                      <a:pt x="4" y="139"/>
                    </a:cubicBezTo>
                    <a:cubicBezTo>
                      <a:pt x="9" y="126"/>
                      <a:pt x="22" y="120"/>
                      <a:pt x="26" y="108"/>
                    </a:cubicBezTo>
                    <a:cubicBezTo>
                      <a:pt x="17" y="110"/>
                      <a:pt x="1" y="113"/>
                      <a:pt x="0" y="99"/>
                    </a:cubicBezTo>
                    <a:cubicBezTo>
                      <a:pt x="4" y="83"/>
                      <a:pt x="25" y="85"/>
                      <a:pt x="38" y="81"/>
                    </a:cubicBezTo>
                    <a:cubicBezTo>
                      <a:pt x="41" y="78"/>
                      <a:pt x="44" y="74"/>
                      <a:pt x="48" y="71"/>
                    </a:cubicBezTo>
                    <a:cubicBezTo>
                      <a:pt x="60" y="68"/>
                      <a:pt x="70" y="76"/>
                      <a:pt x="79" y="81"/>
                    </a:cubicBezTo>
                    <a:cubicBezTo>
                      <a:pt x="81" y="79"/>
                      <a:pt x="81" y="76"/>
                      <a:pt x="81" y="73"/>
                    </a:cubicBezTo>
                    <a:cubicBezTo>
                      <a:pt x="74" y="67"/>
                      <a:pt x="65" y="62"/>
                      <a:pt x="62" y="52"/>
                    </a:cubicBezTo>
                    <a:cubicBezTo>
                      <a:pt x="68" y="43"/>
                      <a:pt x="71" y="33"/>
                      <a:pt x="75" y="24"/>
                    </a:cubicBezTo>
                    <a:cubicBezTo>
                      <a:pt x="85" y="29"/>
                      <a:pt x="88" y="20"/>
                      <a:pt x="94" y="14"/>
                    </a:cubicBezTo>
                    <a:close/>
                    <a:moveTo>
                      <a:pt x="103" y="24"/>
                    </a:moveTo>
                    <a:cubicBezTo>
                      <a:pt x="110" y="31"/>
                      <a:pt x="118" y="38"/>
                      <a:pt x="128" y="38"/>
                    </a:cubicBezTo>
                    <a:cubicBezTo>
                      <a:pt x="124" y="28"/>
                      <a:pt x="115" y="21"/>
                      <a:pt x="103" y="24"/>
                    </a:cubicBezTo>
                    <a:close/>
                    <a:moveTo>
                      <a:pt x="114" y="50"/>
                    </a:moveTo>
                    <a:cubicBezTo>
                      <a:pt x="111" y="57"/>
                      <a:pt x="110" y="64"/>
                      <a:pt x="107" y="70"/>
                    </a:cubicBezTo>
                    <a:cubicBezTo>
                      <a:pt x="102" y="71"/>
                      <a:pt x="96" y="72"/>
                      <a:pt x="90" y="73"/>
                    </a:cubicBezTo>
                    <a:cubicBezTo>
                      <a:pt x="94" y="77"/>
                      <a:pt x="100" y="79"/>
                      <a:pt x="106" y="78"/>
                    </a:cubicBezTo>
                    <a:cubicBezTo>
                      <a:pt x="117" y="71"/>
                      <a:pt x="122" y="60"/>
                      <a:pt x="128" y="49"/>
                    </a:cubicBezTo>
                    <a:cubicBezTo>
                      <a:pt x="123" y="49"/>
                      <a:pt x="118" y="50"/>
                      <a:pt x="114" y="50"/>
                    </a:cubicBezTo>
                    <a:close/>
                    <a:moveTo>
                      <a:pt x="129" y="71"/>
                    </a:moveTo>
                    <a:cubicBezTo>
                      <a:pt x="136" y="68"/>
                      <a:pt x="140" y="62"/>
                      <a:pt x="139" y="55"/>
                    </a:cubicBezTo>
                    <a:cubicBezTo>
                      <a:pt x="134" y="58"/>
                      <a:pt x="126" y="63"/>
                      <a:pt x="129" y="71"/>
                    </a:cubicBezTo>
                    <a:close/>
                    <a:moveTo>
                      <a:pt x="47" y="80"/>
                    </a:moveTo>
                    <a:cubicBezTo>
                      <a:pt x="41" y="95"/>
                      <a:pt x="61" y="96"/>
                      <a:pt x="68" y="87"/>
                    </a:cubicBezTo>
                    <a:cubicBezTo>
                      <a:pt x="67" y="77"/>
                      <a:pt x="54" y="80"/>
                      <a:pt x="47" y="80"/>
                    </a:cubicBezTo>
                    <a:close/>
                    <a:moveTo>
                      <a:pt x="76" y="92"/>
                    </a:moveTo>
                    <a:cubicBezTo>
                      <a:pt x="80" y="94"/>
                      <a:pt x="85" y="96"/>
                      <a:pt x="89" y="98"/>
                    </a:cubicBezTo>
                    <a:cubicBezTo>
                      <a:pt x="91" y="94"/>
                      <a:pt x="94" y="89"/>
                      <a:pt x="95" y="84"/>
                    </a:cubicBezTo>
                    <a:cubicBezTo>
                      <a:pt x="88" y="86"/>
                      <a:pt x="82" y="88"/>
                      <a:pt x="76" y="92"/>
                    </a:cubicBezTo>
                    <a:close/>
                    <a:moveTo>
                      <a:pt x="99" y="105"/>
                    </a:moveTo>
                    <a:cubicBezTo>
                      <a:pt x="112" y="105"/>
                      <a:pt x="113" y="91"/>
                      <a:pt x="116" y="81"/>
                    </a:cubicBezTo>
                    <a:cubicBezTo>
                      <a:pt x="104" y="84"/>
                      <a:pt x="103" y="96"/>
                      <a:pt x="99" y="105"/>
                    </a:cubicBezTo>
                    <a:close/>
                    <a:moveTo>
                      <a:pt x="9" y="102"/>
                    </a:moveTo>
                    <a:cubicBezTo>
                      <a:pt x="18" y="101"/>
                      <a:pt x="30" y="101"/>
                      <a:pt x="35" y="91"/>
                    </a:cubicBezTo>
                    <a:cubicBezTo>
                      <a:pt x="26" y="93"/>
                      <a:pt x="11" y="90"/>
                      <a:pt x="9" y="102"/>
                    </a:cubicBezTo>
                    <a:close/>
                    <a:moveTo>
                      <a:pt x="39" y="96"/>
                    </a:moveTo>
                    <a:cubicBezTo>
                      <a:pt x="39" y="98"/>
                      <a:pt x="39" y="104"/>
                      <a:pt x="39" y="106"/>
                    </a:cubicBezTo>
                    <a:cubicBezTo>
                      <a:pt x="35" y="111"/>
                      <a:pt x="32" y="115"/>
                      <a:pt x="29" y="120"/>
                    </a:cubicBezTo>
                    <a:cubicBezTo>
                      <a:pt x="35" y="120"/>
                      <a:pt x="41" y="120"/>
                      <a:pt x="47" y="120"/>
                    </a:cubicBezTo>
                    <a:cubicBezTo>
                      <a:pt x="47" y="114"/>
                      <a:pt x="47" y="108"/>
                      <a:pt x="47" y="102"/>
                    </a:cubicBezTo>
                    <a:cubicBezTo>
                      <a:pt x="45" y="100"/>
                      <a:pt x="42" y="98"/>
                      <a:pt x="39" y="96"/>
                    </a:cubicBezTo>
                    <a:close/>
                    <a:moveTo>
                      <a:pt x="57" y="117"/>
                    </a:moveTo>
                    <a:cubicBezTo>
                      <a:pt x="58" y="123"/>
                      <a:pt x="61" y="128"/>
                      <a:pt x="66" y="131"/>
                    </a:cubicBezTo>
                    <a:cubicBezTo>
                      <a:pt x="67" y="122"/>
                      <a:pt x="67" y="111"/>
                      <a:pt x="59" y="105"/>
                    </a:cubicBezTo>
                    <a:cubicBezTo>
                      <a:pt x="50" y="104"/>
                      <a:pt x="57" y="113"/>
                      <a:pt x="57" y="117"/>
                    </a:cubicBezTo>
                    <a:close/>
                    <a:moveTo>
                      <a:pt x="147" y="142"/>
                    </a:moveTo>
                    <a:cubicBezTo>
                      <a:pt x="153" y="143"/>
                      <a:pt x="160" y="146"/>
                      <a:pt x="163" y="139"/>
                    </a:cubicBezTo>
                    <a:cubicBezTo>
                      <a:pt x="167" y="131"/>
                      <a:pt x="178" y="123"/>
                      <a:pt x="173" y="113"/>
                    </a:cubicBezTo>
                    <a:cubicBezTo>
                      <a:pt x="161" y="118"/>
                      <a:pt x="156" y="133"/>
                      <a:pt x="147" y="142"/>
                    </a:cubicBezTo>
                    <a:close/>
                    <a:moveTo>
                      <a:pt x="60" y="145"/>
                    </a:moveTo>
                    <a:cubicBezTo>
                      <a:pt x="66" y="146"/>
                      <a:pt x="71" y="146"/>
                      <a:pt x="76" y="147"/>
                    </a:cubicBezTo>
                    <a:cubicBezTo>
                      <a:pt x="80" y="142"/>
                      <a:pt x="82" y="136"/>
                      <a:pt x="84" y="131"/>
                    </a:cubicBezTo>
                    <a:cubicBezTo>
                      <a:pt x="74" y="131"/>
                      <a:pt x="65" y="136"/>
                      <a:pt x="60" y="145"/>
                    </a:cubicBezTo>
                    <a:close/>
                    <a:moveTo>
                      <a:pt x="105" y="171"/>
                    </a:moveTo>
                    <a:cubicBezTo>
                      <a:pt x="113" y="167"/>
                      <a:pt x="118" y="159"/>
                      <a:pt x="123" y="152"/>
                    </a:cubicBezTo>
                    <a:cubicBezTo>
                      <a:pt x="121" y="152"/>
                      <a:pt x="118" y="152"/>
                      <a:pt x="116" y="152"/>
                    </a:cubicBezTo>
                    <a:cubicBezTo>
                      <a:pt x="110" y="157"/>
                      <a:pt x="104" y="162"/>
                      <a:pt x="105" y="171"/>
                    </a:cubicBezTo>
                    <a:close/>
                    <a:moveTo>
                      <a:pt x="126" y="168"/>
                    </a:moveTo>
                    <a:cubicBezTo>
                      <a:pt x="130" y="168"/>
                      <a:pt x="137" y="170"/>
                      <a:pt x="141" y="170"/>
                    </a:cubicBezTo>
                    <a:cubicBezTo>
                      <a:pt x="143" y="165"/>
                      <a:pt x="148" y="160"/>
                      <a:pt x="145" y="153"/>
                    </a:cubicBezTo>
                    <a:cubicBezTo>
                      <a:pt x="137" y="154"/>
                      <a:pt x="130" y="160"/>
                      <a:pt x="126" y="168"/>
                    </a:cubicBezTo>
                    <a:close/>
                    <a:moveTo>
                      <a:pt x="170" y="153"/>
                    </a:moveTo>
                    <a:cubicBezTo>
                      <a:pt x="165" y="154"/>
                      <a:pt x="161" y="164"/>
                      <a:pt x="168" y="165"/>
                    </a:cubicBezTo>
                    <a:cubicBezTo>
                      <a:pt x="176" y="167"/>
                      <a:pt x="180" y="148"/>
                      <a:pt x="170" y="1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1" name="Freeform 445"/>
              <p:cNvSpPr/>
              <p:nvPr/>
            </p:nvSpPr>
            <p:spPr bwMode="auto">
              <a:xfrm>
                <a:off x="4536092" y="3289756"/>
                <a:ext cx="94189" cy="273147"/>
              </a:xfrm>
              <a:custGeom>
                <a:avLst/>
                <a:gdLst>
                  <a:gd name="T0" fmla="*/ 4 w 28"/>
                  <a:gd name="T1" fmla="*/ 2 h 81"/>
                  <a:gd name="T2" fmla="*/ 12 w 28"/>
                  <a:gd name="T3" fmla="*/ 0 h 81"/>
                  <a:gd name="T4" fmla="*/ 16 w 28"/>
                  <a:gd name="T5" fmla="*/ 37 h 81"/>
                  <a:gd name="T6" fmla="*/ 27 w 28"/>
                  <a:gd name="T7" fmla="*/ 55 h 81"/>
                  <a:gd name="T8" fmla="*/ 27 w 28"/>
                  <a:gd name="T9" fmla="*/ 79 h 81"/>
                  <a:gd name="T10" fmla="*/ 13 w 28"/>
                  <a:gd name="T11" fmla="*/ 53 h 81"/>
                  <a:gd name="T12" fmla="*/ 4 w 28"/>
                  <a:gd name="T13" fmla="*/ 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81">
                    <a:moveTo>
                      <a:pt x="4" y="2"/>
                    </a:moveTo>
                    <a:cubicBezTo>
                      <a:pt x="6" y="1"/>
                      <a:pt x="10" y="0"/>
                      <a:pt x="12" y="0"/>
                    </a:cubicBezTo>
                    <a:cubicBezTo>
                      <a:pt x="13" y="12"/>
                      <a:pt x="10" y="25"/>
                      <a:pt x="16" y="37"/>
                    </a:cubicBezTo>
                    <a:cubicBezTo>
                      <a:pt x="19" y="43"/>
                      <a:pt x="24" y="49"/>
                      <a:pt x="27" y="55"/>
                    </a:cubicBezTo>
                    <a:cubicBezTo>
                      <a:pt x="28" y="63"/>
                      <a:pt x="27" y="71"/>
                      <a:pt x="27" y="79"/>
                    </a:cubicBezTo>
                    <a:cubicBezTo>
                      <a:pt x="11" y="81"/>
                      <a:pt x="21" y="61"/>
                      <a:pt x="13" y="53"/>
                    </a:cubicBezTo>
                    <a:cubicBezTo>
                      <a:pt x="0" y="39"/>
                      <a:pt x="3" y="19"/>
                      <a:pt x="4" y="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2" name="Freeform 446"/>
              <p:cNvSpPr>
                <a:spLocks noEditPoints="1"/>
              </p:cNvSpPr>
              <p:nvPr/>
            </p:nvSpPr>
            <p:spPr bwMode="auto">
              <a:xfrm>
                <a:off x="4118521" y="3404353"/>
                <a:ext cx="178959" cy="167970"/>
              </a:xfrm>
              <a:custGeom>
                <a:avLst/>
                <a:gdLst>
                  <a:gd name="T0" fmla="*/ 5 w 53"/>
                  <a:gd name="T1" fmla="*/ 18 h 50"/>
                  <a:gd name="T2" fmla="*/ 26 w 53"/>
                  <a:gd name="T3" fmla="*/ 0 h 50"/>
                  <a:gd name="T4" fmla="*/ 52 w 53"/>
                  <a:gd name="T5" fmla="*/ 49 h 50"/>
                  <a:gd name="T6" fmla="*/ 30 w 53"/>
                  <a:gd name="T7" fmla="*/ 47 h 50"/>
                  <a:gd name="T8" fmla="*/ 5 w 53"/>
                  <a:gd name="T9" fmla="*/ 18 h 50"/>
                  <a:gd name="T10" fmla="*/ 11 w 53"/>
                  <a:gd name="T11" fmla="*/ 17 h 50"/>
                  <a:gd name="T12" fmla="*/ 26 w 53"/>
                  <a:gd name="T13" fmla="*/ 38 h 50"/>
                  <a:gd name="T14" fmla="*/ 40 w 53"/>
                  <a:gd name="T15" fmla="*/ 24 h 50"/>
                  <a:gd name="T16" fmla="*/ 11 w 53"/>
                  <a:gd name="T17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0">
                    <a:moveTo>
                      <a:pt x="5" y="18"/>
                    </a:moveTo>
                    <a:cubicBezTo>
                      <a:pt x="4" y="6"/>
                      <a:pt x="18" y="5"/>
                      <a:pt x="26" y="0"/>
                    </a:cubicBezTo>
                    <a:cubicBezTo>
                      <a:pt x="48" y="6"/>
                      <a:pt x="53" y="29"/>
                      <a:pt x="52" y="49"/>
                    </a:cubicBezTo>
                    <a:cubicBezTo>
                      <a:pt x="44" y="47"/>
                      <a:pt x="37" y="43"/>
                      <a:pt x="30" y="47"/>
                    </a:cubicBezTo>
                    <a:cubicBezTo>
                      <a:pt x="15" y="50"/>
                      <a:pt x="0" y="33"/>
                      <a:pt x="5" y="18"/>
                    </a:cubicBezTo>
                    <a:close/>
                    <a:moveTo>
                      <a:pt x="11" y="17"/>
                    </a:moveTo>
                    <a:cubicBezTo>
                      <a:pt x="12" y="25"/>
                      <a:pt x="16" y="36"/>
                      <a:pt x="26" y="38"/>
                    </a:cubicBezTo>
                    <a:cubicBezTo>
                      <a:pt x="33" y="36"/>
                      <a:pt x="46" y="34"/>
                      <a:pt x="40" y="24"/>
                    </a:cubicBezTo>
                    <a:cubicBezTo>
                      <a:pt x="35" y="11"/>
                      <a:pt x="22" y="10"/>
                      <a:pt x="11" y="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3" name="Freeform 447"/>
              <p:cNvSpPr>
                <a:spLocks noEditPoints="1"/>
              </p:cNvSpPr>
              <p:nvPr/>
            </p:nvSpPr>
            <p:spPr bwMode="auto">
              <a:xfrm>
                <a:off x="5179715" y="3451447"/>
                <a:ext cx="131864" cy="114597"/>
              </a:xfrm>
              <a:custGeom>
                <a:avLst/>
                <a:gdLst>
                  <a:gd name="T0" fmla="*/ 0 w 39"/>
                  <a:gd name="T1" fmla="*/ 24 h 34"/>
                  <a:gd name="T2" fmla="*/ 39 w 39"/>
                  <a:gd name="T3" fmla="*/ 0 h 34"/>
                  <a:gd name="T4" fmla="*/ 20 w 39"/>
                  <a:gd name="T5" fmla="*/ 34 h 34"/>
                  <a:gd name="T6" fmla="*/ 0 w 39"/>
                  <a:gd name="T7" fmla="*/ 24 h 34"/>
                  <a:gd name="T8" fmla="*/ 16 w 39"/>
                  <a:gd name="T9" fmla="*/ 18 h 34"/>
                  <a:gd name="T10" fmla="*/ 22 w 39"/>
                  <a:gd name="T11" fmla="*/ 24 h 34"/>
                  <a:gd name="T12" fmla="*/ 16 w 39"/>
                  <a:gd name="T13" fmla="*/ 1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34">
                    <a:moveTo>
                      <a:pt x="0" y="24"/>
                    </a:moveTo>
                    <a:cubicBezTo>
                      <a:pt x="11" y="14"/>
                      <a:pt x="23" y="2"/>
                      <a:pt x="39" y="0"/>
                    </a:cubicBezTo>
                    <a:cubicBezTo>
                      <a:pt x="36" y="13"/>
                      <a:pt x="29" y="25"/>
                      <a:pt x="20" y="34"/>
                    </a:cubicBezTo>
                    <a:cubicBezTo>
                      <a:pt x="13" y="32"/>
                      <a:pt x="6" y="29"/>
                      <a:pt x="0" y="24"/>
                    </a:cubicBezTo>
                    <a:close/>
                    <a:moveTo>
                      <a:pt x="16" y="18"/>
                    </a:moveTo>
                    <a:cubicBezTo>
                      <a:pt x="13" y="24"/>
                      <a:pt x="15" y="26"/>
                      <a:pt x="22" y="24"/>
                    </a:cubicBezTo>
                    <a:cubicBezTo>
                      <a:pt x="24" y="17"/>
                      <a:pt x="22" y="15"/>
                      <a:pt x="16" y="1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4" name="Freeform 448"/>
              <p:cNvSpPr/>
              <p:nvPr/>
            </p:nvSpPr>
            <p:spPr bwMode="auto">
              <a:xfrm>
                <a:off x="3865781" y="4236353"/>
                <a:ext cx="158552" cy="208785"/>
              </a:xfrm>
              <a:custGeom>
                <a:avLst/>
                <a:gdLst>
                  <a:gd name="T0" fmla="*/ 21 w 47"/>
                  <a:gd name="T1" fmla="*/ 10 h 62"/>
                  <a:gd name="T2" fmla="*/ 47 w 47"/>
                  <a:gd name="T3" fmla="*/ 0 h 62"/>
                  <a:gd name="T4" fmla="*/ 47 w 47"/>
                  <a:gd name="T5" fmla="*/ 62 h 62"/>
                  <a:gd name="T6" fmla="*/ 32 w 47"/>
                  <a:gd name="T7" fmla="*/ 62 h 62"/>
                  <a:gd name="T8" fmla="*/ 32 w 47"/>
                  <a:gd name="T9" fmla="*/ 16 h 62"/>
                  <a:gd name="T10" fmla="*/ 2 w 47"/>
                  <a:gd name="T11" fmla="*/ 25 h 62"/>
                  <a:gd name="T12" fmla="*/ 21 w 47"/>
                  <a:gd name="T13" fmla="*/ 1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62">
                    <a:moveTo>
                      <a:pt x="21" y="10"/>
                    </a:moveTo>
                    <a:cubicBezTo>
                      <a:pt x="30" y="7"/>
                      <a:pt x="38" y="2"/>
                      <a:pt x="47" y="0"/>
                    </a:cubicBezTo>
                    <a:cubicBezTo>
                      <a:pt x="47" y="21"/>
                      <a:pt x="47" y="41"/>
                      <a:pt x="47" y="62"/>
                    </a:cubicBezTo>
                    <a:cubicBezTo>
                      <a:pt x="42" y="62"/>
                      <a:pt x="37" y="62"/>
                      <a:pt x="32" y="62"/>
                    </a:cubicBezTo>
                    <a:cubicBezTo>
                      <a:pt x="32" y="47"/>
                      <a:pt x="32" y="31"/>
                      <a:pt x="32" y="16"/>
                    </a:cubicBezTo>
                    <a:cubicBezTo>
                      <a:pt x="22" y="20"/>
                      <a:pt x="12" y="22"/>
                      <a:pt x="2" y="25"/>
                    </a:cubicBezTo>
                    <a:cubicBezTo>
                      <a:pt x="0" y="13"/>
                      <a:pt x="13" y="14"/>
                      <a:pt x="21" y="1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5" name="Freeform 449"/>
              <p:cNvSpPr>
                <a:spLocks noEditPoints="1"/>
              </p:cNvSpPr>
              <p:nvPr/>
            </p:nvSpPr>
            <p:spPr bwMode="auto">
              <a:xfrm>
                <a:off x="4193872" y="4239492"/>
                <a:ext cx="291985" cy="226053"/>
              </a:xfrm>
              <a:custGeom>
                <a:avLst/>
                <a:gdLst>
                  <a:gd name="T0" fmla="*/ 3 w 87"/>
                  <a:gd name="T1" fmla="*/ 14 h 67"/>
                  <a:gd name="T2" fmla="*/ 40 w 87"/>
                  <a:gd name="T3" fmla="*/ 0 h 67"/>
                  <a:gd name="T4" fmla="*/ 76 w 87"/>
                  <a:gd name="T5" fmla="*/ 14 h 67"/>
                  <a:gd name="T6" fmla="*/ 61 w 87"/>
                  <a:gd name="T7" fmla="*/ 59 h 67"/>
                  <a:gd name="T8" fmla="*/ 3 w 87"/>
                  <a:gd name="T9" fmla="*/ 47 h 67"/>
                  <a:gd name="T10" fmla="*/ 16 w 87"/>
                  <a:gd name="T11" fmla="*/ 46 h 67"/>
                  <a:gd name="T12" fmla="*/ 68 w 87"/>
                  <a:gd name="T13" fmla="*/ 35 h 67"/>
                  <a:gd name="T14" fmla="*/ 6 w 87"/>
                  <a:gd name="T15" fmla="*/ 32 h 67"/>
                  <a:gd name="T16" fmla="*/ 3 w 87"/>
                  <a:gd name="T17" fmla="*/ 14 h 67"/>
                  <a:gd name="T18" fmla="*/ 25 w 87"/>
                  <a:gd name="T19" fmla="*/ 11 h 67"/>
                  <a:gd name="T20" fmla="*/ 22 w 87"/>
                  <a:gd name="T21" fmla="*/ 29 h 67"/>
                  <a:gd name="T22" fmla="*/ 63 w 87"/>
                  <a:gd name="T23" fmla="*/ 25 h 67"/>
                  <a:gd name="T24" fmla="*/ 25 w 87"/>
                  <a:gd name="T25" fmla="*/ 1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7" h="67">
                    <a:moveTo>
                      <a:pt x="3" y="14"/>
                    </a:moveTo>
                    <a:cubicBezTo>
                      <a:pt x="11" y="3"/>
                      <a:pt x="27" y="0"/>
                      <a:pt x="40" y="0"/>
                    </a:cubicBezTo>
                    <a:cubicBezTo>
                      <a:pt x="53" y="0"/>
                      <a:pt x="68" y="3"/>
                      <a:pt x="76" y="14"/>
                    </a:cubicBezTo>
                    <a:cubicBezTo>
                      <a:pt x="87" y="29"/>
                      <a:pt x="79" y="53"/>
                      <a:pt x="61" y="59"/>
                    </a:cubicBezTo>
                    <a:cubicBezTo>
                      <a:pt x="42" y="65"/>
                      <a:pt x="14" y="67"/>
                      <a:pt x="3" y="47"/>
                    </a:cubicBezTo>
                    <a:cubicBezTo>
                      <a:pt x="6" y="47"/>
                      <a:pt x="13" y="47"/>
                      <a:pt x="16" y="46"/>
                    </a:cubicBezTo>
                    <a:cubicBezTo>
                      <a:pt x="31" y="63"/>
                      <a:pt x="61" y="57"/>
                      <a:pt x="68" y="35"/>
                    </a:cubicBezTo>
                    <a:cubicBezTo>
                      <a:pt x="48" y="41"/>
                      <a:pt x="24" y="46"/>
                      <a:pt x="6" y="32"/>
                    </a:cubicBezTo>
                    <a:cubicBezTo>
                      <a:pt x="0" y="28"/>
                      <a:pt x="1" y="20"/>
                      <a:pt x="3" y="14"/>
                    </a:cubicBezTo>
                    <a:close/>
                    <a:moveTo>
                      <a:pt x="25" y="11"/>
                    </a:moveTo>
                    <a:cubicBezTo>
                      <a:pt x="17" y="13"/>
                      <a:pt x="13" y="24"/>
                      <a:pt x="22" y="29"/>
                    </a:cubicBezTo>
                    <a:cubicBezTo>
                      <a:pt x="33" y="36"/>
                      <a:pt x="53" y="37"/>
                      <a:pt x="63" y="25"/>
                    </a:cubicBezTo>
                    <a:cubicBezTo>
                      <a:pt x="66" y="5"/>
                      <a:pt x="37" y="4"/>
                      <a:pt x="25" y="1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6" name="Freeform 450"/>
              <p:cNvSpPr/>
              <p:nvPr/>
            </p:nvSpPr>
            <p:spPr bwMode="auto">
              <a:xfrm>
                <a:off x="4543940" y="4239492"/>
                <a:ext cx="282566" cy="208785"/>
              </a:xfrm>
              <a:custGeom>
                <a:avLst/>
                <a:gdLst>
                  <a:gd name="T0" fmla="*/ 4 w 84"/>
                  <a:gd name="T1" fmla="*/ 20 h 62"/>
                  <a:gd name="T2" fmla="*/ 40 w 84"/>
                  <a:gd name="T3" fmla="*/ 0 h 62"/>
                  <a:gd name="T4" fmla="*/ 82 w 84"/>
                  <a:gd name="T5" fmla="*/ 14 h 62"/>
                  <a:gd name="T6" fmla="*/ 72 w 84"/>
                  <a:gd name="T7" fmla="*/ 30 h 62"/>
                  <a:gd name="T8" fmla="*/ 23 w 84"/>
                  <a:gd name="T9" fmla="*/ 53 h 62"/>
                  <a:gd name="T10" fmla="*/ 81 w 84"/>
                  <a:gd name="T11" fmla="*/ 54 h 62"/>
                  <a:gd name="T12" fmla="*/ 83 w 84"/>
                  <a:gd name="T13" fmla="*/ 59 h 62"/>
                  <a:gd name="T14" fmla="*/ 80 w 84"/>
                  <a:gd name="T15" fmla="*/ 61 h 62"/>
                  <a:gd name="T16" fmla="*/ 0 w 84"/>
                  <a:gd name="T17" fmla="*/ 60 h 62"/>
                  <a:gd name="T18" fmla="*/ 69 w 84"/>
                  <a:gd name="T19" fmla="*/ 18 h 62"/>
                  <a:gd name="T20" fmla="*/ 24 w 84"/>
                  <a:gd name="T21" fmla="*/ 14 h 62"/>
                  <a:gd name="T22" fmla="*/ 4 w 84"/>
                  <a:gd name="T23" fmla="*/ 2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4" h="62">
                    <a:moveTo>
                      <a:pt x="4" y="20"/>
                    </a:moveTo>
                    <a:cubicBezTo>
                      <a:pt x="7" y="3"/>
                      <a:pt x="27" y="1"/>
                      <a:pt x="40" y="0"/>
                    </a:cubicBezTo>
                    <a:cubicBezTo>
                      <a:pt x="55" y="0"/>
                      <a:pt x="72" y="1"/>
                      <a:pt x="82" y="14"/>
                    </a:cubicBezTo>
                    <a:cubicBezTo>
                      <a:pt x="84" y="21"/>
                      <a:pt x="77" y="26"/>
                      <a:pt x="72" y="30"/>
                    </a:cubicBezTo>
                    <a:cubicBezTo>
                      <a:pt x="57" y="39"/>
                      <a:pt x="39" y="45"/>
                      <a:pt x="23" y="53"/>
                    </a:cubicBezTo>
                    <a:cubicBezTo>
                      <a:pt x="42" y="54"/>
                      <a:pt x="62" y="53"/>
                      <a:pt x="81" y="54"/>
                    </a:cubicBezTo>
                    <a:cubicBezTo>
                      <a:pt x="83" y="59"/>
                      <a:pt x="83" y="59"/>
                      <a:pt x="83" y="59"/>
                    </a:cubicBezTo>
                    <a:cubicBezTo>
                      <a:pt x="80" y="61"/>
                      <a:pt x="80" y="61"/>
                      <a:pt x="80" y="61"/>
                    </a:cubicBezTo>
                    <a:cubicBezTo>
                      <a:pt x="53" y="62"/>
                      <a:pt x="27" y="62"/>
                      <a:pt x="0" y="60"/>
                    </a:cubicBezTo>
                    <a:cubicBezTo>
                      <a:pt x="17" y="37"/>
                      <a:pt x="50" y="38"/>
                      <a:pt x="69" y="18"/>
                    </a:cubicBezTo>
                    <a:cubicBezTo>
                      <a:pt x="58" y="5"/>
                      <a:pt x="36" y="3"/>
                      <a:pt x="24" y="14"/>
                    </a:cubicBezTo>
                    <a:cubicBezTo>
                      <a:pt x="19" y="20"/>
                      <a:pt x="12" y="20"/>
                      <a:pt x="4" y="2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7" name="Freeform 451"/>
              <p:cNvSpPr/>
              <p:nvPr/>
            </p:nvSpPr>
            <p:spPr bwMode="auto">
              <a:xfrm>
                <a:off x="4947383" y="4236353"/>
                <a:ext cx="158552" cy="208785"/>
              </a:xfrm>
              <a:custGeom>
                <a:avLst/>
                <a:gdLst>
                  <a:gd name="T0" fmla="*/ 16 w 47"/>
                  <a:gd name="T1" fmla="*/ 13 h 62"/>
                  <a:gd name="T2" fmla="*/ 47 w 47"/>
                  <a:gd name="T3" fmla="*/ 0 h 62"/>
                  <a:gd name="T4" fmla="*/ 47 w 47"/>
                  <a:gd name="T5" fmla="*/ 62 h 62"/>
                  <a:gd name="T6" fmla="*/ 33 w 47"/>
                  <a:gd name="T7" fmla="*/ 62 h 62"/>
                  <a:gd name="T8" fmla="*/ 33 w 47"/>
                  <a:gd name="T9" fmla="*/ 16 h 62"/>
                  <a:gd name="T10" fmla="*/ 2 w 47"/>
                  <a:gd name="T11" fmla="*/ 25 h 62"/>
                  <a:gd name="T12" fmla="*/ 16 w 47"/>
                  <a:gd name="T13" fmla="*/ 1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62">
                    <a:moveTo>
                      <a:pt x="16" y="13"/>
                    </a:moveTo>
                    <a:cubicBezTo>
                      <a:pt x="27" y="9"/>
                      <a:pt x="36" y="2"/>
                      <a:pt x="47" y="0"/>
                    </a:cubicBezTo>
                    <a:cubicBezTo>
                      <a:pt x="47" y="21"/>
                      <a:pt x="47" y="42"/>
                      <a:pt x="47" y="62"/>
                    </a:cubicBezTo>
                    <a:cubicBezTo>
                      <a:pt x="43" y="62"/>
                      <a:pt x="38" y="62"/>
                      <a:pt x="33" y="62"/>
                    </a:cubicBezTo>
                    <a:cubicBezTo>
                      <a:pt x="33" y="47"/>
                      <a:pt x="33" y="32"/>
                      <a:pt x="33" y="16"/>
                    </a:cubicBezTo>
                    <a:cubicBezTo>
                      <a:pt x="23" y="19"/>
                      <a:pt x="12" y="23"/>
                      <a:pt x="2" y="25"/>
                    </a:cubicBezTo>
                    <a:cubicBezTo>
                      <a:pt x="0" y="15"/>
                      <a:pt x="10" y="15"/>
                      <a:pt x="16" y="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8" name="Freeform 452"/>
              <p:cNvSpPr/>
              <p:nvPr/>
            </p:nvSpPr>
            <p:spPr bwMode="auto">
              <a:xfrm>
                <a:off x="3344603" y="4613108"/>
                <a:ext cx="67502" cy="91049"/>
              </a:xfrm>
              <a:custGeom>
                <a:avLst/>
                <a:gdLst>
                  <a:gd name="T0" fmla="*/ 1 w 20"/>
                  <a:gd name="T1" fmla="*/ 13 h 27"/>
                  <a:gd name="T2" fmla="*/ 20 w 20"/>
                  <a:gd name="T3" fmla="*/ 0 h 27"/>
                  <a:gd name="T4" fmla="*/ 17 w 20"/>
                  <a:gd name="T5" fmla="*/ 27 h 27"/>
                  <a:gd name="T6" fmla="*/ 1 w 20"/>
                  <a:gd name="T7" fmla="*/ 1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27">
                    <a:moveTo>
                      <a:pt x="1" y="13"/>
                    </a:moveTo>
                    <a:cubicBezTo>
                      <a:pt x="7" y="8"/>
                      <a:pt x="13" y="4"/>
                      <a:pt x="20" y="0"/>
                    </a:cubicBezTo>
                    <a:cubicBezTo>
                      <a:pt x="19" y="9"/>
                      <a:pt x="18" y="18"/>
                      <a:pt x="17" y="27"/>
                    </a:cubicBezTo>
                    <a:cubicBezTo>
                      <a:pt x="12" y="22"/>
                      <a:pt x="0" y="21"/>
                      <a:pt x="1" y="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09" name="椭圆 108"/>
              <p:cNvSpPr/>
              <p:nvPr/>
            </p:nvSpPr>
            <p:spPr>
              <a:xfrm>
                <a:off x="2774340" y="1201908"/>
                <a:ext cx="3474060" cy="347406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0" name="文本框 109"/>
            <p:cNvSpPr txBox="1"/>
            <p:nvPr/>
          </p:nvSpPr>
          <p:spPr>
            <a:xfrm>
              <a:off x="1690946" y="2502576"/>
              <a:ext cx="65314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accent1"/>
                  </a:solidFill>
                  <a:latin typeface="微软雅黑" panose="020B0503020204020204" charset="-122"/>
                  <a:ea typeface="微软雅黑" panose="020B0503020204020204" charset="-122"/>
                </a:rPr>
                <a:t>1</a:t>
              </a:r>
              <a:endParaRPr lang="zh-CN" altLang="en-US" sz="40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1" name="文本框 110"/>
            <p:cNvSpPr txBox="1"/>
            <p:nvPr/>
          </p:nvSpPr>
          <p:spPr>
            <a:xfrm>
              <a:off x="2696066" y="2591725"/>
              <a:ext cx="2541319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accent1"/>
                  </a:solidFill>
                </a:rPr>
                <a:t>业务流程</a:t>
              </a:r>
              <a:r>
                <a:rPr lang="zh-CN" altLang="en-US" sz="2400" b="1" dirty="0">
                  <a:solidFill>
                    <a:schemeClr val="accent1"/>
                  </a:solidFill>
                </a:rPr>
                <a:t>梳理</a:t>
              </a:r>
              <a:endParaRPr lang="zh-CN" altLang="en-US" sz="2400" b="1" dirty="0">
                <a:solidFill>
                  <a:schemeClr val="accent1"/>
                </a:solidFill>
              </a:endParaRPr>
            </a:p>
          </p:txBody>
        </p:sp>
        <p:sp>
          <p:nvSpPr>
            <p:cNvPr id="112" name="文本框 111"/>
            <p:cNvSpPr txBox="1"/>
            <p:nvPr/>
          </p:nvSpPr>
          <p:spPr>
            <a:xfrm>
              <a:off x="2678617" y="2961777"/>
              <a:ext cx="3539304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114" name="组合 113"/>
          <p:cNvGrpSpPr/>
          <p:nvPr/>
        </p:nvGrpSpPr>
        <p:grpSpPr>
          <a:xfrm>
            <a:off x="6657602" y="2374359"/>
            <a:ext cx="4686005" cy="973337"/>
            <a:chOff x="1531916" y="2369851"/>
            <a:chExt cx="4686005" cy="973337"/>
          </a:xfrm>
        </p:grpSpPr>
        <p:grpSp>
          <p:nvGrpSpPr>
            <p:cNvPr id="115" name="组合 114"/>
            <p:cNvGrpSpPr/>
            <p:nvPr/>
          </p:nvGrpSpPr>
          <p:grpSpPr>
            <a:xfrm>
              <a:off x="1531916" y="2369851"/>
              <a:ext cx="971202" cy="973337"/>
              <a:chOff x="1994564" y="454676"/>
              <a:chExt cx="4990436" cy="5001420"/>
            </a:xfrm>
          </p:grpSpPr>
          <p:sp>
            <p:nvSpPr>
              <p:cNvPr id="119" name="Freeform 422"/>
              <p:cNvSpPr>
                <a:spLocks noEditPoints="1"/>
              </p:cNvSpPr>
              <p:nvPr/>
            </p:nvSpPr>
            <p:spPr bwMode="auto">
              <a:xfrm>
                <a:off x="1994564" y="454676"/>
                <a:ext cx="4990436" cy="5001420"/>
              </a:xfrm>
              <a:custGeom>
                <a:avLst/>
                <a:gdLst>
                  <a:gd name="T0" fmla="*/ 675 w 1482"/>
                  <a:gd name="T1" fmla="*/ 13 h 1485"/>
                  <a:gd name="T2" fmla="*/ 1075 w 1482"/>
                  <a:gd name="T3" fmla="*/ 88 h 1485"/>
                  <a:gd name="T4" fmla="*/ 1399 w 1482"/>
                  <a:gd name="T5" fmla="*/ 408 h 1485"/>
                  <a:gd name="T6" fmla="*/ 1481 w 1482"/>
                  <a:gd name="T7" fmla="*/ 750 h 1485"/>
                  <a:gd name="T8" fmla="*/ 1381 w 1482"/>
                  <a:gd name="T9" fmla="*/ 1118 h 1485"/>
                  <a:gd name="T10" fmla="*/ 1149 w 1482"/>
                  <a:gd name="T11" fmla="*/ 1362 h 1485"/>
                  <a:gd name="T12" fmla="*/ 761 w 1482"/>
                  <a:gd name="T13" fmla="*/ 1482 h 1485"/>
                  <a:gd name="T14" fmla="*/ 412 w 1482"/>
                  <a:gd name="T15" fmla="*/ 1403 h 1485"/>
                  <a:gd name="T16" fmla="*/ 95 w 1482"/>
                  <a:gd name="T17" fmla="*/ 1092 h 1485"/>
                  <a:gd name="T18" fmla="*/ 12 w 1482"/>
                  <a:gd name="T19" fmla="*/ 682 h 1485"/>
                  <a:gd name="T20" fmla="*/ 166 w 1482"/>
                  <a:gd name="T21" fmla="*/ 291 h 1485"/>
                  <a:gd name="T22" fmla="*/ 675 w 1482"/>
                  <a:gd name="T23" fmla="*/ 13 h 1485"/>
                  <a:gd name="T24" fmla="*/ 708 w 1482"/>
                  <a:gd name="T25" fmla="*/ 38 h 1485"/>
                  <a:gd name="T26" fmla="*/ 394 w 1482"/>
                  <a:gd name="T27" fmla="*/ 131 h 1485"/>
                  <a:gd name="T28" fmla="*/ 90 w 1482"/>
                  <a:gd name="T29" fmla="*/ 476 h 1485"/>
                  <a:gd name="T30" fmla="*/ 66 w 1482"/>
                  <a:gd name="T31" fmla="*/ 949 h 1485"/>
                  <a:gd name="T32" fmla="*/ 294 w 1482"/>
                  <a:gd name="T33" fmla="*/ 1293 h 1485"/>
                  <a:gd name="T34" fmla="*/ 685 w 1482"/>
                  <a:gd name="T35" fmla="*/ 1452 h 1485"/>
                  <a:gd name="T36" fmla="*/ 1127 w 1482"/>
                  <a:gd name="T37" fmla="*/ 1344 h 1485"/>
                  <a:gd name="T38" fmla="*/ 1387 w 1482"/>
                  <a:gd name="T39" fmla="*/ 1048 h 1485"/>
                  <a:gd name="T40" fmla="*/ 1407 w 1482"/>
                  <a:gd name="T41" fmla="*/ 493 h 1485"/>
                  <a:gd name="T42" fmla="*/ 1191 w 1482"/>
                  <a:gd name="T43" fmla="*/ 195 h 1485"/>
                  <a:gd name="T44" fmla="*/ 813 w 1482"/>
                  <a:gd name="T45" fmla="*/ 40 h 1485"/>
                  <a:gd name="T46" fmla="*/ 708 w 1482"/>
                  <a:gd name="T47" fmla="*/ 38 h 1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82" h="1485">
                    <a:moveTo>
                      <a:pt x="675" y="13"/>
                    </a:moveTo>
                    <a:cubicBezTo>
                      <a:pt x="812" y="0"/>
                      <a:pt x="952" y="26"/>
                      <a:pt x="1075" y="88"/>
                    </a:cubicBezTo>
                    <a:cubicBezTo>
                      <a:pt x="1213" y="157"/>
                      <a:pt x="1328" y="270"/>
                      <a:pt x="1399" y="408"/>
                    </a:cubicBezTo>
                    <a:cubicBezTo>
                      <a:pt x="1454" y="513"/>
                      <a:pt x="1482" y="631"/>
                      <a:pt x="1481" y="750"/>
                    </a:cubicBezTo>
                    <a:cubicBezTo>
                      <a:pt x="1481" y="879"/>
                      <a:pt x="1446" y="1007"/>
                      <a:pt x="1381" y="1118"/>
                    </a:cubicBezTo>
                    <a:cubicBezTo>
                      <a:pt x="1324" y="1215"/>
                      <a:pt x="1244" y="1300"/>
                      <a:pt x="1149" y="1362"/>
                    </a:cubicBezTo>
                    <a:cubicBezTo>
                      <a:pt x="1035" y="1437"/>
                      <a:pt x="898" y="1480"/>
                      <a:pt x="761" y="1482"/>
                    </a:cubicBezTo>
                    <a:cubicBezTo>
                      <a:pt x="641" y="1485"/>
                      <a:pt x="519" y="1458"/>
                      <a:pt x="412" y="1403"/>
                    </a:cubicBezTo>
                    <a:cubicBezTo>
                      <a:pt x="278" y="1335"/>
                      <a:pt x="166" y="1225"/>
                      <a:pt x="95" y="1092"/>
                    </a:cubicBezTo>
                    <a:cubicBezTo>
                      <a:pt x="28" y="967"/>
                      <a:pt x="0" y="823"/>
                      <a:pt x="12" y="682"/>
                    </a:cubicBezTo>
                    <a:cubicBezTo>
                      <a:pt x="24" y="541"/>
                      <a:pt x="78" y="403"/>
                      <a:pt x="166" y="291"/>
                    </a:cubicBezTo>
                    <a:cubicBezTo>
                      <a:pt x="289" y="134"/>
                      <a:pt x="477" y="31"/>
                      <a:pt x="675" y="13"/>
                    </a:cubicBezTo>
                    <a:close/>
                    <a:moveTo>
                      <a:pt x="708" y="38"/>
                    </a:moveTo>
                    <a:cubicBezTo>
                      <a:pt x="598" y="43"/>
                      <a:pt x="489" y="76"/>
                      <a:pt x="394" y="131"/>
                    </a:cubicBezTo>
                    <a:cubicBezTo>
                      <a:pt x="258" y="208"/>
                      <a:pt x="149" y="331"/>
                      <a:pt x="90" y="476"/>
                    </a:cubicBezTo>
                    <a:cubicBezTo>
                      <a:pt x="28" y="625"/>
                      <a:pt x="19" y="795"/>
                      <a:pt x="66" y="949"/>
                    </a:cubicBezTo>
                    <a:cubicBezTo>
                      <a:pt x="106" y="1083"/>
                      <a:pt x="186" y="1204"/>
                      <a:pt x="294" y="1293"/>
                    </a:cubicBezTo>
                    <a:cubicBezTo>
                      <a:pt x="404" y="1384"/>
                      <a:pt x="543" y="1441"/>
                      <a:pt x="685" y="1452"/>
                    </a:cubicBezTo>
                    <a:cubicBezTo>
                      <a:pt x="839" y="1466"/>
                      <a:pt x="997" y="1427"/>
                      <a:pt x="1127" y="1344"/>
                    </a:cubicBezTo>
                    <a:cubicBezTo>
                      <a:pt x="1239" y="1272"/>
                      <a:pt x="1330" y="1169"/>
                      <a:pt x="1387" y="1048"/>
                    </a:cubicBezTo>
                    <a:cubicBezTo>
                      <a:pt x="1469" y="876"/>
                      <a:pt x="1476" y="670"/>
                      <a:pt x="1407" y="493"/>
                    </a:cubicBezTo>
                    <a:cubicBezTo>
                      <a:pt x="1363" y="377"/>
                      <a:pt x="1288" y="273"/>
                      <a:pt x="1191" y="195"/>
                    </a:cubicBezTo>
                    <a:cubicBezTo>
                      <a:pt x="1084" y="108"/>
                      <a:pt x="951" y="53"/>
                      <a:pt x="813" y="40"/>
                    </a:cubicBezTo>
                    <a:cubicBezTo>
                      <a:pt x="778" y="38"/>
                      <a:pt x="743" y="35"/>
                      <a:pt x="708" y="3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0" name="Freeform 423"/>
              <p:cNvSpPr>
                <a:spLocks noEditPoints="1"/>
              </p:cNvSpPr>
              <p:nvPr/>
            </p:nvSpPr>
            <p:spPr bwMode="auto">
              <a:xfrm>
                <a:off x="2171953" y="663461"/>
                <a:ext cx="4660775" cy="4613677"/>
              </a:xfrm>
              <a:custGeom>
                <a:avLst/>
                <a:gdLst>
                  <a:gd name="T0" fmla="*/ 551 w 1384"/>
                  <a:gd name="T1" fmla="*/ 164 h 1370"/>
                  <a:gd name="T2" fmla="*/ 780 w 1384"/>
                  <a:gd name="T3" fmla="*/ 244 h 1370"/>
                  <a:gd name="T4" fmla="*/ 596 w 1384"/>
                  <a:gd name="T5" fmla="*/ 180 h 1370"/>
                  <a:gd name="T6" fmla="*/ 516 w 1384"/>
                  <a:gd name="T7" fmla="*/ 195 h 1370"/>
                  <a:gd name="T8" fmla="*/ 651 w 1384"/>
                  <a:gd name="T9" fmla="*/ 266 h 1370"/>
                  <a:gd name="T10" fmla="*/ 635 w 1384"/>
                  <a:gd name="T11" fmla="*/ 214 h 1370"/>
                  <a:gd name="T12" fmla="*/ 674 w 1384"/>
                  <a:gd name="T13" fmla="*/ 217 h 1370"/>
                  <a:gd name="T14" fmla="*/ 527 w 1384"/>
                  <a:gd name="T15" fmla="*/ 247 h 1370"/>
                  <a:gd name="T16" fmla="*/ 609 w 1384"/>
                  <a:gd name="T17" fmla="*/ 244 h 1370"/>
                  <a:gd name="T18" fmla="*/ 963 w 1384"/>
                  <a:gd name="T19" fmla="*/ 256 h 1370"/>
                  <a:gd name="T20" fmla="*/ 793 w 1384"/>
                  <a:gd name="T21" fmla="*/ 289 h 1370"/>
                  <a:gd name="T22" fmla="*/ 965 w 1384"/>
                  <a:gd name="T23" fmla="*/ 302 h 1370"/>
                  <a:gd name="T24" fmla="*/ 539 w 1384"/>
                  <a:gd name="T25" fmla="*/ 292 h 1370"/>
                  <a:gd name="T26" fmla="*/ 747 w 1384"/>
                  <a:gd name="T27" fmla="*/ 359 h 1370"/>
                  <a:gd name="T28" fmla="*/ 1037 w 1384"/>
                  <a:gd name="T29" fmla="*/ 296 h 1370"/>
                  <a:gd name="T30" fmla="*/ 925 w 1384"/>
                  <a:gd name="T31" fmla="*/ 312 h 1370"/>
                  <a:gd name="T32" fmla="*/ 929 w 1384"/>
                  <a:gd name="T33" fmla="*/ 364 h 1370"/>
                  <a:gd name="T34" fmla="*/ 672 w 1384"/>
                  <a:gd name="T35" fmla="*/ 334 h 1370"/>
                  <a:gd name="T36" fmla="*/ 609 w 1384"/>
                  <a:gd name="T37" fmla="*/ 339 h 1370"/>
                  <a:gd name="T38" fmla="*/ 493 w 1384"/>
                  <a:gd name="T39" fmla="*/ 369 h 1370"/>
                  <a:gd name="T40" fmla="*/ 867 w 1384"/>
                  <a:gd name="T41" fmla="*/ 373 h 1370"/>
                  <a:gd name="T42" fmla="*/ 448 w 1384"/>
                  <a:gd name="T43" fmla="*/ 405 h 1370"/>
                  <a:gd name="T44" fmla="*/ 1020 w 1384"/>
                  <a:gd name="T45" fmla="*/ 451 h 1370"/>
                  <a:gd name="T46" fmla="*/ 1074 w 1384"/>
                  <a:gd name="T47" fmla="*/ 552 h 1370"/>
                  <a:gd name="T48" fmla="*/ 850 w 1384"/>
                  <a:gd name="T49" fmla="*/ 962 h 1370"/>
                  <a:gd name="T50" fmla="*/ 472 w 1384"/>
                  <a:gd name="T51" fmla="*/ 808 h 1370"/>
                  <a:gd name="T52" fmla="*/ 312 w 1384"/>
                  <a:gd name="T53" fmla="*/ 764 h 1370"/>
                  <a:gd name="T54" fmla="*/ 311 w 1384"/>
                  <a:gd name="T55" fmla="*/ 577 h 1370"/>
                  <a:gd name="T56" fmla="*/ 265 w 1384"/>
                  <a:gd name="T57" fmla="*/ 424 h 1370"/>
                  <a:gd name="T58" fmla="*/ 1082 w 1384"/>
                  <a:gd name="T59" fmla="*/ 423 h 1370"/>
                  <a:gd name="T60" fmla="*/ 826 w 1384"/>
                  <a:gd name="T61" fmla="*/ 420 h 1370"/>
                  <a:gd name="T62" fmla="*/ 329 w 1384"/>
                  <a:gd name="T63" fmla="*/ 389 h 1370"/>
                  <a:gd name="T64" fmla="*/ 499 w 1384"/>
                  <a:gd name="T65" fmla="*/ 477 h 1370"/>
                  <a:gd name="T66" fmla="*/ 959 w 1384"/>
                  <a:gd name="T67" fmla="*/ 411 h 1370"/>
                  <a:gd name="T68" fmla="*/ 384 w 1384"/>
                  <a:gd name="T69" fmla="*/ 452 h 1370"/>
                  <a:gd name="T70" fmla="*/ 1120 w 1384"/>
                  <a:gd name="T71" fmla="*/ 417 h 1370"/>
                  <a:gd name="T72" fmla="*/ 632 w 1384"/>
                  <a:gd name="T73" fmla="*/ 531 h 1370"/>
                  <a:gd name="T74" fmla="*/ 1063 w 1384"/>
                  <a:gd name="T75" fmla="*/ 435 h 1370"/>
                  <a:gd name="T76" fmla="*/ 957 w 1384"/>
                  <a:gd name="T77" fmla="*/ 464 h 1370"/>
                  <a:gd name="T78" fmla="*/ 548 w 1384"/>
                  <a:gd name="T79" fmla="*/ 458 h 1370"/>
                  <a:gd name="T80" fmla="*/ 1073 w 1384"/>
                  <a:gd name="T81" fmla="*/ 469 h 1370"/>
                  <a:gd name="T82" fmla="*/ 716 w 1384"/>
                  <a:gd name="T83" fmla="*/ 511 h 1370"/>
                  <a:gd name="T84" fmla="*/ 1082 w 1384"/>
                  <a:gd name="T85" fmla="*/ 520 h 1370"/>
                  <a:gd name="T86" fmla="*/ 408 w 1384"/>
                  <a:gd name="T87" fmla="*/ 514 h 1370"/>
                  <a:gd name="T88" fmla="*/ 504 w 1384"/>
                  <a:gd name="T89" fmla="*/ 568 h 1370"/>
                  <a:gd name="T90" fmla="*/ 1079 w 1384"/>
                  <a:gd name="T91" fmla="*/ 561 h 1370"/>
                  <a:gd name="T92" fmla="*/ 753 w 1384"/>
                  <a:gd name="T93" fmla="*/ 598 h 1370"/>
                  <a:gd name="T94" fmla="*/ 350 w 1384"/>
                  <a:gd name="T95" fmla="*/ 584 h 1370"/>
                  <a:gd name="T96" fmla="*/ 380 w 1384"/>
                  <a:gd name="T97" fmla="*/ 616 h 1370"/>
                  <a:gd name="T98" fmla="*/ 780 w 1384"/>
                  <a:gd name="T99" fmla="*/ 605 h 1370"/>
                  <a:gd name="T100" fmla="*/ 835 w 1384"/>
                  <a:gd name="T101" fmla="*/ 653 h 1370"/>
                  <a:gd name="T102" fmla="*/ 254 w 1384"/>
                  <a:gd name="T103" fmla="*/ 673 h 1370"/>
                  <a:gd name="T104" fmla="*/ 359 w 1384"/>
                  <a:gd name="T105" fmla="*/ 674 h 1370"/>
                  <a:gd name="T106" fmla="*/ 437 w 1384"/>
                  <a:gd name="T107" fmla="*/ 721 h 1370"/>
                  <a:gd name="T108" fmla="*/ 60 w 1384"/>
                  <a:gd name="T109" fmla="*/ 722 h 1370"/>
                  <a:gd name="T110" fmla="*/ 357 w 1384"/>
                  <a:gd name="T111" fmla="*/ 777 h 1370"/>
                  <a:gd name="T112" fmla="*/ 1251 w 1384"/>
                  <a:gd name="T113" fmla="*/ 844 h 1370"/>
                  <a:gd name="T114" fmla="*/ 152 w 1384"/>
                  <a:gd name="T115" fmla="*/ 924 h 1370"/>
                  <a:gd name="T116" fmla="*/ 238 w 1384"/>
                  <a:gd name="T117" fmla="*/ 1075 h 1370"/>
                  <a:gd name="T118" fmla="*/ 293 w 1384"/>
                  <a:gd name="T119" fmla="*/ 1100 h 1370"/>
                  <a:gd name="T120" fmla="*/ 378 w 1384"/>
                  <a:gd name="T121" fmla="*/ 1236 h 1370"/>
                  <a:gd name="T122" fmla="*/ 884 w 1384"/>
                  <a:gd name="T123" fmla="*/ 1300 h 1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84" h="1370">
                    <a:moveTo>
                      <a:pt x="634" y="11"/>
                    </a:moveTo>
                    <a:cubicBezTo>
                      <a:pt x="764" y="0"/>
                      <a:pt x="897" y="27"/>
                      <a:pt x="1011" y="89"/>
                    </a:cubicBezTo>
                    <a:cubicBezTo>
                      <a:pt x="1130" y="152"/>
                      <a:pt x="1229" y="253"/>
                      <a:pt x="1291" y="373"/>
                    </a:cubicBezTo>
                    <a:cubicBezTo>
                      <a:pt x="1362" y="507"/>
                      <a:pt x="1384" y="664"/>
                      <a:pt x="1355" y="812"/>
                    </a:cubicBezTo>
                    <a:cubicBezTo>
                      <a:pt x="1335" y="919"/>
                      <a:pt x="1288" y="1020"/>
                      <a:pt x="1221" y="1104"/>
                    </a:cubicBezTo>
                    <a:cubicBezTo>
                      <a:pt x="1141" y="1205"/>
                      <a:pt x="1033" y="1281"/>
                      <a:pt x="912" y="1323"/>
                    </a:cubicBezTo>
                    <a:cubicBezTo>
                      <a:pt x="798" y="1362"/>
                      <a:pt x="673" y="1370"/>
                      <a:pt x="555" y="1345"/>
                    </a:cubicBezTo>
                    <a:cubicBezTo>
                      <a:pt x="418" y="1318"/>
                      <a:pt x="290" y="1245"/>
                      <a:pt x="195" y="1141"/>
                    </a:cubicBezTo>
                    <a:cubicBezTo>
                      <a:pt x="111" y="1050"/>
                      <a:pt x="52" y="935"/>
                      <a:pt x="29" y="813"/>
                    </a:cubicBezTo>
                    <a:cubicBezTo>
                      <a:pt x="0" y="665"/>
                      <a:pt x="23" y="507"/>
                      <a:pt x="93" y="373"/>
                    </a:cubicBezTo>
                    <a:cubicBezTo>
                      <a:pt x="146" y="270"/>
                      <a:pt x="226" y="182"/>
                      <a:pt x="323" y="118"/>
                    </a:cubicBezTo>
                    <a:cubicBezTo>
                      <a:pt x="416" y="58"/>
                      <a:pt x="524" y="21"/>
                      <a:pt x="634" y="11"/>
                    </a:cubicBezTo>
                    <a:close/>
                    <a:moveTo>
                      <a:pt x="494" y="54"/>
                    </a:moveTo>
                    <a:cubicBezTo>
                      <a:pt x="486" y="62"/>
                      <a:pt x="478" y="70"/>
                      <a:pt x="469" y="76"/>
                    </a:cubicBezTo>
                    <a:cubicBezTo>
                      <a:pt x="474" y="91"/>
                      <a:pt x="484" y="104"/>
                      <a:pt x="492" y="118"/>
                    </a:cubicBezTo>
                    <a:cubicBezTo>
                      <a:pt x="510" y="121"/>
                      <a:pt x="523" y="106"/>
                      <a:pt x="534" y="94"/>
                    </a:cubicBezTo>
                    <a:cubicBezTo>
                      <a:pt x="541" y="81"/>
                      <a:pt x="541" y="65"/>
                      <a:pt x="542" y="51"/>
                    </a:cubicBezTo>
                    <a:cubicBezTo>
                      <a:pt x="537" y="47"/>
                      <a:pt x="532" y="39"/>
                      <a:pt x="525" y="41"/>
                    </a:cubicBezTo>
                    <a:cubicBezTo>
                      <a:pt x="514" y="45"/>
                      <a:pt x="504" y="49"/>
                      <a:pt x="494" y="54"/>
                    </a:cubicBezTo>
                    <a:close/>
                    <a:moveTo>
                      <a:pt x="853" y="49"/>
                    </a:moveTo>
                    <a:cubicBezTo>
                      <a:pt x="847" y="58"/>
                      <a:pt x="844" y="68"/>
                      <a:pt x="841" y="78"/>
                    </a:cubicBezTo>
                    <a:cubicBezTo>
                      <a:pt x="829" y="86"/>
                      <a:pt x="817" y="78"/>
                      <a:pt x="806" y="74"/>
                    </a:cubicBezTo>
                    <a:cubicBezTo>
                      <a:pt x="804" y="89"/>
                      <a:pt x="814" y="102"/>
                      <a:pt x="827" y="108"/>
                    </a:cubicBezTo>
                    <a:cubicBezTo>
                      <a:pt x="820" y="130"/>
                      <a:pt x="793" y="132"/>
                      <a:pt x="777" y="144"/>
                    </a:cubicBezTo>
                    <a:cubicBezTo>
                      <a:pt x="789" y="146"/>
                      <a:pt x="801" y="149"/>
                      <a:pt x="813" y="147"/>
                    </a:cubicBezTo>
                    <a:cubicBezTo>
                      <a:pt x="827" y="143"/>
                      <a:pt x="839" y="135"/>
                      <a:pt x="849" y="125"/>
                    </a:cubicBezTo>
                    <a:cubicBezTo>
                      <a:pt x="857" y="141"/>
                      <a:pt x="856" y="162"/>
                      <a:pt x="870" y="174"/>
                    </a:cubicBezTo>
                    <a:cubicBezTo>
                      <a:pt x="882" y="182"/>
                      <a:pt x="898" y="190"/>
                      <a:pt x="912" y="181"/>
                    </a:cubicBezTo>
                    <a:cubicBezTo>
                      <a:pt x="903" y="171"/>
                      <a:pt x="893" y="162"/>
                      <a:pt x="883" y="153"/>
                    </a:cubicBezTo>
                    <a:cubicBezTo>
                      <a:pt x="871" y="142"/>
                      <a:pt x="863" y="126"/>
                      <a:pt x="858" y="111"/>
                    </a:cubicBezTo>
                    <a:cubicBezTo>
                      <a:pt x="872" y="106"/>
                      <a:pt x="889" y="105"/>
                      <a:pt x="903" y="99"/>
                    </a:cubicBezTo>
                    <a:cubicBezTo>
                      <a:pt x="902" y="92"/>
                      <a:pt x="897" y="88"/>
                      <a:pt x="893" y="83"/>
                    </a:cubicBezTo>
                    <a:cubicBezTo>
                      <a:pt x="885" y="83"/>
                      <a:pt x="877" y="82"/>
                      <a:pt x="870" y="82"/>
                    </a:cubicBezTo>
                    <a:cubicBezTo>
                      <a:pt x="870" y="73"/>
                      <a:pt x="874" y="64"/>
                      <a:pt x="869" y="56"/>
                    </a:cubicBezTo>
                    <a:cubicBezTo>
                      <a:pt x="864" y="52"/>
                      <a:pt x="859" y="49"/>
                      <a:pt x="853" y="49"/>
                    </a:cubicBezTo>
                    <a:close/>
                    <a:moveTo>
                      <a:pt x="496" y="137"/>
                    </a:moveTo>
                    <a:cubicBezTo>
                      <a:pt x="492" y="135"/>
                      <a:pt x="488" y="133"/>
                      <a:pt x="485" y="131"/>
                    </a:cubicBezTo>
                    <a:cubicBezTo>
                      <a:pt x="485" y="151"/>
                      <a:pt x="495" y="173"/>
                      <a:pt x="512" y="183"/>
                    </a:cubicBezTo>
                    <a:cubicBezTo>
                      <a:pt x="526" y="180"/>
                      <a:pt x="536" y="164"/>
                      <a:pt x="551" y="164"/>
                    </a:cubicBezTo>
                    <a:cubicBezTo>
                      <a:pt x="558" y="165"/>
                      <a:pt x="566" y="168"/>
                      <a:pt x="571" y="163"/>
                    </a:cubicBezTo>
                    <a:cubicBezTo>
                      <a:pt x="582" y="157"/>
                      <a:pt x="579" y="142"/>
                      <a:pt x="578" y="132"/>
                    </a:cubicBezTo>
                    <a:cubicBezTo>
                      <a:pt x="575" y="119"/>
                      <a:pt x="568" y="101"/>
                      <a:pt x="552" y="102"/>
                    </a:cubicBezTo>
                    <a:cubicBezTo>
                      <a:pt x="529" y="105"/>
                      <a:pt x="513" y="123"/>
                      <a:pt x="496" y="137"/>
                    </a:cubicBezTo>
                    <a:close/>
                    <a:moveTo>
                      <a:pt x="636" y="166"/>
                    </a:moveTo>
                    <a:cubicBezTo>
                      <a:pt x="636" y="166"/>
                      <a:pt x="636" y="166"/>
                      <a:pt x="636" y="166"/>
                    </a:cubicBezTo>
                    <a:moveTo>
                      <a:pt x="681" y="166"/>
                    </a:moveTo>
                    <a:cubicBezTo>
                      <a:pt x="669" y="172"/>
                      <a:pt x="685" y="178"/>
                      <a:pt x="690" y="170"/>
                    </a:cubicBezTo>
                    <a:cubicBezTo>
                      <a:pt x="695" y="164"/>
                      <a:pt x="684" y="163"/>
                      <a:pt x="681" y="166"/>
                    </a:cubicBezTo>
                    <a:close/>
                    <a:moveTo>
                      <a:pt x="705" y="165"/>
                    </a:moveTo>
                    <a:cubicBezTo>
                      <a:pt x="704" y="167"/>
                      <a:pt x="701" y="170"/>
                      <a:pt x="700" y="172"/>
                    </a:cubicBezTo>
                    <a:cubicBezTo>
                      <a:pt x="694" y="175"/>
                      <a:pt x="688" y="178"/>
                      <a:pt x="681" y="181"/>
                    </a:cubicBezTo>
                    <a:cubicBezTo>
                      <a:pt x="681" y="192"/>
                      <a:pt x="677" y="201"/>
                      <a:pt x="673" y="210"/>
                    </a:cubicBezTo>
                    <a:cubicBezTo>
                      <a:pt x="679" y="210"/>
                      <a:pt x="685" y="209"/>
                      <a:pt x="692" y="209"/>
                    </a:cubicBezTo>
                    <a:cubicBezTo>
                      <a:pt x="694" y="197"/>
                      <a:pt x="703" y="190"/>
                      <a:pt x="713" y="185"/>
                    </a:cubicBezTo>
                    <a:cubicBezTo>
                      <a:pt x="717" y="192"/>
                      <a:pt x="720" y="200"/>
                      <a:pt x="723" y="209"/>
                    </a:cubicBezTo>
                    <a:cubicBezTo>
                      <a:pt x="727" y="205"/>
                      <a:pt x="731" y="201"/>
                      <a:pt x="735" y="197"/>
                    </a:cubicBezTo>
                    <a:cubicBezTo>
                      <a:pt x="733" y="194"/>
                      <a:pt x="728" y="190"/>
                      <a:pt x="726" y="188"/>
                    </a:cubicBezTo>
                    <a:cubicBezTo>
                      <a:pt x="730" y="179"/>
                      <a:pt x="736" y="172"/>
                      <a:pt x="744" y="168"/>
                    </a:cubicBezTo>
                    <a:cubicBezTo>
                      <a:pt x="759" y="179"/>
                      <a:pt x="733" y="197"/>
                      <a:pt x="750" y="206"/>
                    </a:cubicBezTo>
                    <a:cubicBezTo>
                      <a:pt x="753" y="196"/>
                      <a:pt x="755" y="187"/>
                      <a:pt x="761" y="178"/>
                    </a:cubicBezTo>
                    <a:cubicBezTo>
                      <a:pt x="763" y="188"/>
                      <a:pt x="760" y="198"/>
                      <a:pt x="759" y="208"/>
                    </a:cubicBezTo>
                    <a:cubicBezTo>
                      <a:pt x="771" y="202"/>
                      <a:pt x="766" y="187"/>
                      <a:pt x="767" y="176"/>
                    </a:cubicBezTo>
                    <a:cubicBezTo>
                      <a:pt x="776" y="183"/>
                      <a:pt x="773" y="194"/>
                      <a:pt x="774" y="203"/>
                    </a:cubicBezTo>
                    <a:cubicBezTo>
                      <a:pt x="769" y="208"/>
                      <a:pt x="765" y="212"/>
                      <a:pt x="760" y="217"/>
                    </a:cubicBezTo>
                    <a:cubicBezTo>
                      <a:pt x="766" y="226"/>
                      <a:pt x="762" y="236"/>
                      <a:pt x="752" y="241"/>
                    </a:cubicBezTo>
                    <a:cubicBezTo>
                      <a:pt x="755" y="242"/>
                      <a:pt x="755" y="242"/>
                      <a:pt x="755" y="242"/>
                    </a:cubicBezTo>
                    <a:cubicBezTo>
                      <a:pt x="753" y="244"/>
                      <a:pt x="748" y="246"/>
                      <a:pt x="745" y="248"/>
                    </a:cubicBezTo>
                    <a:cubicBezTo>
                      <a:pt x="747" y="240"/>
                      <a:pt x="742" y="233"/>
                      <a:pt x="737" y="229"/>
                    </a:cubicBezTo>
                    <a:cubicBezTo>
                      <a:pt x="731" y="236"/>
                      <a:pt x="722" y="242"/>
                      <a:pt x="716" y="250"/>
                    </a:cubicBezTo>
                    <a:cubicBezTo>
                      <a:pt x="724" y="251"/>
                      <a:pt x="729" y="247"/>
                      <a:pt x="730" y="239"/>
                    </a:cubicBezTo>
                    <a:cubicBezTo>
                      <a:pt x="734" y="238"/>
                      <a:pt x="739" y="237"/>
                      <a:pt x="744" y="237"/>
                    </a:cubicBezTo>
                    <a:cubicBezTo>
                      <a:pt x="741" y="241"/>
                      <a:pt x="737" y="248"/>
                      <a:pt x="735" y="251"/>
                    </a:cubicBezTo>
                    <a:cubicBezTo>
                      <a:pt x="740" y="246"/>
                      <a:pt x="740" y="246"/>
                      <a:pt x="740" y="246"/>
                    </a:cubicBezTo>
                    <a:cubicBezTo>
                      <a:pt x="743" y="249"/>
                      <a:pt x="746" y="253"/>
                      <a:pt x="749" y="256"/>
                    </a:cubicBezTo>
                    <a:cubicBezTo>
                      <a:pt x="755" y="249"/>
                      <a:pt x="760" y="242"/>
                      <a:pt x="767" y="235"/>
                    </a:cubicBezTo>
                    <a:cubicBezTo>
                      <a:pt x="766" y="239"/>
                      <a:pt x="765" y="247"/>
                      <a:pt x="764" y="251"/>
                    </a:cubicBezTo>
                    <a:cubicBezTo>
                      <a:pt x="771" y="247"/>
                      <a:pt x="771" y="240"/>
                      <a:pt x="772" y="234"/>
                    </a:cubicBezTo>
                    <a:cubicBezTo>
                      <a:pt x="774" y="236"/>
                      <a:pt x="778" y="241"/>
                      <a:pt x="780" y="244"/>
                    </a:cubicBezTo>
                    <a:cubicBezTo>
                      <a:pt x="782" y="241"/>
                      <a:pt x="785" y="239"/>
                      <a:pt x="787" y="236"/>
                    </a:cubicBezTo>
                    <a:cubicBezTo>
                      <a:pt x="795" y="238"/>
                      <a:pt x="803" y="240"/>
                      <a:pt x="811" y="242"/>
                    </a:cubicBezTo>
                    <a:cubicBezTo>
                      <a:pt x="814" y="245"/>
                      <a:pt x="818" y="248"/>
                      <a:pt x="822" y="251"/>
                    </a:cubicBezTo>
                    <a:cubicBezTo>
                      <a:pt x="823" y="234"/>
                      <a:pt x="801" y="232"/>
                      <a:pt x="798" y="217"/>
                    </a:cubicBezTo>
                    <a:cubicBezTo>
                      <a:pt x="801" y="210"/>
                      <a:pt x="805" y="203"/>
                      <a:pt x="809" y="197"/>
                    </a:cubicBezTo>
                    <a:cubicBezTo>
                      <a:pt x="822" y="194"/>
                      <a:pt x="822" y="213"/>
                      <a:pt x="828" y="219"/>
                    </a:cubicBezTo>
                    <a:cubicBezTo>
                      <a:pt x="836" y="214"/>
                      <a:pt x="840" y="202"/>
                      <a:pt x="850" y="199"/>
                    </a:cubicBezTo>
                    <a:cubicBezTo>
                      <a:pt x="850" y="211"/>
                      <a:pt x="851" y="224"/>
                      <a:pt x="849" y="237"/>
                    </a:cubicBezTo>
                    <a:cubicBezTo>
                      <a:pt x="847" y="238"/>
                      <a:pt x="843" y="239"/>
                      <a:pt x="841" y="240"/>
                    </a:cubicBezTo>
                    <a:cubicBezTo>
                      <a:pt x="842" y="233"/>
                      <a:pt x="842" y="227"/>
                      <a:pt x="843" y="220"/>
                    </a:cubicBezTo>
                    <a:cubicBezTo>
                      <a:pt x="834" y="225"/>
                      <a:pt x="826" y="234"/>
                      <a:pt x="831" y="244"/>
                    </a:cubicBezTo>
                    <a:cubicBezTo>
                      <a:pt x="836" y="245"/>
                      <a:pt x="841" y="246"/>
                      <a:pt x="847" y="247"/>
                    </a:cubicBezTo>
                    <a:cubicBezTo>
                      <a:pt x="860" y="239"/>
                      <a:pt x="862" y="221"/>
                      <a:pt x="877" y="215"/>
                    </a:cubicBezTo>
                    <a:cubicBezTo>
                      <a:pt x="881" y="218"/>
                      <a:pt x="886" y="221"/>
                      <a:pt x="890" y="224"/>
                    </a:cubicBezTo>
                    <a:cubicBezTo>
                      <a:pt x="893" y="234"/>
                      <a:pt x="884" y="241"/>
                      <a:pt x="877" y="248"/>
                    </a:cubicBezTo>
                    <a:cubicBezTo>
                      <a:pt x="871" y="246"/>
                      <a:pt x="866" y="244"/>
                      <a:pt x="860" y="243"/>
                    </a:cubicBezTo>
                    <a:cubicBezTo>
                      <a:pt x="862" y="248"/>
                      <a:pt x="865" y="252"/>
                      <a:pt x="868" y="257"/>
                    </a:cubicBezTo>
                    <a:cubicBezTo>
                      <a:pt x="875" y="254"/>
                      <a:pt x="890" y="242"/>
                      <a:pt x="891" y="257"/>
                    </a:cubicBezTo>
                    <a:cubicBezTo>
                      <a:pt x="889" y="267"/>
                      <a:pt x="880" y="275"/>
                      <a:pt x="872" y="281"/>
                    </a:cubicBezTo>
                    <a:cubicBezTo>
                      <a:pt x="863" y="283"/>
                      <a:pt x="853" y="283"/>
                      <a:pt x="844" y="283"/>
                    </a:cubicBezTo>
                    <a:cubicBezTo>
                      <a:pt x="833" y="277"/>
                      <a:pt x="821" y="271"/>
                      <a:pt x="809" y="265"/>
                    </a:cubicBezTo>
                    <a:cubicBezTo>
                      <a:pt x="816" y="274"/>
                      <a:pt x="822" y="283"/>
                      <a:pt x="824" y="293"/>
                    </a:cubicBezTo>
                    <a:cubicBezTo>
                      <a:pt x="833" y="293"/>
                      <a:pt x="842" y="293"/>
                      <a:pt x="850" y="294"/>
                    </a:cubicBezTo>
                    <a:cubicBezTo>
                      <a:pt x="858" y="299"/>
                      <a:pt x="864" y="307"/>
                      <a:pt x="867" y="315"/>
                    </a:cubicBezTo>
                    <a:cubicBezTo>
                      <a:pt x="877" y="307"/>
                      <a:pt x="882" y="318"/>
                      <a:pt x="888" y="324"/>
                    </a:cubicBezTo>
                    <a:cubicBezTo>
                      <a:pt x="896" y="305"/>
                      <a:pt x="908" y="287"/>
                      <a:pt x="919" y="269"/>
                    </a:cubicBezTo>
                    <a:cubicBezTo>
                      <a:pt x="922" y="273"/>
                      <a:pt x="925" y="277"/>
                      <a:pt x="928" y="281"/>
                    </a:cubicBezTo>
                    <a:cubicBezTo>
                      <a:pt x="933" y="283"/>
                      <a:pt x="938" y="278"/>
                      <a:pt x="942" y="277"/>
                    </a:cubicBezTo>
                    <a:cubicBezTo>
                      <a:pt x="943" y="271"/>
                      <a:pt x="944" y="266"/>
                      <a:pt x="946" y="261"/>
                    </a:cubicBezTo>
                    <a:cubicBezTo>
                      <a:pt x="953" y="256"/>
                      <a:pt x="961" y="250"/>
                      <a:pt x="968" y="243"/>
                    </a:cubicBezTo>
                    <a:cubicBezTo>
                      <a:pt x="965" y="242"/>
                      <a:pt x="960" y="241"/>
                      <a:pt x="957" y="240"/>
                    </a:cubicBezTo>
                    <a:cubicBezTo>
                      <a:pt x="953" y="246"/>
                      <a:pt x="951" y="257"/>
                      <a:pt x="941" y="255"/>
                    </a:cubicBezTo>
                    <a:cubicBezTo>
                      <a:pt x="944" y="250"/>
                      <a:pt x="947" y="244"/>
                      <a:pt x="949" y="239"/>
                    </a:cubicBezTo>
                    <a:cubicBezTo>
                      <a:pt x="942" y="242"/>
                      <a:pt x="940" y="248"/>
                      <a:pt x="940" y="254"/>
                    </a:cubicBezTo>
                    <a:cubicBezTo>
                      <a:pt x="938" y="254"/>
                      <a:pt x="934" y="252"/>
                      <a:pt x="933" y="251"/>
                    </a:cubicBezTo>
                    <a:cubicBezTo>
                      <a:pt x="930" y="242"/>
                      <a:pt x="943" y="238"/>
                      <a:pt x="943" y="229"/>
                    </a:cubicBezTo>
                    <a:cubicBezTo>
                      <a:pt x="871" y="189"/>
                      <a:pt x="788" y="165"/>
                      <a:pt x="705" y="165"/>
                    </a:cubicBezTo>
                    <a:close/>
                    <a:moveTo>
                      <a:pt x="607" y="182"/>
                    </a:moveTo>
                    <a:cubicBezTo>
                      <a:pt x="604" y="182"/>
                      <a:pt x="599" y="181"/>
                      <a:pt x="596" y="180"/>
                    </a:cubicBezTo>
                    <a:cubicBezTo>
                      <a:pt x="596" y="183"/>
                      <a:pt x="596" y="189"/>
                      <a:pt x="596" y="192"/>
                    </a:cubicBezTo>
                    <a:cubicBezTo>
                      <a:pt x="598" y="186"/>
                      <a:pt x="598" y="186"/>
                      <a:pt x="598" y="186"/>
                    </a:cubicBezTo>
                    <a:cubicBezTo>
                      <a:pt x="608" y="190"/>
                      <a:pt x="617" y="197"/>
                      <a:pt x="625" y="204"/>
                    </a:cubicBezTo>
                    <a:cubicBezTo>
                      <a:pt x="633" y="204"/>
                      <a:pt x="627" y="197"/>
                      <a:pt x="626" y="192"/>
                    </a:cubicBezTo>
                    <a:cubicBezTo>
                      <a:pt x="614" y="191"/>
                      <a:pt x="612" y="179"/>
                      <a:pt x="613" y="169"/>
                    </a:cubicBezTo>
                    <a:cubicBezTo>
                      <a:pt x="607" y="171"/>
                      <a:pt x="604" y="175"/>
                      <a:pt x="607" y="182"/>
                    </a:cubicBezTo>
                    <a:close/>
                    <a:moveTo>
                      <a:pt x="621" y="169"/>
                    </a:moveTo>
                    <a:cubicBezTo>
                      <a:pt x="620" y="171"/>
                      <a:pt x="619" y="174"/>
                      <a:pt x="618" y="176"/>
                    </a:cubicBezTo>
                    <a:cubicBezTo>
                      <a:pt x="624" y="189"/>
                      <a:pt x="634" y="162"/>
                      <a:pt x="621" y="169"/>
                    </a:cubicBezTo>
                    <a:close/>
                    <a:moveTo>
                      <a:pt x="573" y="176"/>
                    </a:moveTo>
                    <a:cubicBezTo>
                      <a:pt x="584" y="182"/>
                      <a:pt x="587" y="197"/>
                      <a:pt x="577" y="206"/>
                    </a:cubicBezTo>
                    <a:cubicBezTo>
                      <a:pt x="578" y="208"/>
                      <a:pt x="579" y="213"/>
                      <a:pt x="580" y="215"/>
                    </a:cubicBezTo>
                    <a:cubicBezTo>
                      <a:pt x="587" y="215"/>
                      <a:pt x="590" y="210"/>
                      <a:pt x="589" y="200"/>
                    </a:cubicBezTo>
                    <a:cubicBezTo>
                      <a:pt x="591" y="206"/>
                      <a:pt x="593" y="212"/>
                      <a:pt x="594" y="218"/>
                    </a:cubicBezTo>
                    <a:cubicBezTo>
                      <a:pt x="597" y="220"/>
                      <a:pt x="600" y="222"/>
                      <a:pt x="603" y="224"/>
                    </a:cubicBezTo>
                    <a:cubicBezTo>
                      <a:pt x="588" y="223"/>
                      <a:pt x="598" y="237"/>
                      <a:pt x="596" y="244"/>
                    </a:cubicBezTo>
                    <a:cubicBezTo>
                      <a:pt x="594" y="247"/>
                      <a:pt x="591" y="250"/>
                      <a:pt x="589" y="252"/>
                    </a:cubicBezTo>
                    <a:cubicBezTo>
                      <a:pt x="584" y="260"/>
                      <a:pt x="579" y="266"/>
                      <a:pt x="573" y="272"/>
                    </a:cubicBezTo>
                    <a:cubicBezTo>
                      <a:pt x="570" y="271"/>
                      <a:pt x="566" y="268"/>
                      <a:pt x="564" y="266"/>
                    </a:cubicBezTo>
                    <a:cubicBezTo>
                      <a:pt x="559" y="269"/>
                      <a:pt x="555" y="271"/>
                      <a:pt x="550" y="274"/>
                    </a:cubicBezTo>
                    <a:cubicBezTo>
                      <a:pt x="546" y="282"/>
                      <a:pt x="546" y="291"/>
                      <a:pt x="547" y="299"/>
                    </a:cubicBezTo>
                    <a:cubicBezTo>
                      <a:pt x="553" y="296"/>
                      <a:pt x="557" y="288"/>
                      <a:pt x="564" y="289"/>
                    </a:cubicBezTo>
                    <a:cubicBezTo>
                      <a:pt x="572" y="288"/>
                      <a:pt x="576" y="295"/>
                      <a:pt x="581" y="300"/>
                    </a:cubicBezTo>
                    <a:cubicBezTo>
                      <a:pt x="586" y="293"/>
                      <a:pt x="590" y="286"/>
                      <a:pt x="595" y="279"/>
                    </a:cubicBezTo>
                    <a:cubicBezTo>
                      <a:pt x="602" y="277"/>
                      <a:pt x="609" y="276"/>
                      <a:pt x="615" y="275"/>
                    </a:cubicBezTo>
                    <a:cubicBezTo>
                      <a:pt x="620" y="277"/>
                      <a:pt x="624" y="279"/>
                      <a:pt x="628" y="280"/>
                    </a:cubicBezTo>
                    <a:cubicBezTo>
                      <a:pt x="627" y="275"/>
                      <a:pt x="625" y="270"/>
                      <a:pt x="620" y="268"/>
                    </a:cubicBezTo>
                    <a:cubicBezTo>
                      <a:pt x="610" y="263"/>
                      <a:pt x="601" y="273"/>
                      <a:pt x="590" y="271"/>
                    </a:cubicBezTo>
                    <a:cubicBezTo>
                      <a:pt x="591" y="268"/>
                      <a:pt x="591" y="261"/>
                      <a:pt x="591" y="257"/>
                    </a:cubicBezTo>
                    <a:cubicBezTo>
                      <a:pt x="594" y="260"/>
                      <a:pt x="596" y="262"/>
                      <a:pt x="599" y="264"/>
                    </a:cubicBezTo>
                    <a:cubicBezTo>
                      <a:pt x="600" y="263"/>
                      <a:pt x="603" y="259"/>
                      <a:pt x="604" y="257"/>
                    </a:cubicBezTo>
                    <a:cubicBezTo>
                      <a:pt x="601" y="257"/>
                      <a:pt x="594" y="257"/>
                      <a:pt x="591" y="258"/>
                    </a:cubicBezTo>
                    <a:cubicBezTo>
                      <a:pt x="605" y="248"/>
                      <a:pt x="609" y="232"/>
                      <a:pt x="607" y="217"/>
                    </a:cubicBezTo>
                    <a:cubicBezTo>
                      <a:pt x="605" y="217"/>
                      <a:pt x="600" y="218"/>
                      <a:pt x="597" y="218"/>
                    </a:cubicBezTo>
                    <a:cubicBezTo>
                      <a:pt x="598" y="214"/>
                      <a:pt x="601" y="204"/>
                      <a:pt x="602" y="200"/>
                    </a:cubicBezTo>
                    <a:cubicBezTo>
                      <a:pt x="598" y="198"/>
                      <a:pt x="593" y="200"/>
                      <a:pt x="590" y="196"/>
                    </a:cubicBezTo>
                    <a:cubicBezTo>
                      <a:pt x="590" y="189"/>
                      <a:pt x="591" y="181"/>
                      <a:pt x="591" y="174"/>
                    </a:cubicBezTo>
                    <a:cubicBezTo>
                      <a:pt x="585" y="175"/>
                      <a:pt x="579" y="175"/>
                      <a:pt x="573" y="176"/>
                    </a:cubicBezTo>
                    <a:close/>
                    <a:moveTo>
                      <a:pt x="516" y="195"/>
                    </a:moveTo>
                    <a:cubicBezTo>
                      <a:pt x="516" y="203"/>
                      <a:pt x="512" y="209"/>
                      <a:pt x="507" y="216"/>
                    </a:cubicBezTo>
                    <a:cubicBezTo>
                      <a:pt x="505" y="211"/>
                      <a:pt x="503" y="206"/>
                      <a:pt x="502" y="202"/>
                    </a:cubicBezTo>
                    <a:cubicBezTo>
                      <a:pt x="495" y="210"/>
                      <a:pt x="487" y="217"/>
                      <a:pt x="480" y="225"/>
                    </a:cubicBezTo>
                    <a:cubicBezTo>
                      <a:pt x="481" y="225"/>
                      <a:pt x="484" y="226"/>
                      <a:pt x="485" y="226"/>
                    </a:cubicBezTo>
                    <a:cubicBezTo>
                      <a:pt x="488" y="222"/>
                      <a:pt x="491" y="218"/>
                      <a:pt x="494" y="214"/>
                    </a:cubicBezTo>
                    <a:cubicBezTo>
                      <a:pt x="498" y="216"/>
                      <a:pt x="501" y="219"/>
                      <a:pt x="505" y="222"/>
                    </a:cubicBezTo>
                    <a:cubicBezTo>
                      <a:pt x="511" y="222"/>
                      <a:pt x="518" y="222"/>
                      <a:pt x="525" y="222"/>
                    </a:cubicBezTo>
                    <a:cubicBezTo>
                      <a:pt x="528" y="211"/>
                      <a:pt x="536" y="203"/>
                      <a:pt x="545" y="197"/>
                    </a:cubicBezTo>
                    <a:cubicBezTo>
                      <a:pt x="551" y="203"/>
                      <a:pt x="554" y="211"/>
                      <a:pt x="555" y="220"/>
                    </a:cubicBezTo>
                    <a:cubicBezTo>
                      <a:pt x="560" y="217"/>
                      <a:pt x="564" y="214"/>
                      <a:pt x="568" y="211"/>
                    </a:cubicBezTo>
                    <a:cubicBezTo>
                      <a:pt x="560" y="201"/>
                      <a:pt x="562" y="188"/>
                      <a:pt x="575" y="183"/>
                    </a:cubicBezTo>
                    <a:cubicBezTo>
                      <a:pt x="572" y="182"/>
                      <a:pt x="569" y="180"/>
                      <a:pt x="567" y="179"/>
                    </a:cubicBezTo>
                    <a:cubicBezTo>
                      <a:pt x="550" y="184"/>
                      <a:pt x="533" y="188"/>
                      <a:pt x="516" y="195"/>
                    </a:cubicBezTo>
                    <a:close/>
                    <a:moveTo>
                      <a:pt x="629" y="181"/>
                    </a:moveTo>
                    <a:cubicBezTo>
                      <a:pt x="629" y="181"/>
                      <a:pt x="629" y="181"/>
                      <a:pt x="629" y="181"/>
                    </a:cubicBezTo>
                    <a:moveTo>
                      <a:pt x="736" y="181"/>
                    </a:moveTo>
                    <a:cubicBezTo>
                      <a:pt x="734" y="186"/>
                      <a:pt x="736" y="188"/>
                      <a:pt x="742" y="186"/>
                    </a:cubicBezTo>
                    <a:cubicBezTo>
                      <a:pt x="743" y="180"/>
                      <a:pt x="741" y="179"/>
                      <a:pt x="736" y="181"/>
                    </a:cubicBezTo>
                    <a:close/>
                    <a:moveTo>
                      <a:pt x="636" y="205"/>
                    </a:moveTo>
                    <a:cubicBezTo>
                      <a:pt x="646" y="203"/>
                      <a:pt x="647" y="191"/>
                      <a:pt x="648" y="183"/>
                    </a:cubicBezTo>
                    <a:cubicBezTo>
                      <a:pt x="637" y="185"/>
                      <a:pt x="636" y="196"/>
                      <a:pt x="636" y="205"/>
                    </a:cubicBezTo>
                    <a:close/>
                    <a:moveTo>
                      <a:pt x="665" y="204"/>
                    </a:moveTo>
                    <a:cubicBezTo>
                      <a:pt x="669" y="199"/>
                      <a:pt x="681" y="189"/>
                      <a:pt x="668" y="186"/>
                    </a:cubicBezTo>
                    <a:cubicBezTo>
                      <a:pt x="658" y="188"/>
                      <a:pt x="661" y="198"/>
                      <a:pt x="665" y="204"/>
                    </a:cubicBezTo>
                    <a:close/>
                    <a:moveTo>
                      <a:pt x="698" y="208"/>
                    </a:moveTo>
                    <a:cubicBezTo>
                      <a:pt x="704" y="209"/>
                      <a:pt x="709" y="210"/>
                      <a:pt x="714" y="210"/>
                    </a:cubicBezTo>
                    <a:cubicBezTo>
                      <a:pt x="714" y="205"/>
                      <a:pt x="712" y="201"/>
                      <a:pt x="711" y="196"/>
                    </a:cubicBezTo>
                    <a:cubicBezTo>
                      <a:pt x="705" y="198"/>
                      <a:pt x="701" y="203"/>
                      <a:pt x="698" y="208"/>
                    </a:cubicBezTo>
                    <a:close/>
                    <a:moveTo>
                      <a:pt x="608" y="215"/>
                    </a:moveTo>
                    <a:cubicBezTo>
                      <a:pt x="615" y="218"/>
                      <a:pt x="619" y="203"/>
                      <a:pt x="611" y="202"/>
                    </a:cubicBezTo>
                    <a:cubicBezTo>
                      <a:pt x="605" y="203"/>
                      <a:pt x="604" y="211"/>
                      <a:pt x="608" y="215"/>
                    </a:cubicBezTo>
                    <a:close/>
                    <a:moveTo>
                      <a:pt x="653" y="197"/>
                    </a:moveTo>
                    <a:cubicBezTo>
                      <a:pt x="650" y="202"/>
                      <a:pt x="647" y="207"/>
                      <a:pt x="644" y="213"/>
                    </a:cubicBezTo>
                    <a:cubicBezTo>
                      <a:pt x="657" y="215"/>
                      <a:pt x="655" y="228"/>
                      <a:pt x="651" y="236"/>
                    </a:cubicBezTo>
                    <a:cubicBezTo>
                      <a:pt x="646" y="245"/>
                      <a:pt x="656" y="260"/>
                      <a:pt x="643" y="263"/>
                    </a:cubicBezTo>
                    <a:cubicBezTo>
                      <a:pt x="643" y="259"/>
                      <a:pt x="642" y="251"/>
                      <a:pt x="642" y="246"/>
                    </a:cubicBezTo>
                    <a:cubicBezTo>
                      <a:pt x="635" y="250"/>
                      <a:pt x="634" y="257"/>
                      <a:pt x="631" y="263"/>
                    </a:cubicBezTo>
                    <a:cubicBezTo>
                      <a:pt x="632" y="265"/>
                      <a:pt x="636" y="269"/>
                      <a:pt x="637" y="271"/>
                    </a:cubicBezTo>
                    <a:cubicBezTo>
                      <a:pt x="642" y="270"/>
                      <a:pt x="646" y="268"/>
                      <a:pt x="651" y="266"/>
                    </a:cubicBezTo>
                    <a:cubicBezTo>
                      <a:pt x="653" y="263"/>
                      <a:pt x="655" y="260"/>
                      <a:pt x="658" y="256"/>
                    </a:cubicBezTo>
                    <a:cubicBezTo>
                      <a:pt x="657" y="245"/>
                      <a:pt x="663" y="236"/>
                      <a:pt x="670" y="228"/>
                    </a:cubicBezTo>
                    <a:cubicBezTo>
                      <a:pt x="665" y="217"/>
                      <a:pt x="660" y="206"/>
                      <a:pt x="653" y="197"/>
                    </a:cubicBezTo>
                    <a:close/>
                    <a:moveTo>
                      <a:pt x="540" y="209"/>
                    </a:moveTo>
                    <a:cubicBezTo>
                      <a:pt x="538" y="211"/>
                      <a:pt x="535" y="216"/>
                      <a:pt x="533" y="218"/>
                    </a:cubicBezTo>
                    <a:cubicBezTo>
                      <a:pt x="537" y="220"/>
                      <a:pt x="545" y="226"/>
                      <a:pt x="547" y="220"/>
                    </a:cubicBezTo>
                    <a:cubicBezTo>
                      <a:pt x="553" y="214"/>
                      <a:pt x="544" y="210"/>
                      <a:pt x="540" y="209"/>
                    </a:cubicBezTo>
                    <a:close/>
                    <a:moveTo>
                      <a:pt x="734" y="206"/>
                    </a:moveTo>
                    <a:cubicBezTo>
                      <a:pt x="729" y="212"/>
                      <a:pt x="719" y="218"/>
                      <a:pt x="724" y="228"/>
                    </a:cubicBezTo>
                    <a:cubicBezTo>
                      <a:pt x="730" y="222"/>
                      <a:pt x="744" y="214"/>
                      <a:pt x="734" y="206"/>
                    </a:cubicBezTo>
                    <a:close/>
                    <a:moveTo>
                      <a:pt x="818" y="223"/>
                    </a:moveTo>
                    <a:cubicBezTo>
                      <a:pt x="817" y="219"/>
                      <a:pt x="815" y="214"/>
                      <a:pt x="813" y="209"/>
                    </a:cubicBezTo>
                    <a:cubicBezTo>
                      <a:pt x="805" y="213"/>
                      <a:pt x="809" y="225"/>
                      <a:pt x="818" y="223"/>
                    </a:cubicBezTo>
                    <a:close/>
                    <a:moveTo>
                      <a:pt x="1118" y="237"/>
                    </a:moveTo>
                    <a:cubicBezTo>
                      <a:pt x="1126" y="240"/>
                      <a:pt x="1135" y="239"/>
                      <a:pt x="1144" y="237"/>
                    </a:cubicBezTo>
                    <a:cubicBezTo>
                      <a:pt x="1145" y="241"/>
                      <a:pt x="1147" y="245"/>
                      <a:pt x="1149" y="249"/>
                    </a:cubicBezTo>
                    <a:cubicBezTo>
                      <a:pt x="1133" y="254"/>
                      <a:pt x="1120" y="239"/>
                      <a:pt x="1104" y="239"/>
                    </a:cubicBezTo>
                    <a:cubicBezTo>
                      <a:pt x="1106" y="233"/>
                      <a:pt x="1108" y="227"/>
                      <a:pt x="1110" y="221"/>
                    </a:cubicBezTo>
                    <a:cubicBezTo>
                      <a:pt x="1095" y="222"/>
                      <a:pt x="1080" y="232"/>
                      <a:pt x="1078" y="248"/>
                    </a:cubicBezTo>
                    <a:cubicBezTo>
                      <a:pt x="1088" y="259"/>
                      <a:pt x="1104" y="243"/>
                      <a:pt x="1116" y="250"/>
                    </a:cubicBezTo>
                    <a:cubicBezTo>
                      <a:pt x="1133" y="259"/>
                      <a:pt x="1152" y="263"/>
                      <a:pt x="1165" y="277"/>
                    </a:cubicBezTo>
                    <a:cubicBezTo>
                      <a:pt x="1159" y="278"/>
                      <a:pt x="1154" y="281"/>
                      <a:pt x="1148" y="283"/>
                    </a:cubicBezTo>
                    <a:cubicBezTo>
                      <a:pt x="1156" y="290"/>
                      <a:pt x="1164" y="297"/>
                      <a:pt x="1172" y="304"/>
                    </a:cubicBezTo>
                    <a:cubicBezTo>
                      <a:pt x="1174" y="303"/>
                      <a:pt x="1180" y="302"/>
                      <a:pt x="1182" y="302"/>
                    </a:cubicBezTo>
                    <a:cubicBezTo>
                      <a:pt x="1192" y="280"/>
                      <a:pt x="1169" y="268"/>
                      <a:pt x="1155" y="256"/>
                    </a:cubicBezTo>
                    <a:cubicBezTo>
                      <a:pt x="1163" y="258"/>
                      <a:pt x="1170" y="260"/>
                      <a:pt x="1178" y="262"/>
                    </a:cubicBezTo>
                    <a:cubicBezTo>
                      <a:pt x="1188" y="266"/>
                      <a:pt x="1201" y="255"/>
                      <a:pt x="1199" y="245"/>
                    </a:cubicBezTo>
                    <a:cubicBezTo>
                      <a:pt x="1191" y="235"/>
                      <a:pt x="1176" y="236"/>
                      <a:pt x="1167" y="229"/>
                    </a:cubicBezTo>
                    <a:cubicBezTo>
                      <a:pt x="1161" y="225"/>
                      <a:pt x="1155" y="221"/>
                      <a:pt x="1148" y="220"/>
                    </a:cubicBezTo>
                    <a:cubicBezTo>
                      <a:pt x="1146" y="215"/>
                      <a:pt x="1143" y="210"/>
                      <a:pt x="1141" y="205"/>
                    </a:cubicBezTo>
                    <a:cubicBezTo>
                      <a:pt x="1128" y="211"/>
                      <a:pt x="1117" y="222"/>
                      <a:pt x="1118" y="237"/>
                    </a:cubicBezTo>
                    <a:close/>
                    <a:moveTo>
                      <a:pt x="465" y="225"/>
                    </a:moveTo>
                    <a:cubicBezTo>
                      <a:pt x="468" y="226"/>
                      <a:pt x="472" y="227"/>
                      <a:pt x="474" y="227"/>
                    </a:cubicBezTo>
                    <a:cubicBezTo>
                      <a:pt x="476" y="222"/>
                      <a:pt x="478" y="217"/>
                      <a:pt x="479" y="212"/>
                    </a:cubicBezTo>
                    <a:cubicBezTo>
                      <a:pt x="471" y="211"/>
                      <a:pt x="469" y="219"/>
                      <a:pt x="465" y="225"/>
                    </a:cubicBezTo>
                    <a:close/>
                    <a:moveTo>
                      <a:pt x="627" y="215"/>
                    </a:moveTo>
                    <a:cubicBezTo>
                      <a:pt x="629" y="226"/>
                      <a:pt x="627" y="237"/>
                      <a:pt x="624" y="248"/>
                    </a:cubicBezTo>
                    <a:cubicBezTo>
                      <a:pt x="629" y="249"/>
                      <a:pt x="629" y="249"/>
                      <a:pt x="629" y="249"/>
                    </a:cubicBezTo>
                    <a:cubicBezTo>
                      <a:pt x="634" y="238"/>
                      <a:pt x="640" y="226"/>
                      <a:pt x="635" y="214"/>
                    </a:cubicBezTo>
                    <a:cubicBezTo>
                      <a:pt x="633" y="214"/>
                      <a:pt x="629" y="214"/>
                      <a:pt x="627" y="215"/>
                    </a:cubicBezTo>
                    <a:close/>
                    <a:moveTo>
                      <a:pt x="746" y="213"/>
                    </a:moveTo>
                    <a:cubicBezTo>
                      <a:pt x="744" y="219"/>
                      <a:pt x="745" y="225"/>
                      <a:pt x="746" y="230"/>
                    </a:cubicBezTo>
                    <a:cubicBezTo>
                      <a:pt x="750" y="229"/>
                      <a:pt x="756" y="231"/>
                      <a:pt x="756" y="225"/>
                    </a:cubicBezTo>
                    <a:cubicBezTo>
                      <a:pt x="753" y="221"/>
                      <a:pt x="752" y="213"/>
                      <a:pt x="746" y="213"/>
                    </a:cubicBezTo>
                    <a:close/>
                    <a:moveTo>
                      <a:pt x="215" y="224"/>
                    </a:moveTo>
                    <a:cubicBezTo>
                      <a:pt x="212" y="232"/>
                      <a:pt x="217" y="240"/>
                      <a:pt x="219" y="248"/>
                    </a:cubicBezTo>
                    <a:cubicBezTo>
                      <a:pt x="218" y="255"/>
                      <a:pt x="215" y="262"/>
                      <a:pt x="214" y="269"/>
                    </a:cubicBezTo>
                    <a:cubicBezTo>
                      <a:pt x="222" y="273"/>
                      <a:pt x="232" y="276"/>
                      <a:pt x="242" y="276"/>
                    </a:cubicBezTo>
                    <a:cubicBezTo>
                      <a:pt x="240" y="285"/>
                      <a:pt x="238" y="294"/>
                      <a:pt x="237" y="303"/>
                    </a:cubicBezTo>
                    <a:cubicBezTo>
                      <a:pt x="234" y="301"/>
                      <a:pt x="228" y="298"/>
                      <a:pt x="225" y="296"/>
                    </a:cubicBezTo>
                    <a:cubicBezTo>
                      <a:pt x="225" y="309"/>
                      <a:pt x="233" y="318"/>
                      <a:pt x="242" y="326"/>
                    </a:cubicBezTo>
                    <a:cubicBezTo>
                      <a:pt x="251" y="333"/>
                      <a:pt x="262" y="340"/>
                      <a:pt x="275" y="338"/>
                    </a:cubicBezTo>
                    <a:cubicBezTo>
                      <a:pt x="271" y="320"/>
                      <a:pt x="246" y="315"/>
                      <a:pt x="248" y="295"/>
                    </a:cubicBezTo>
                    <a:cubicBezTo>
                      <a:pt x="252" y="297"/>
                      <a:pt x="256" y="298"/>
                      <a:pt x="260" y="300"/>
                    </a:cubicBezTo>
                    <a:cubicBezTo>
                      <a:pt x="261" y="305"/>
                      <a:pt x="262" y="311"/>
                      <a:pt x="262" y="316"/>
                    </a:cubicBezTo>
                    <a:cubicBezTo>
                      <a:pt x="266" y="312"/>
                      <a:pt x="270" y="308"/>
                      <a:pt x="274" y="304"/>
                    </a:cubicBezTo>
                    <a:cubicBezTo>
                      <a:pt x="275" y="309"/>
                      <a:pt x="277" y="313"/>
                      <a:pt x="279" y="318"/>
                    </a:cubicBezTo>
                    <a:cubicBezTo>
                      <a:pt x="284" y="321"/>
                      <a:pt x="288" y="317"/>
                      <a:pt x="293" y="315"/>
                    </a:cubicBezTo>
                    <a:cubicBezTo>
                      <a:pt x="296" y="315"/>
                      <a:pt x="301" y="315"/>
                      <a:pt x="304" y="316"/>
                    </a:cubicBezTo>
                    <a:cubicBezTo>
                      <a:pt x="302" y="309"/>
                      <a:pt x="300" y="302"/>
                      <a:pt x="298" y="296"/>
                    </a:cubicBezTo>
                    <a:cubicBezTo>
                      <a:pt x="298" y="294"/>
                      <a:pt x="298" y="290"/>
                      <a:pt x="298" y="287"/>
                    </a:cubicBezTo>
                    <a:cubicBezTo>
                      <a:pt x="297" y="287"/>
                      <a:pt x="293" y="285"/>
                      <a:pt x="291" y="284"/>
                    </a:cubicBezTo>
                    <a:cubicBezTo>
                      <a:pt x="290" y="276"/>
                      <a:pt x="286" y="262"/>
                      <a:pt x="275" y="272"/>
                    </a:cubicBezTo>
                    <a:cubicBezTo>
                      <a:pt x="275" y="267"/>
                      <a:pt x="274" y="259"/>
                      <a:pt x="273" y="255"/>
                    </a:cubicBezTo>
                    <a:cubicBezTo>
                      <a:pt x="280" y="251"/>
                      <a:pt x="286" y="248"/>
                      <a:pt x="292" y="245"/>
                    </a:cubicBezTo>
                    <a:cubicBezTo>
                      <a:pt x="303" y="253"/>
                      <a:pt x="315" y="263"/>
                      <a:pt x="319" y="276"/>
                    </a:cubicBezTo>
                    <a:cubicBezTo>
                      <a:pt x="316" y="282"/>
                      <a:pt x="311" y="287"/>
                      <a:pt x="307" y="292"/>
                    </a:cubicBezTo>
                    <a:cubicBezTo>
                      <a:pt x="314" y="294"/>
                      <a:pt x="322" y="295"/>
                      <a:pt x="329" y="298"/>
                    </a:cubicBezTo>
                    <a:cubicBezTo>
                      <a:pt x="343" y="296"/>
                      <a:pt x="347" y="281"/>
                      <a:pt x="342" y="270"/>
                    </a:cubicBezTo>
                    <a:cubicBezTo>
                      <a:pt x="331" y="255"/>
                      <a:pt x="321" y="239"/>
                      <a:pt x="304" y="230"/>
                    </a:cubicBezTo>
                    <a:cubicBezTo>
                      <a:pt x="285" y="230"/>
                      <a:pt x="275" y="249"/>
                      <a:pt x="258" y="256"/>
                    </a:cubicBezTo>
                    <a:cubicBezTo>
                      <a:pt x="258" y="245"/>
                      <a:pt x="260" y="235"/>
                      <a:pt x="259" y="224"/>
                    </a:cubicBezTo>
                    <a:cubicBezTo>
                      <a:pt x="255" y="214"/>
                      <a:pt x="244" y="218"/>
                      <a:pt x="237" y="220"/>
                    </a:cubicBezTo>
                    <a:cubicBezTo>
                      <a:pt x="230" y="218"/>
                      <a:pt x="218" y="214"/>
                      <a:pt x="215" y="224"/>
                    </a:cubicBezTo>
                    <a:close/>
                    <a:moveTo>
                      <a:pt x="620" y="238"/>
                    </a:moveTo>
                    <a:cubicBezTo>
                      <a:pt x="622" y="230"/>
                      <a:pt x="620" y="223"/>
                      <a:pt x="619" y="216"/>
                    </a:cubicBezTo>
                    <a:cubicBezTo>
                      <a:pt x="611" y="222"/>
                      <a:pt x="614" y="231"/>
                      <a:pt x="620" y="238"/>
                    </a:cubicBezTo>
                    <a:close/>
                    <a:moveTo>
                      <a:pt x="674" y="217"/>
                    </a:moveTo>
                    <a:cubicBezTo>
                      <a:pt x="678" y="223"/>
                      <a:pt x="685" y="222"/>
                      <a:pt x="691" y="223"/>
                    </a:cubicBezTo>
                    <a:cubicBezTo>
                      <a:pt x="691" y="222"/>
                      <a:pt x="691" y="218"/>
                      <a:pt x="692" y="217"/>
                    </a:cubicBezTo>
                    <a:cubicBezTo>
                      <a:pt x="686" y="217"/>
                      <a:pt x="680" y="217"/>
                      <a:pt x="674" y="217"/>
                    </a:cubicBezTo>
                    <a:close/>
                    <a:moveTo>
                      <a:pt x="558" y="238"/>
                    </a:moveTo>
                    <a:cubicBezTo>
                      <a:pt x="568" y="237"/>
                      <a:pt x="572" y="226"/>
                      <a:pt x="573" y="218"/>
                    </a:cubicBezTo>
                    <a:cubicBezTo>
                      <a:pt x="566" y="222"/>
                      <a:pt x="554" y="228"/>
                      <a:pt x="558" y="238"/>
                    </a:cubicBezTo>
                    <a:close/>
                    <a:moveTo>
                      <a:pt x="581" y="224"/>
                    </a:moveTo>
                    <a:cubicBezTo>
                      <a:pt x="580" y="229"/>
                      <a:pt x="577" y="234"/>
                      <a:pt x="579" y="239"/>
                    </a:cubicBezTo>
                    <a:cubicBezTo>
                      <a:pt x="581" y="242"/>
                      <a:pt x="586" y="241"/>
                      <a:pt x="590" y="242"/>
                    </a:cubicBezTo>
                    <a:cubicBezTo>
                      <a:pt x="590" y="235"/>
                      <a:pt x="585" y="230"/>
                      <a:pt x="581" y="224"/>
                    </a:cubicBezTo>
                    <a:close/>
                    <a:moveTo>
                      <a:pt x="696" y="238"/>
                    </a:moveTo>
                    <a:cubicBezTo>
                      <a:pt x="703" y="237"/>
                      <a:pt x="719" y="236"/>
                      <a:pt x="714" y="226"/>
                    </a:cubicBezTo>
                    <a:cubicBezTo>
                      <a:pt x="706" y="223"/>
                      <a:pt x="701" y="233"/>
                      <a:pt x="696" y="238"/>
                    </a:cubicBezTo>
                    <a:close/>
                    <a:moveTo>
                      <a:pt x="869" y="238"/>
                    </a:moveTo>
                    <a:cubicBezTo>
                      <a:pt x="877" y="239"/>
                      <a:pt x="883" y="231"/>
                      <a:pt x="879" y="223"/>
                    </a:cubicBezTo>
                    <a:cubicBezTo>
                      <a:pt x="874" y="228"/>
                      <a:pt x="867" y="231"/>
                      <a:pt x="869" y="238"/>
                    </a:cubicBezTo>
                    <a:close/>
                    <a:moveTo>
                      <a:pt x="441" y="229"/>
                    </a:moveTo>
                    <a:cubicBezTo>
                      <a:pt x="435" y="229"/>
                      <a:pt x="433" y="240"/>
                      <a:pt x="440" y="240"/>
                    </a:cubicBezTo>
                    <a:cubicBezTo>
                      <a:pt x="446" y="240"/>
                      <a:pt x="448" y="229"/>
                      <a:pt x="441" y="229"/>
                    </a:cubicBezTo>
                    <a:close/>
                    <a:moveTo>
                      <a:pt x="507" y="230"/>
                    </a:moveTo>
                    <a:cubicBezTo>
                      <a:pt x="514" y="235"/>
                      <a:pt x="524" y="238"/>
                      <a:pt x="529" y="230"/>
                    </a:cubicBezTo>
                    <a:cubicBezTo>
                      <a:pt x="522" y="229"/>
                      <a:pt x="515" y="229"/>
                      <a:pt x="507" y="230"/>
                    </a:cubicBezTo>
                    <a:close/>
                    <a:moveTo>
                      <a:pt x="685" y="230"/>
                    </a:moveTo>
                    <a:cubicBezTo>
                      <a:pt x="683" y="236"/>
                      <a:pt x="685" y="238"/>
                      <a:pt x="691" y="236"/>
                    </a:cubicBezTo>
                    <a:cubicBezTo>
                      <a:pt x="693" y="229"/>
                      <a:pt x="691" y="227"/>
                      <a:pt x="685" y="230"/>
                    </a:cubicBezTo>
                    <a:close/>
                    <a:moveTo>
                      <a:pt x="481" y="243"/>
                    </a:moveTo>
                    <a:cubicBezTo>
                      <a:pt x="487" y="254"/>
                      <a:pt x="493" y="240"/>
                      <a:pt x="495" y="234"/>
                    </a:cubicBezTo>
                    <a:cubicBezTo>
                      <a:pt x="488" y="232"/>
                      <a:pt x="479" y="234"/>
                      <a:pt x="481" y="243"/>
                    </a:cubicBezTo>
                    <a:close/>
                    <a:moveTo>
                      <a:pt x="426" y="236"/>
                    </a:moveTo>
                    <a:cubicBezTo>
                      <a:pt x="423" y="241"/>
                      <a:pt x="426" y="248"/>
                      <a:pt x="431" y="249"/>
                    </a:cubicBezTo>
                    <a:cubicBezTo>
                      <a:pt x="438" y="246"/>
                      <a:pt x="432" y="231"/>
                      <a:pt x="426" y="236"/>
                    </a:cubicBezTo>
                    <a:close/>
                    <a:moveTo>
                      <a:pt x="448" y="237"/>
                    </a:moveTo>
                    <a:cubicBezTo>
                      <a:pt x="448" y="237"/>
                      <a:pt x="448" y="237"/>
                      <a:pt x="448" y="237"/>
                    </a:cubicBezTo>
                    <a:moveTo>
                      <a:pt x="459" y="261"/>
                    </a:moveTo>
                    <a:cubicBezTo>
                      <a:pt x="471" y="258"/>
                      <a:pt x="466" y="244"/>
                      <a:pt x="467" y="235"/>
                    </a:cubicBezTo>
                    <a:cubicBezTo>
                      <a:pt x="456" y="239"/>
                      <a:pt x="459" y="252"/>
                      <a:pt x="459" y="261"/>
                    </a:cubicBezTo>
                    <a:close/>
                    <a:moveTo>
                      <a:pt x="495" y="251"/>
                    </a:moveTo>
                    <a:cubicBezTo>
                      <a:pt x="501" y="249"/>
                      <a:pt x="506" y="247"/>
                      <a:pt x="511" y="244"/>
                    </a:cubicBezTo>
                    <a:cubicBezTo>
                      <a:pt x="516" y="246"/>
                      <a:pt x="521" y="246"/>
                      <a:pt x="527" y="247"/>
                    </a:cubicBezTo>
                    <a:cubicBezTo>
                      <a:pt x="524" y="237"/>
                      <a:pt x="508" y="242"/>
                      <a:pt x="501" y="238"/>
                    </a:cubicBezTo>
                    <a:cubicBezTo>
                      <a:pt x="499" y="242"/>
                      <a:pt x="497" y="247"/>
                      <a:pt x="495" y="251"/>
                    </a:cubicBezTo>
                    <a:close/>
                    <a:moveTo>
                      <a:pt x="532" y="251"/>
                    </a:moveTo>
                    <a:cubicBezTo>
                      <a:pt x="538" y="250"/>
                      <a:pt x="545" y="248"/>
                      <a:pt x="551" y="245"/>
                    </a:cubicBezTo>
                    <a:cubicBezTo>
                      <a:pt x="549" y="242"/>
                      <a:pt x="548" y="237"/>
                      <a:pt x="544" y="237"/>
                    </a:cubicBezTo>
                    <a:cubicBezTo>
                      <a:pt x="538" y="240"/>
                      <a:pt x="535" y="246"/>
                      <a:pt x="532" y="251"/>
                    </a:cubicBezTo>
                    <a:close/>
                    <a:moveTo>
                      <a:pt x="665" y="248"/>
                    </a:moveTo>
                    <a:cubicBezTo>
                      <a:pt x="668" y="249"/>
                      <a:pt x="671" y="250"/>
                      <a:pt x="674" y="251"/>
                    </a:cubicBezTo>
                    <a:cubicBezTo>
                      <a:pt x="675" y="246"/>
                      <a:pt x="677" y="241"/>
                      <a:pt x="679" y="237"/>
                    </a:cubicBezTo>
                    <a:cubicBezTo>
                      <a:pt x="672" y="237"/>
                      <a:pt x="668" y="243"/>
                      <a:pt x="665" y="248"/>
                    </a:cubicBezTo>
                    <a:close/>
                    <a:moveTo>
                      <a:pt x="686" y="241"/>
                    </a:moveTo>
                    <a:cubicBezTo>
                      <a:pt x="684" y="255"/>
                      <a:pt x="672" y="259"/>
                      <a:pt x="660" y="261"/>
                    </a:cubicBezTo>
                    <a:cubicBezTo>
                      <a:pt x="664" y="264"/>
                      <a:pt x="668" y="267"/>
                      <a:pt x="672" y="270"/>
                    </a:cubicBezTo>
                    <a:cubicBezTo>
                      <a:pt x="677" y="265"/>
                      <a:pt x="682" y="259"/>
                      <a:pt x="688" y="254"/>
                    </a:cubicBezTo>
                    <a:cubicBezTo>
                      <a:pt x="694" y="265"/>
                      <a:pt x="688" y="277"/>
                      <a:pt x="682" y="286"/>
                    </a:cubicBezTo>
                    <a:cubicBezTo>
                      <a:pt x="676" y="296"/>
                      <a:pt x="665" y="297"/>
                      <a:pt x="656" y="303"/>
                    </a:cubicBezTo>
                    <a:cubicBezTo>
                      <a:pt x="644" y="301"/>
                      <a:pt x="631" y="300"/>
                      <a:pt x="619" y="297"/>
                    </a:cubicBezTo>
                    <a:cubicBezTo>
                      <a:pt x="626" y="304"/>
                      <a:pt x="634" y="311"/>
                      <a:pt x="638" y="320"/>
                    </a:cubicBezTo>
                    <a:cubicBezTo>
                      <a:pt x="647" y="315"/>
                      <a:pt x="657" y="309"/>
                      <a:pt x="667" y="313"/>
                    </a:cubicBezTo>
                    <a:cubicBezTo>
                      <a:pt x="674" y="315"/>
                      <a:pt x="677" y="322"/>
                      <a:pt x="681" y="326"/>
                    </a:cubicBezTo>
                    <a:cubicBezTo>
                      <a:pt x="683" y="324"/>
                      <a:pt x="687" y="320"/>
                      <a:pt x="689" y="318"/>
                    </a:cubicBezTo>
                    <a:cubicBezTo>
                      <a:pt x="693" y="321"/>
                      <a:pt x="697" y="324"/>
                      <a:pt x="701" y="327"/>
                    </a:cubicBezTo>
                    <a:cubicBezTo>
                      <a:pt x="704" y="307"/>
                      <a:pt x="715" y="288"/>
                      <a:pt x="715" y="267"/>
                    </a:cubicBezTo>
                    <a:cubicBezTo>
                      <a:pt x="717" y="267"/>
                      <a:pt x="720" y="266"/>
                      <a:pt x="721" y="266"/>
                    </a:cubicBezTo>
                    <a:cubicBezTo>
                      <a:pt x="727" y="269"/>
                      <a:pt x="733" y="272"/>
                      <a:pt x="739" y="276"/>
                    </a:cubicBezTo>
                    <a:cubicBezTo>
                      <a:pt x="738" y="286"/>
                      <a:pt x="730" y="298"/>
                      <a:pt x="736" y="308"/>
                    </a:cubicBezTo>
                    <a:cubicBezTo>
                      <a:pt x="737" y="300"/>
                      <a:pt x="741" y="292"/>
                      <a:pt x="748" y="288"/>
                    </a:cubicBezTo>
                    <a:cubicBezTo>
                      <a:pt x="749" y="291"/>
                      <a:pt x="751" y="297"/>
                      <a:pt x="752" y="300"/>
                    </a:cubicBezTo>
                    <a:cubicBezTo>
                      <a:pt x="759" y="293"/>
                      <a:pt x="769" y="286"/>
                      <a:pt x="768" y="274"/>
                    </a:cubicBezTo>
                    <a:cubicBezTo>
                      <a:pt x="763" y="276"/>
                      <a:pt x="757" y="279"/>
                      <a:pt x="752" y="279"/>
                    </a:cubicBezTo>
                    <a:cubicBezTo>
                      <a:pt x="745" y="275"/>
                      <a:pt x="741" y="268"/>
                      <a:pt x="740" y="260"/>
                    </a:cubicBezTo>
                    <a:cubicBezTo>
                      <a:pt x="736" y="258"/>
                      <a:pt x="732" y="256"/>
                      <a:pt x="728" y="255"/>
                    </a:cubicBezTo>
                    <a:cubicBezTo>
                      <a:pt x="726" y="256"/>
                      <a:pt x="721" y="258"/>
                      <a:pt x="719" y="259"/>
                    </a:cubicBezTo>
                    <a:cubicBezTo>
                      <a:pt x="717" y="259"/>
                      <a:pt x="713" y="257"/>
                      <a:pt x="711" y="256"/>
                    </a:cubicBezTo>
                    <a:cubicBezTo>
                      <a:pt x="711" y="253"/>
                      <a:pt x="711" y="247"/>
                      <a:pt x="711" y="244"/>
                    </a:cubicBezTo>
                    <a:cubicBezTo>
                      <a:pt x="702" y="247"/>
                      <a:pt x="692" y="249"/>
                      <a:pt x="686" y="241"/>
                    </a:cubicBezTo>
                    <a:close/>
                    <a:moveTo>
                      <a:pt x="569" y="244"/>
                    </a:moveTo>
                    <a:cubicBezTo>
                      <a:pt x="569" y="244"/>
                      <a:pt x="569" y="244"/>
                      <a:pt x="569" y="244"/>
                    </a:cubicBezTo>
                    <a:moveTo>
                      <a:pt x="609" y="244"/>
                    </a:moveTo>
                    <a:cubicBezTo>
                      <a:pt x="611" y="250"/>
                      <a:pt x="613" y="255"/>
                      <a:pt x="615" y="260"/>
                    </a:cubicBezTo>
                    <a:cubicBezTo>
                      <a:pt x="620" y="253"/>
                      <a:pt x="617" y="245"/>
                      <a:pt x="609" y="244"/>
                    </a:cubicBezTo>
                    <a:close/>
                    <a:moveTo>
                      <a:pt x="785" y="249"/>
                    </a:moveTo>
                    <a:cubicBezTo>
                      <a:pt x="787" y="253"/>
                      <a:pt x="790" y="256"/>
                      <a:pt x="792" y="260"/>
                    </a:cubicBezTo>
                    <a:cubicBezTo>
                      <a:pt x="800" y="261"/>
                      <a:pt x="807" y="258"/>
                      <a:pt x="812" y="251"/>
                    </a:cubicBezTo>
                    <a:cubicBezTo>
                      <a:pt x="803" y="249"/>
                      <a:pt x="794" y="245"/>
                      <a:pt x="785" y="249"/>
                    </a:cubicBezTo>
                    <a:close/>
                    <a:moveTo>
                      <a:pt x="475" y="247"/>
                    </a:moveTo>
                    <a:cubicBezTo>
                      <a:pt x="473" y="253"/>
                      <a:pt x="471" y="259"/>
                      <a:pt x="469" y="266"/>
                    </a:cubicBezTo>
                    <a:cubicBezTo>
                      <a:pt x="472" y="266"/>
                      <a:pt x="478" y="267"/>
                      <a:pt x="481" y="267"/>
                    </a:cubicBezTo>
                    <a:cubicBezTo>
                      <a:pt x="481" y="273"/>
                      <a:pt x="482" y="278"/>
                      <a:pt x="482" y="284"/>
                    </a:cubicBezTo>
                    <a:cubicBezTo>
                      <a:pt x="486" y="283"/>
                      <a:pt x="490" y="282"/>
                      <a:pt x="493" y="282"/>
                    </a:cubicBezTo>
                    <a:cubicBezTo>
                      <a:pt x="493" y="273"/>
                      <a:pt x="494" y="265"/>
                      <a:pt x="495" y="257"/>
                    </a:cubicBezTo>
                    <a:cubicBezTo>
                      <a:pt x="492" y="257"/>
                      <a:pt x="487" y="257"/>
                      <a:pt x="484" y="257"/>
                    </a:cubicBezTo>
                    <a:cubicBezTo>
                      <a:pt x="481" y="253"/>
                      <a:pt x="478" y="250"/>
                      <a:pt x="475" y="247"/>
                    </a:cubicBezTo>
                    <a:close/>
                    <a:moveTo>
                      <a:pt x="437" y="259"/>
                    </a:moveTo>
                    <a:cubicBezTo>
                      <a:pt x="442" y="261"/>
                      <a:pt x="447" y="263"/>
                      <a:pt x="453" y="265"/>
                    </a:cubicBezTo>
                    <a:cubicBezTo>
                      <a:pt x="451" y="259"/>
                      <a:pt x="449" y="253"/>
                      <a:pt x="445" y="249"/>
                    </a:cubicBezTo>
                    <a:cubicBezTo>
                      <a:pt x="442" y="252"/>
                      <a:pt x="439" y="255"/>
                      <a:pt x="437" y="259"/>
                    </a:cubicBezTo>
                    <a:close/>
                    <a:moveTo>
                      <a:pt x="505" y="276"/>
                    </a:moveTo>
                    <a:cubicBezTo>
                      <a:pt x="508" y="268"/>
                      <a:pt x="511" y="261"/>
                      <a:pt x="513" y="253"/>
                    </a:cubicBezTo>
                    <a:cubicBezTo>
                      <a:pt x="502" y="254"/>
                      <a:pt x="497" y="268"/>
                      <a:pt x="505" y="276"/>
                    </a:cubicBezTo>
                    <a:close/>
                    <a:moveTo>
                      <a:pt x="558" y="252"/>
                    </a:moveTo>
                    <a:cubicBezTo>
                      <a:pt x="554" y="253"/>
                      <a:pt x="548" y="262"/>
                      <a:pt x="555" y="263"/>
                    </a:cubicBezTo>
                    <a:cubicBezTo>
                      <a:pt x="564" y="265"/>
                      <a:pt x="570" y="248"/>
                      <a:pt x="558" y="252"/>
                    </a:cubicBezTo>
                    <a:close/>
                    <a:moveTo>
                      <a:pt x="572" y="260"/>
                    </a:moveTo>
                    <a:cubicBezTo>
                      <a:pt x="578" y="262"/>
                      <a:pt x="581" y="259"/>
                      <a:pt x="579" y="252"/>
                    </a:cubicBezTo>
                    <a:cubicBezTo>
                      <a:pt x="573" y="251"/>
                      <a:pt x="570" y="254"/>
                      <a:pt x="572" y="260"/>
                    </a:cubicBezTo>
                    <a:close/>
                    <a:moveTo>
                      <a:pt x="823" y="255"/>
                    </a:moveTo>
                    <a:cubicBezTo>
                      <a:pt x="823" y="257"/>
                      <a:pt x="822" y="261"/>
                      <a:pt x="821" y="262"/>
                    </a:cubicBezTo>
                    <a:cubicBezTo>
                      <a:pt x="825" y="264"/>
                      <a:pt x="828" y="265"/>
                      <a:pt x="832" y="267"/>
                    </a:cubicBezTo>
                    <a:cubicBezTo>
                      <a:pt x="835" y="263"/>
                      <a:pt x="837" y="259"/>
                      <a:pt x="840" y="255"/>
                    </a:cubicBezTo>
                    <a:cubicBezTo>
                      <a:pt x="834" y="255"/>
                      <a:pt x="829" y="255"/>
                      <a:pt x="823" y="255"/>
                    </a:cubicBezTo>
                    <a:close/>
                    <a:moveTo>
                      <a:pt x="845" y="276"/>
                    </a:moveTo>
                    <a:cubicBezTo>
                      <a:pt x="857" y="273"/>
                      <a:pt x="859" y="261"/>
                      <a:pt x="858" y="251"/>
                    </a:cubicBezTo>
                    <a:cubicBezTo>
                      <a:pt x="847" y="254"/>
                      <a:pt x="846" y="266"/>
                      <a:pt x="845" y="276"/>
                    </a:cubicBezTo>
                    <a:close/>
                    <a:moveTo>
                      <a:pt x="963" y="256"/>
                    </a:moveTo>
                    <a:cubicBezTo>
                      <a:pt x="963" y="264"/>
                      <a:pt x="977" y="257"/>
                      <a:pt x="972" y="252"/>
                    </a:cubicBezTo>
                    <a:cubicBezTo>
                      <a:pt x="969" y="251"/>
                      <a:pt x="969" y="251"/>
                      <a:pt x="969" y="251"/>
                    </a:cubicBezTo>
                    <a:cubicBezTo>
                      <a:pt x="967" y="252"/>
                      <a:pt x="965" y="255"/>
                      <a:pt x="963" y="256"/>
                    </a:cubicBezTo>
                    <a:close/>
                    <a:moveTo>
                      <a:pt x="520" y="259"/>
                    </a:moveTo>
                    <a:cubicBezTo>
                      <a:pt x="514" y="264"/>
                      <a:pt x="524" y="267"/>
                      <a:pt x="526" y="271"/>
                    </a:cubicBezTo>
                    <a:cubicBezTo>
                      <a:pt x="525" y="278"/>
                      <a:pt x="523" y="285"/>
                      <a:pt x="521" y="292"/>
                    </a:cubicBezTo>
                    <a:cubicBezTo>
                      <a:pt x="530" y="287"/>
                      <a:pt x="540" y="283"/>
                      <a:pt x="544" y="273"/>
                    </a:cubicBezTo>
                    <a:cubicBezTo>
                      <a:pt x="539" y="275"/>
                      <a:pt x="534" y="277"/>
                      <a:pt x="529" y="279"/>
                    </a:cubicBezTo>
                    <a:cubicBezTo>
                      <a:pt x="529" y="268"/>
                      <a:pt x="540" y="264"/>
                      <a:pt x="547" y="257"/>
                    </a:cubicBezTo>
                    <a:cubicBezTo>
                      <a:pt x="538" y="258"/>
                      <a:pt x="529" y="258"/>
                      <a:pt x="520" y="259"/>
                    </a:cubicBezTo>
                    <a:close/>
                    <a:moveTo>
                      <a:pt x="749" y="269"/>
                    </a:moveTo>
                    <a:cubicBezTo>
                      <a:pt x="759" y="268"/>
                      <a:pt x="771" y="269"/>
                      <a:pt x="776" y="259"/>
                    </a:cubicBezTo>
                    <a:cubicBezTo>
                      <a:pt x="767" y="260"/>
                      <a:pt x="753" y="257"/>
                      <a:pt x="749" y="269"/>
                    </a:cubicBezTo>
                    <a:close/>
                    <a:moveTo>
                      <a:pt x="1106" y="255"/>
                    </a:moveTo>
                    <a:cubicBezTo>
                      <a:pt x="1109" y="261"/>
                      <a:pt x="1115" y="265"/>
                      <a:pt x="1121" y="269"/>
                    </a:cubicBezTo>
                    <a:cubicBezTo>
                      <a:pt x="1116" y="270"/>
                      <a:pt x="1112" y="272"/>
                      <a:pt x="1107" y="273"/>
                    </a:cubicBezTo>
                    <a:cubicBezTo>
                      <a:pt x="1101" y="270"/>
                      <a:pt x="1095" y="265"/>
                      <a:pt x="1088" y="264"/>
                    </a:cubicBezTo>
                    <a:cubicBezTo>
                      <a:pt x="1080" y="273"/>
                      <a:pt x="1092" y="284"/>
                      <a:pt x="1100" y="290"/>
                    </a:cubicBezTo>
                    <a:cubicBezTo>
                      <a:pt x="1092" y="295"/>
                      <a:pt x="1085" y="300"/>
                      <a:pt x="1076" y="303"/>
                    </a:cubicBezTo>
                    <a:cubicBezTo>
                      <a:pt x="1069" y="295"/>
                      <a:pt x="1061" y="287"/>
                      <a:pt x="1053" y="280"/>
                    </a:cubicBezTo>
                    <a:cubicBezTo>
                      <a:pt x="1057" y="294"/>
                      <a:pt x="1059" y="312"/>
                      <a:pt x="1072" y="322"/>
                    </a:cubicBezTo>
                    <a:cubicBezTo>
                      <a:pt x="1088" y="324"/>
                      <a:pt x="1098" y="308"/>
                      <a:pt x="1108" y="298"/>
                    </a:cubicBezTo>
                    <a:cubicBezTo>
                      <a:pt x="1116" y="299"/>
                      <a:pt x="1123" y="299"/>
                      <a:pt x="1131" y="298"/>
                    </a:cubicBezTo>
                    <a:cubicBezTo>
                      <a:pt x="1128" y="293"/>
                      <a:pt x="1124" y="287"/>
                      <a:pt x="1121" y="281"/>
                    </a:cubicBezTo>
                    <a:cubicBezTo>
                      <a:pt x="1128" y="283"/>
                      <a:pt x="1134" y="285"/>
                      <a:pt x="1141" y="287"/>
                    </a:cubicBezTo>
                    <a:cubicBezTo>
                      <a:pt x="1144" y="283"/>
                      <a:pt x="1147" y="280"/>
                      <a:pt x="1150" y="276"/>
                    </a:cubicBezTo>
                    <a:cubicBezTo>
                      <a:pt x="1138" y="266"/>
                      <a:pt x="1125" y="250"/>
                      <a:pt x="1106" y="255"/>
                    </a:cubicBezTo>
                    <a:close/>
                    <a:moveTo>
                      <a:pt x="380" y="274"/>
                    </a:moveTo>
                    <a:cubicBezTo>
                      <a:pt x="383" y="276"/>
                      <a:pt x="386" y="277"/>
                      <a:pt x="389" y="278"/>
                    </a:cubicBezTo>
                    <a:cubicBezTo>
                      <a:pt x="391" y="272"/>
                      <a:pt x="392" y="266"/>
                      <a:pt x="394" y="260"/>
                    </a:cubicBezTo>
                    <a:cubicBezTo>
                      <a:pt x="387" y="262"/>
                      <a:pt x="383" y="268"/>
                      <a:pt x="380" y="274"/>
                    </a:cubicBezTo>
                    <a:close/>
                    <a:moveTo>
                      <a:pt x="413" y="273"/>
                    </a:moveTo>
                    <a:cubicBezTo>
                      <a:pt x="413" y="282"/>
                      <a:pt x="416" y="292"/>
                      <a:pt x="410" y="300"/>
                    </a:cubicBezTo>
                    <a:cubicBezTo>
                      <a:pt x="412" y="302"/>
                      <a:pt x="414" y="304"/>
                      <a:pt x="415" y="306"/>
                    </a:cubicBezTo>
                    <a:cubicBezTo>
                      <a:pt x="418" y="296"/>
                      <a:pt x="429" y="297"/>
                      <a:pt x="436" y="294"/>
                    </a:cubicBezTo>
                    <a:cubicBezTo>
                      <a:pt x="437" y="286"/>
                      <a:pt x="438" y="278"/>
                      <a:pt x="440" y="270"/>
                    </a:cubicBezTo>
                    <a:cubicBezTo>
                      <a:pt x="435" y="266"/>
                      <a:pt x="431" y="262"/>
                      <a:pt x="427" y="258"/>
                    </a:cubicBezTo>
                    <a:cubicBezTo>
                      <a:pt x="422" y="263"/>
                      <a:pt x="417" y="267"/>
                      <a:pt x="413" y="273"/>
                    </a:cubicBezTo>
                    <a:close/>
                    <a:moveTo>
                      <a:pt x="783" y="264"/>
                    </a:moveTo>
                    <a:cubicBezTo>
                      <a:pt x="782" y="267"/>
                      <a:pt x="782" y="272"/>
                      <a:pt x="782" y="275"/>
                    </a:cubicBezTo>
                    <a:cubicBezTo>
                      <a:pt x="779" y="280"/>
                      <a:pt x="776" y="284"/>
                      <a:pt x="773" y="289"/>
                    </a:cubicBezTo>
                    <a:cubicBezTo>
                      <a:pt x="780" y="289"/>
                      <a:pt x="786" y="289"/>
                      <a:pt x="793" y="289"/>
                    </a:cubicBezTo>
                    <a:cubicBezTo>
                      <a:pt x="792" y="279"/>
                      <a:pt x="792" y="268"/>
                      <a:pt x="783" y="264"/>
                    </a:cubicBezTo>
                    <a:close/>
                    <a:moveTo>
                      <a:pt x="459" y="296"/>
                    </a:moveTo>
                    <a:cubicBezTo>
                      <a:pt x="468" y="301"/>
                      <a:pt x="477" y="304"/>
                      <a:pt x="487" y="303"/>
                    </a:cubicBezTo>
                    <a:cubicBezTo>
                      <a:pt x="484" y="311"/>
                      <a:pt x="484" y="311"/>
                      <a:pt x="484" y="311"/>
                    </a:cubicBezTo>
                    <a:cubicBezTo>
                      <a:pt x="489" y="309"/>
                      <a:pt x="493" y="306"/>
                      <a:pt x="496" y="302"/>
                    </a:cubicBezTo>
                    <a:cubicBezTo>
                      <a:pt x="505" y="309"/>
                      <a:pt x="513" y="320"/>
                      <a:pt x="525" y="320"/>
                    </a:cubicBezTo>
                    <a:cubicBezTo>
                      <a:pt x="521" y="312"/>
                      <a:pt x="514" y="307"/>
                      <a:pt x="507" y="301"/>
                    </a:cubicBezTo>
                    <a:cubicBezTo>
                      <a:pt x="504" y="301"/>
                      <a:pt x="499" y="302"/>
                      <a:pt x="496" y="302"/>
                    </a:cubicBezTo>
                    <a:cubicBezTo>
                      <a:pt x="497" y="298"/>
                      <a:pt x="499" y="291"/>
                      <a:pt x="500" y="288"/>
                    </a:cubicBezTo>
                    <a:cubicBezTo>
                      <a:pt x="490" y="290"/>
                      <a:pt x="483" y="296"/>
                      <a:pt x="476" y="302"/>
                    </a:cubicBezTo>
                    <a:cubicBezTo>
                      <a:pt x="471" y="295"/>
                      <a:pt x="467" y="288"/>
                      <a:pt x="464" y="280"/>
                    </a:cubicBezTo>
                    <a:cubicBezTo>
                      <a:pt x="467" y="281"/>
                      <a:pt x="473" y="282"/>
                      <a:pt x="476" y="283"/>
                    </a:cubicBezTo>
                    <a:cubicBezTo>
                      <a:pt x="476" y="281"/>
                      <a:pt x="476" y="278"/>
                      <a:pt x="476" y="277"/>
                    </a:cubicBezTo>
                    <a:cubicBezTo>
                      <a:pt x="474" y="278"/>
                      <a:pt x="470" y="279"/>
                      <a:pt x="468" y="280"/>
                    </a:cubicBezTo>
                    <a:cubicBezTo>
                      <a:pt x="466" y="277"/>
                      <a:pt x="462" y="272"/>
                      <a:pt x="460" y="269"/>
                    </a:cubicBezTo>
                    <a:cubicBezTo>
                      <a:pt x="448" y="274"/>
                      <a:pt x="459" y="287"/>
                      <a:pt x="459" y="296"/>
                    </a:cubicBezTo>
                    <a:close/>
                    <a:moveTo>
                      <a:pt x="654" y="296"/>
                    </a:moveTo>
                    <a:cubicBezTo>
                      <a:pt x="663" y="290"/>
                      <a:pt x="664" y="279"/>
                      <a:pt x="662" y="269"/>
                    </a:cubicBezTo>
                    <a:cubicBezTo>
                      <a:pt x="648" y="269"/>
                      <a:pt x="656" y="287"/>
                      <a:pt x="654" y="296"/>
                    </a:cubicBezTo>
                    <a:close/>
                    <a:moveTo>
                      <a:pt x="797" y="273"/>
                    </a:moveTo>
                    <a:cubicBezTo>
                      <a:pt x="801" y="282"/>
                      <a:pt x="806" y="292"/>
                      <a:pt x="811" y="301"/>
                    </a:cubicBezTo>
                    <a:cubicBezTo>
                      <a:pt x="820" y="291"/>
                      <a:pt x="808" y="275"/>
                      <a:pt x="797" y="273"/>
                    </a:cubicBezTo>
                    <a:close/>
                    <a:moveTo>
                      <a:pt x="989" y="275"/>
                    </a:moveTo>
                    <a:cubicBezTo>
                      <a:pt x="990" y="279"/>
                      <a:pt x="993" y="283"/>
                      <a:pt x="998" y="285"/>
                    </a:cubicBezTo>
                    <a:cubicBezTo>
                      <a:pt x="998" y="288"/>
                      <a:pt x="997" y="293"/>
                      <a:pt x="997" y="295"/>
                    </a:cubicBezTo>
                    <a:cubicBezTo>
                      <a:pt x="999" y="294"/>
                      <a:pt x="1003" y="292"/>
                      <a:pt x="1006" y="292"/>
                    </a:cubicBezTo>
                    <a:cubicBezTo>
                      <a:pt x="1003" y="289"/>
                      <a:pt x="1000" y="286"/>
                      <a:pt x="998" y="284"/>
                    </a:cubicBezTo>
                    <a:cubicBezTo>
                      <a:pt x="1002" y="281"/>
                      <a:pt x="1006" y="278"/>
                      <a:pt x="1009" y="274"/>
                    </a:cubicBezTo>
                    <a:cubicBezTo>
                      <a:pt x="1002" y="274"/>
                      <a:pt x="996" y="274"/>
                      <a:pt x="989" y="275"/>
                    </a:cubicBezTo>
                    <a:close/>
                    <a:moveTo>
                      <a:pt x="444" y="278"/>
                    </a:moveTo>
                    <a:cubicBezTo>
                      <a:pt x="444" y="278"/>
                      <a:pt x="444" y="278"/>
                      <a:pt x="444" y="278"/>
                    </a:cubicBezTo>
                    <a:moveTo>
                      <a:pt x="628" y="291"/>
                    </a:moveTo>
                    <a:cubicBezTo>
                      <a:pt x="632" y="291"/>
                      <a:pt x="637" y="291"/>
                      <a:pt x="642" y="290"/>
                    </a:cubicBezTo>
                    <a:cubicBezTo>
                      <a:pt x="642" y="285"/>
                      <a:pt x="643" y="281"/>
                      <a:pt x="643" y="276"/>
                    </a:cubicBezTo>
                    <a:cubicBezTo>
                      <a:pt x="637" y="280"/>
                      <a:pt x="631" y="284"/>
                      <a:pt x="628" y="291"/>
                    </a:cubicBezTo>
                    <a:close/>
                    <a:moveTo>
                      <a:pt x="973" y="278"/>
                    </a:moveTo>
                    <a:cubicBezTo>
                      <a:pt x="970" y="283"/>
                      <a:pt x="966" y="288"/>
                      <a:pt x="962" y="293"/>
                    </a:cubicBezTo>
                    <a:cubicBezTo>
                      <a:pt x="966" y="295"/>
                      <a:pt x="969" y="298"/>
                      <a:pt x="972" y="300"/>
                    </a:cubicBezTo>
                    <a:cubicBezTo>
                      <a:pt x="965" y="302"/>
                      <a:pt x="965" y="302"/>
                      <a:pt x="965" y="302"/>
                    </a:cubicBezTo>
                    <a:cubicBezTo>
                      <a:pt x="967" y="308"/>
                      <a:pt x="969" y="314"/>
                      <a:pt x="971" y="320"/>
                    </a:cubicBezTo>
                    <a:cubicBezTo>
                      <a:pt x="976" y="316"/>
                      <a:pt x="980" y="312"/>
                      <a:pt x="980" y="306"/>
                    </a:cubicBezTo>
                    <a:cubicBezTo>
                      <a:pt x="987" y="307"/>
                      <a:pt x="994" y="308"/>
                      <a:pt x="1001" y="309"/>
                    </a:cubicBezTo>
                    <a:cubicBezTo>
                      <a:pt x="1000" y="306"/>
                      <a:pt x="997" y="301"/>
                      <a:pt x="996" y="299"/>
                    </a:cubicBezTo>
                    <a:cubicBezTo>
                      <a:pt x="986" y="301"/>
                      <a:pt x="977" y="297"/>
                      <a:pt x="968" y="293"/>
                    </a:cubicBezTo>
                    <a:cubicBezTo>
                      <a:pt x="971" y="291"/>
                      <a:pt x="978" y="287"/>
                      <a:pt x="982" y="285"/>
                    </a:cubicBezTo>
                    <a:cubicBezTo>
                      <a:pt x="981" y="283"/>
                      <a:pt x="981" y="280"/>
                      <a:pt x="981" y="278"/>
                    </a:cubicBezTo>
                    <a:cubicBezTo>
                      <a:pt x="979" y="278"/>
                      <a:pt x="975" y="278"/>
                      <a:pt x="973" y="278"/>
                    </a:cubicBezTo>
                    <a:close/>
                    <a:moveTo>
                      <a:pt x="394" y="288"/>
                    </a:moveTo>
                    <a:cubicBezTo>
                      <a:pt x="397" y="291"/>
                      <a:pt x="397" y="298"/>
                      <a:pt x="402" y="298"/>
                    </a:cubicBezTo>
                    <a:cubicBezTo>
                      <a:pt x="408" y="294"/>
                      <a:pt x="407" y="286"/>
                      <a:pt x="407" y="280"/>
                    </a:cubicBezTo>
                    <a:cubicBezTo>
                      <a:pt x="403" y="283"/>
                      <a:pt x="398" y="285"/>
                      <a:pt x="394" y="288"/>
                    </a:cubicBezTo>
                    <a:close/>
                    <a:moveTo>
                      <a:pt x="722" y="282"/>
                    </a:moveTo>
                    <a:cubicBezTo>
                      <a:pt x="719" y="292"/>
                      <a:pt x="712" y="304"/>
                      <a:pt x="714" y="314"/>
                    </a:cubicBezTo>
                    <a:cubicBezTo>
                      <a:pt x="730" y="312"/>
                      <a:pt x="727" y="292"/>
                      <a:pt x="730" y="280"/>
                    </a:cubicBezTo>
                    <a:cubicBezTo>
                      <a:pt x="728" y="280"/>
                      <a:pt x="724" y="281"/>
                      <a:pt x="722" y="282"/>
                    </a:cubicBezTo>
                    <a:close/>
                    <a:moveTo>
                      <a:pt x="378" y="284"/>
                    </a:moveTo>
                    <a:cubicBezTo>
                      <a:pt x="373" y="292"/>
                      <a:pt x="371" y="304"/>
                      <a:pt x="379" y="311"/>
                    </a:cubicBezTo>
                    <a:cubicBezTo>
                      <a:pt x="382" y="302"/>
                      <a:pt x="384" y="292"/>
                      <a:pt x="378" y="284"/>
                    </a:cubicBezTo>
                    <a:close/>
                    <a:moveTo>
                      <a:pt x="598" y="286"/>
                    </a:moveTo>
                    <a:cubicBezTo>
                      <a:pt x="597" y="290"/>
                      <a:pt x="597" y="294"/>
                      <a:pt x="598" y="299"/>
                    </a:cubicBezTo>
                    <a:cubicBezTo>
                      <a:pt x="607" y="299"/>
                      <a:pt x="615" y="293"/>
                      <a:pt x="620" y="285"/>
                    </a:cubicBezTo>
                    <a:cubicBezTo>
                      <a:pt x="613" y="285"/>
                      <a:pt x="606" y="285"/>
                      <a:pt x="598" y="286"/>
                    </a:cubicBezTo>
                    <a:close/>
                    <a:moveTo>
                      <a:pt x="920" y="285"/>
                    </a:moveTo>
                    <a:cubicBezTo>
                      <a:pt x="914" y="295"/>
                      <a:pt x="908" y="305"/>
                      <a:pt x="901" y="315"/>
                    </a:cubicBezTo>
                    <a:cubicBezTo>
                      <a:pt x="905" y="316"/>
                      <a:pt x="908" y="317"/>
                      <a:pt x="912" y="319"/>
                    </a:cubicBezTo>
                    <a:cubicBezTo>
                      <a:pt x="918" y="310"/>
                      <a:pt x="924" y="301"/>
                      <a:pt x="926" y="290"/>
                    </a:cubicBezTo>
                    <a:cubicBezTo>
                      <a:pt x="924" y="288"/>
                      <a:pt x="922" y="287"/>
                      <a:pt x="920" y="285"/>
                    </a:cubicBezTo>
                    <a:close/>
                    <a:moveTo>
                      <a:pt x="932" y="306"/>
                    </a:moveTo>
                    <a:cubicBezTo>
                      <a:pt x="938" y="300"/>
                      <a:pt x="944" y="293"/>
                      <a:pt x="943" y="283"/>
                    </a:cubicBezTo>
                    <a:cubicBezTo>
                      <a:pt x="936" y="288"/>
                      <a:pt x="933" y="297"/>
                      <a:pt x="932" y="306"/>
                    </a:cubicBezTo>
                    <a:close/>
                    <a:moveTo>
                      <a:pt x="946" y="311"/>
                    </a:moveTo>
                    <a:cubicBezTo>
                      <a:pt x="958" y="309"/>
                      <a:pt x="956" y="297"/>
                      <a:pt x="954" y="288"/>
                    </a:cubicBezTo>
                    <a:cubicBezTo>
                      <a:pt x="949" y="295"/>
                      <a:pt x="939" y="302"/>
                      <a:pt x="946" y="311"/>
                    </a:cubicBezTo>
                    <a:close/>
                    <a:moveTo>
                      <a:pt x="523" y="300"/>
                    </a:moveTo>
                    <a:cubicBezTo>
                      <a:pt x="527" y="306"/>
                      <a:pt x="531" y="311"/>
                      <a:pt x="535" y="317"/>
                    </a:cubicBezTo>
                    <a:cubicBezTo>
                      <a:pt x="537" y="317"/>
                      <a:pt x="541" y="317"/>
                      <a:pt x="543" y="317"/>
                    </a:cubicBezTo>
                    <a:cubicBezTo>
                      <a:pt x="541" y="314"/>
                      <a:pt x="540" y="311"/>
                      <a:pt x="538" y="308"/>
                    </a:cubicBezTo>
                    <a:cubicBezTo>
                      <a:pt x="538" y="302"/>
                      <a:pt x="539" y="297"/>
                      <a:pt x="539" y="292"/>
                    </a:cubicBezTo>
                    <a:cubicBezTo>
                      <a:pt x="534" y="294"/>
                      <a:pt x="528" y="297"/>
                      <a:pt x="523" y="300"/>
                    </a:cubicBezTo>
                    <a:close/>
                    <a:moveTo>
                      <a:pt x="1008" y="293"/>
                    </a:moveTo>
                    <a:cubicBezTo>
                      <a:pt x="1012" y="300"/>
                      <a:pt x="1021" y="302"/>
                      <a:pt x="1029" y="302"/>
                    </a:cubicBezTo>
                    <a:cubicBezTo>
                      <a:pt x="1024" y="296"/>
                      <a:pt x="1016" y="293"/>
                      <a:pt x="1008" y="293"/>
                    </a:cubicBezTo>
                    <a:close/>
                    <a:moveTo>
                      <a:pt x="341" y="297"/>
                    </a:moveTo>
                    <a:cubicBezTo>
                      <a:pt x="341" y="300"/>
                      <a:pt x="342" y="305"/>
                      <a:pt x="342" y="308"/>
                    </a:cubicBezTo>
                    <a:cubicBezTo>
                      <a:pt x="334" y="306"/>
                      <a:pt x="334" y="306"/>
                      <a:pt x="334" y="306"/>
                    </a:cubicBezTo>
                    <a:cubicBezTo>
                      <a:pt x="335" y="309"/>
                      <a:pt x="336" y="314"/>
                      <a:pt x="336" y="317"/>
                    </a:cubicBezTo>
                    <a:cubicBezTo>
                      <a:pt x="334" y="316"/>
                      <a:pt x="329" y="315"/>
                      <a:pt x="326" y="315"/>
                    </a:cubicBezTo>
                    <a:cubicBezTo>
                      <a:pt x="308" y="332"/>
                      <a:pt x="292" y="351"/>
                      <a:pt x="277" y="371"/>
                    </a:cubicBezTo>
                    <a:cubicBezTo>
                      <a:pt x="280" y="375"/>
                      <a:pt x="282" y="380"/>
                      <a:pt x="283" y="384"/>
                    </a:cubicBezTo>
                    <a:cubicBezTo>
                      <a:pt x="289" y="387"/>
                      <a:pt x="294" y="389"/>
                      <a:pt x="299" y="392"/>
                    </a:cubicBezTo>
                    <a:cubicBezTo>
                      <a:pt x="299" y="389"/>
                      <a:pt x="299" y="383"/>
                      <a:pt x="298" y="380"/>
                    </a:cubicBezTo>
                    <a:cubicBezTo>
                      <a:pt x="304" y="375"/>
                      <a:pt x="310" y="371"/>
                      <a:pt x="317" y="368"/>
                    </a:cubicBezTo>
                    <a:cubicBezTo>
                      <a:pt x="317" y="357"/>
                      <a:pt x="315" y="344"/>
                      <a:pt x="325" y="336"/>
                    </a:cubicBezTo>
                    <a:cubicBezTo>
                      <a:pt x="333" y="331"/>
                      <a:pt x="343" y="333"/>
                      <a:pt x="353" y="334"/>
                    </a:cubicBezTo>
                    <a:cubicBezTo>
                      <a:pt x="350" y="331"/>
                      <a:pt x="350" y="331"/>
                      <a:pt x="350" y="331"/>
                    </a:cubicBezTo>
                    <a:cubicBezTo>
                      <a:pt x="352" y="331"/>
                      <a:pt x="356" y="331"/>
                      <a:pt x="358" y="330"/>
                    </a:cubicBezTo>
                    <a:cubicBezTo>
                      <a:pt x="356" y="340"/>
                      <a:pt x="363" y="346"/>
                      <a:pt x="369" y="351"/>
                    </a:cubicBezTo>
                    <a:cubicBezTo>
                      <a:pt x="368" y="345"/>
                      <a:pt x="366" y="339"/>
                      <a:pt x="364" y="332"/>
                    </a:cubicBezTo>
                    <a:cubicBezTo>
                      <a:pt x="359" y="329"/>
                      <a:pt x="355" y="325"/>
                      <a:pt x="353" y="319"/>
                    </a:cubicBezTo>
                    <a:cubicBezTo>
                      <a:pt x="349" y="316"/>
                      <a:pt x="345" y="312"/>
                      <a:pt x="342" y="309"/>
                    </a:cubicBezTo>
                    <a:cubicBezTo>
                      <a:pt x="345" y="305"/>
                      <a:pt x="348" y="301"/>
                      <a:pt x="351" y="298"/>
                    </a:cubicBezTo>
                    <a:cubicBezTo>
                      <a:pt x="348" y="297"/>
                      <a:pt x="343" y="297"/>
                      <a:pt x="341" y="297"/>
                    </a:cubicBezTo>
                    <a:close/>
                    <a:moveTo>
                      <a:pt x="389" y="297"/>
                    </a:moveTo>
                    <a:cubicBezTo>
                      <a:pt x="387" y="303"/>
                      <a:pt x="386" y="310"/>
                      <a:pt x="385" y="316"/>
                    </a:cubicBezTo>
                    <a:cubicBezTo>
                      <a:pt x="393" y="318"/>
                      <a:pt x="401" y="320"/>
                      <a:pt x="410" y="321"/>
                    </a:cubicBezTo>
                    <a:cubicBezTo>
                      <a:pt x="414" y="307"/>
                      <a:pt x="396" y="305"/>
                      <a:pt x="389" y="297"/>
                    </a:cubicBezTo>
                    <a:close/>
                    <a:moveTo>
                      <a:pt x="547" y="316"/>
                    </a:moveTo>
                    <a:cubicBezTo>
                      <a:pt x="559" y="316"/>
                      <a:pt x="564" y="305"/>
                      <a:pt x="568" y="296"/>
                    </a:cubicBezTo>
                    <a:cubicBezTo>
                      <a:pt x="558" y="298"/>
                      <a:pt x="552" y="308"/>
                      <a:pt x="547" y="316"/>
                    </a:cubicBezTo>
                    <a:close/>
                    <a:moveTo>
                      <a:pt x="763" y="302"/>
                    </a:moveTo>
                    <a:cubicBezTo>
                      <a:pt x="767" y="302"/>
                      <a:pt x="775" y="302"/>
                      <a:pt x="779" y="302"/>
                    </a:cubicBezTo>
                    <a:cubicBezTo>
                      <a:pt x="774" y="316"/>
                      <a:pt x="759" y="312"/>
                      <a:pt x="750" y="305"/>
                    </a:cubicBezTo>
                    <a:cubicBezTo>
                      <a:pt x="754" y="321"/>
                      <a:pt x="745" y="334"/>
                      <a:pt x="740" y="348"/>
                    </a:cubicBezTo>
                    <a:cubicBezTo>
                      <a:pt x="742" y="359"/>
                      <a:pt x="750" y="366"/>
                      <a:pt x="760" y="369"/>
                    </a:cubicBezTo>
                    <a:cubicBezTo>
                      <a:pt x="761" y="367"/>
                      <a:pt x="764" y="363"/>
                      <a:pt x="766" y="360"/>
                    </a:cubicBezTo>
                    <a:cubicBezTo>
                      <a:pt x="764" y="354"/>
                      <a:pt x="763" y="348"/>
                      <a:pt x="762" y="342"/>
                    </a:cubicBezTo>
                    <a:cubicBezTo>
                      <a:pt x="758" y="348"/>
                      <a:pt x="756" y="359"/>
                      <a:pt x="747" y="359"/>
                    </a:cubicBezTo>
                    <a:cubicBezTo>
                      <a:pt x="749" y="344"/>
                      <a:pt x="756" y="331"/>
                      <a:pt x="762" y="318"/>
                    </a:cubicBezTo>
                    <a:cubicBezTo>
                      <a:pt x="767" y="321"/>
                      <a:pt x="767" y="328"/>
                      <a:pt x="769" y="333"/>
                    </a:cubicBezTo>
                    <a:cubicBezTo>
                      <a:pt x="773" y="330"/>
                      <a:pt x="777" y="327"/>
                      <a:pt x="782" y="324"/>
                    </a:cubicBezTo>
                    <a:cubicBezTo>
                      <a:pt x="771" y="314"/>
                      <a:pt x="785" y="305"/>
                      <a:pt x="792" y="297"/>
                    </a:cubicBezTo>
                    <a:cubicBezTo>
                      <a:pt x="782" y="299"/>
                      <a:pt x="768" y="292"/>
                      <a:pt x="763" y="302"/>
                    </a:cubicBezTo>
                    <a:close/>
                    <a:moveTo>
                      <a:pt x="355" y="303"/>
                    </a:moveTo>
                    <a:cubicBezTo>
                      <a:pt x="348" y="311"/>
                      <a:pt x="361" y="313"/>
                      <a:pt x="367" y="315"/>
                    </a:cubicBezTo>
                    <a:cubicBezTo>
                      <a:pt x="367" y="308"/>
                      <a:pt x="363" y="296"/>
                      <a:pt x="355" y="303"/>
                    </a:cubicBezTo>
                    <a:close/>
                    <a:moveTo>
                      <a:pt x="810" y="316"/>
                    </a:moveTo>
                    <a:cubicBezTo>
                      <a:pt x="816" y="316"/>
                      <a:pt x="823" y="320"/>
                      <a:pt x="829" y="317"/>
                    </a:cubicBezTo>
                    <a:cubicBezTo>
                      <a:pt x="831" y="312"/>
                      <a:pt x="833" y="307"/>
                      <a:pt x="835" y="302"/>
                    </a:cubicBezTo>
                    <a:cubicBezTo>
                      <a:pt x="824" y="301"/>
                      <a:pt x="814" y="306"/>
                      <a:pt x="810" y="316"/>
                    </a:cubicBezTo>
                    <a:close/>
                    <a:moveTo>
                      <a:pt x="418" y="310"/>
                    </a:moveTo>
                    <a:cubicBezTo>
                      <a:pt x="416" y="317"/>
                      <a:pt x="418" y="323"/>
                      <a:pt x="423" y="327"/>
                    </a:cubicBezTo>
                    <a:cubicBezTo>
                      <a:pt x="429" y="320"/>
                      <a:pt x="431" y="312"/>
                      <a:pt x="431" y="304"/>
                    </a:cubicBezTo>
                    <a:cubicBezTo>
                      <a:pt x="427" y="306"/>
                      <a:pt x="422" y="308"/>
                      <a:pt x="418" y="310"/>
                    </a:cubicBezTo>
                    <a:close/>
                    <a:moveTo>
                      <a:pt x="445" y="305"/>
                    </a:moveTo>
                    <a:cubicBezTo>
                      <a:pt x="440" y="305"/>
                      <a:pt x="439" y="314"/>
                      <a:pt x="445" y="315"/>
                    </a:cubicBezTo>
                    <a:cubicBezTo>
                      <a:pt x="451" y="315"/>
                      <a:pt x="452" y="305"/>
                      <a:pt x="445" y="305"/>
                    </a:cubicBezTo>
                    <a:close/>
                    <a:moveTo>
                      <a:pt x="564" y="319"/>
                    </a:moveTo>
                    <a:cubicBezTo>
                      <a:pt x="575" y="321"/>
                      <a:pt x="584" y="313"/>
                      <a:pt x="589" y="304"/>
                    </a:cubicBezTo>
                    <a:cubicBezTo>
                      <a:pt x="579" y="305"/>
                      <a:pt x="570" y="311"/>
                      <a:pt x="564" y="319"/>
                    </a:cubicBezTo>
                    <a:close/>
                    <a:moveTo>
                      <a:pt x="1037" y="296"/>
                    </a:moveTo>
                    <a:cubicBezTo>
                      <a:pt x="1037" y="300"/>
                      <a:pt x="1037" y="307"/>
                      <a:pt x="1037" y="310"/>
                    </a:cubicBezTo>
                    <a:cubicBezTo>
                      <a:pt x="1027" y="314"/>
                      <a:pt x="1018" y="307"/>
                      <a:pt x="1009" y="306"/>
                    </a:cubicBezTo>
                    <a:cubicBezTo>
                      <a:pt x="1003" y="315"/>
                      <a:pt x="991" y="320"/>
                      <a:pt x="989" y="331"/>
                    </a:cubicBezTo>
                    <a:cubicBezTo>
                      <a:pt x="988" y="339"/>
                      <a:pt x="984" y="346"/>
                      <a:pt x="981" y="353"/>
                    </a:cubicBezTo>
                    <a:cubicBezTo>
                      <a:pt x="985" y="356"/>
                      <a:pt x="989" y="358"/>
                      <a:pt x="994" y="360"/>
                    </a:cubicBezTo>
                    <a:cubicBezTo>
                      <a:pt x="992" y="340"/>
                      <a:pt x="1015" y="331"/>
                      <a:pt x="1032" y="335"/>
                    </a:cubicBezTo>
                    <a:cubicBezTo>
                      <a:pt x="1041" y="342"/>
                      <a:pt x="1037" y="358"/>
                      <a:pt x="1028" y="363"/>
                    </a:cubicBezTo>
                    <a:cubicBezTo>
                      <a:pt x="1017" y="370"/>
                      <a:pt x="1005" y="366"/>
                      <a:pt x="994" y="365"/>
                    </a:cubicBezTo>
                    <a:cubicBezTo>
                      <a:pt x="990" y="376"/>
                      <a:pt x="1004" y="380"/>
                      <a:pt x="1009" y="387"/>
                    </a:cubicBezTo>
                    <a:cubicBezTo>
                      <a:pt x="1017" y="375"/>
                      <a:pt x="1030" y="368"/>
                      <a:pt x="1043" y="362"/>
                    </a:cubicBezTo>
                    <a:cubicBezTo>
                      <a:pt x="1050" y="355"/>
                      <a:pt x="1052" y="345"/>
                      <a:pt x="1056" y="336"/>
                    </a:cubicBezTo>
                    <a:cubicBezTo>
                      <a:pt x="1065" y="347"/>
                      <a:pt x="1066" y="362"/>
                      <a:pt x="1069" y="376"/>
                    </a:cubicBezTo>
                    <a:cubicBezTo>
                      <a:pt x="1078" y="378"/>
                      <a:pt x="1087" y="376"/>
                      <a:pt x="1096" y="375"/>
                    </a:cubicBezTo>
                    <a:cubicBezTo>
                      <a:pt x="1090" y="374"/>
                      <a:pt x="1083" y="373"/>
                      <a:pt x="1079" y="367"/>
                    </a:cubicBezTo>
                    <a:cubicBezTo>
                      <a:pt x="1086" y="365"/>
                      <a:pt x="1093" y="363"/>
                      <a:pt x="1099" y="361"/>
                    </a:cubicBezTo>
                    <a:cubicBezTo>
                      <a:pt x="1080" y="338"/>
                      <a:pt x="1061" y="315"/>
                      <a:pt x="1037" y="296"/>
                    </a:cubicBezTo>
                    <a:close/>
                    <a:moveTo>
                      <a:pt x="461" y="308"/>
                    </a:moveTo>
                    <a:cubicBezTo>
                      <a:pt x="458" y="313"/>
                      <a:pt x="466" y="321"/>
                      <a:pt x="470" y="316"/>
                    </a:cubicBezTo>
                    <a:cubicBezTo>
                      <a:pt x="473" y="311"/>
                      <a:pt x="465" y="303"/>
                      <a:pt x="461" y="308"/>
                    </a:cubicBezTo>
                    <a:close/>
                    <a:moveTo>
                      <a:pt x="595" y="307"/>
                    </a:moveTo>
                    <a:cubicBezTo>
                      <a:pt x="595" y="311"/>
                      <a:pt x="595" y="319"/>
                      <a:pt x="595" y="323"/>
                    </a:cubicBezTo>
                    <a:cubicBezTo>
                      <a:pt x="593" y="324"/>
                      <a:pt x="588" y="326"/>
                      <a:pt x="585" y="327"/>
                    </a:cubicBezTo>
                    <a:cubicBezTo>
                      <a:pt x="583" y="322"/>
                      <a:pt x="583" y="322"/>
                      <a:pt x="583" y="322"/>
                    </a:cubicBezTo>
                    <a:cubicBezTo>
                      <a:pt x="578" y="325"/>
                      <a:pt x="573" y="328"/>
                      <a:pt x="568" y="331"/>
                    </a:cubicBezTo>
                    <a:cubicBezTo>
                      <a:pt x="565" y="328"/>
                      <a:pt x="561" y="326"/>
                      <a:pt x="557" y="323"/>
                    </a:cubicBezTo>
                    <a:cubicBezTo>
                      <a:pt x="552" y="327"/>
                      <a:pt x="548" y="331"/>
                      <a:pt x="544" y="334"/>
                    </a:cubicBezTo>
                    <a:cubicBezTo>
                      <a:pt x="543" y="321"/>
                      <a:pt x="531" y="328"/>
                      <a:pt x="526" y="334"/>
                    </a:cubicBezTo>
                    <a:cubicBezTo>
                      <a:pt x="530" y="336"/>
                      <a:pt x="534" y="337"/>
                      <a:pt x="538" y="339"/>
                    </a:cubicBezTo>
                    <a:cubicBezTo>
                      <a:pt x="543" y="337"/>
                      <a:pt x="548" y="334"/>
                      <a:pt x="553" y="332"/>
                    </a:cubicBezTo>
                    <a:cubicBezTo>
                      <a:pt x="552" y="344"/>
                      <a:pt x="540" y="347"/>
                      <a:pt x="532" y="352"/>
                    </a:cubicBezTo>
                    <a:cubicBezTo>
                      <a:pt x="535" y="356"/>
                      <a:pt x="538" y="359"/>
                      <a:pt x="540" y="363"/>
                    </a:cubicBezTo>
                    <a:cubicBezTo>
                      <a:pt x="546" y="356"/>
                      <a:pt x="549" y="343"/>
                      <a:pt x="560" y="345"/>
                    </a:cubicBezTo>
                    <a:cubicBezTo>
                      <a:pt x="567" y="353"/>
                      <a:pt x="575" y="360"/>
                      <a:pt x="579" y="369"/>
                    </a:cubicBezTo>
                    <a:cubicBezTo>
                      <a:pt x="581" y="376"/>
                      <a:pt x="578" y="383"/>
                      <a:pt x="577" y="390"/>
                    </a:cubicBezTo>
                    <a:cubicBezTo>
                      <a:pt x="566" y="392"/>
                      <a:pt x="557" y="384"/>
                      <a:pt x="548" y="380"/>
                    </a:cubicBezTo>
                    <a:cubicBezTo>
                      <a:pt x="549" y="388"/>
                      <a:pt x="551" y="396"/>
                      <a:pt x="552" y="404"/>
                    </a:cubicBezTo>
                    <a:cubicBezTo>
                      <a:pt x="560" y="402"/>
                      <a:pt x="571" y="404"/>
                      <a:pt x="575" y="395"/>
                    </a:cubicBezTo>
                    <a:cubicBezTo>
                      <a:pt x="577" y="387"/>
                      <a:pt x="584" y="389"/>
                      <a:pt x="591" y="389"/>
                    </a:cubicBezTo>
                    <a:cubicBezTo>
                      <a:pt x="589" y="378"/>
                      <a:pt x="591" y="368"/>
                      <a:pt x="594" y="358"/>
                    </a:cubicBezTo>
                    <a:cubicBezTo>
                      <a:pt x="587" y="357"/>
                      <a:pt x="577" y="361"/>
                      <a:pt x="574" y="352"/>
                    </a:cubicBezTo>
                    <a:cubicBezTo>
                      <a:pt x="577" y="345"/>
                      <a:pt x="581" y="339"/>
                      <a:pt x="583" y="331"/>
                    </a:cubicBezTo>
                    <a:cubicBezTo>
                      <a:pt x="591" y="331"/>
                      <a:pt x="600" y="330"/>
                      <a:pt x="608" y="327"/>
                    </a:cubicBezTo>
                    <a:cubicBezTo>
                      <a:pt x="606" y="319"/>
                      <a:pt x="606" y="307"/>
                      <a:pt x="595" y="307"/>
                    </a:cubicBezTo>
                    <a:close/>
                    <a:moveTo>
                      <a:pt x="611" y="307"/>
                    </a:moveTo>
                    <a:cubicBezTo>
                      <a:pt x="615" y="317"/>
                      <a:pt x="622" y="325"/>
                      <a:pt x="629" y="332"/>
                    </a:cubicBezTo>
                    <a:cubicBezTo>
                      <a:pt x="633" y="320"/>
                      <a:pt x="622" y="309"/>
                      <a:pt x="611" y="307"/>
                    </a:cubicBezTo>
                    <a:close/>
                    <a:moveTo>
                      <a:pt x="856" y="321"/>
                    </a:moveTo>
                    <a:cubicBezTo>
                      <a:pt x="862" y="318"/>
                      <a:pt x="859" y="306"/>
                      <a:pt x="852" y="307"/>
                    </a:cubicBezTo>
                    <a:cubicBezTo>
                      <a:pt x="845" y="310"/>
                      <a:pt x="849" y="322"/>
                      <a:pt x="856" y="321"/>
                    </a:cubicBezTo>
                    <a:close/>
                    <a:moveTo>
                      <a:pt x="732" y="321"/>
                    </a:moveTo>
                    <a:cubicBezTo>
                      <a:pt x="736" y="324"/>
                      <a:pt x="740" y="327"/>
                      <a:pt x="744" y="329"/>
                    </a:cubicBezTo>
                    <a:cubicBezTo>
                      <a:pt x="743" y="324"/>
                      <a:pt x="743" y="318"/>
                      <a:pt x="742" y="312"/>
                    </a:cubicBezTo>
                    <a:cubicBezTo>
                      <a:pt x="739" y="315"/>
                      <a:pt x="736" y="318"/>
                      <a:pt x="732" y="321"/>
                    </a:cubicBezTo>
                    <a:close/>
                    <a:moveTo>
                      <a:pt x="925" y="312"/>
                    </a:moveTo>
                    <a:cubicBezTo>
                      <a:pt x="925" y="312"/>
                      <a:pt x="925" y="312"/>
                      <a:pt x="925" y="312"/>
                    </a:cubicBezTo>
                    <a:moveTo>
                      <a:pt x="954" y="312"/>
                    </a:moveTo>
                    <a:cubicBezTo>
                      <a:pt x="952" y="318"/>
                      <a:pt x="954" y="320"/>
                      <a:pt x="960" y="318"/>
                    </a:cubicBezTo>
                    <a:cubicBezTo>
                      <a:pt x="963" y="312"/>
                      <a:pt x="961" y="310"/>
                      <a:pt x="954" y="312"/>
                    </a:cubicBezTo>
                    <a:close/>
                    <a:moveTo>
                      <a:pt x="453" y="318"/>
                    </a:moveTo>
                    <a:cubicBezTo>
                      <a:pt x="452" y="321"/>
                      <a:pt x="449" y="325"/>
                      <a:pt x="448" y="328"/>
                    </a:cubicBezTo>
                    <a:cubicBezTo>
                      <a:pt x="443" y="326"/>
                      <a:pt x="439" y="323"/>
                      <a:pt x="434" y="321"/>
                    </a:cubicBezTo>
                    <a:cubicBezTo>
                      <a:pt x="434" y="337"/>
                      <a:pt x="433" y="353"/>
                      <a:pt x="433" y="368"/>
                    </a:cubicBezTo>
                    <a:cubicBezTo>
                      <a:pt x="435" y="371"/>
                      <a:pt x="437" y="374"/>
                      <a:pt x="440" y="377"/>
                    </a:cubicBezTo>
                    <a:cubicBezTo>
                      <a:pt x="445" y="364"/>
                      <a:pt x="438" y="350"/>
                      <a:pt x="442" y="337"/>
                    </a:cubicBezTo>
                    <a:cubicBezTo>
                      <a:pt x="446" y="331"/>
                      <a:pt x="458" y="326"/>
                      <a:pt x="463" y="333"/>
                    </a:cubicBezTo>
                    <a:cubicBezTo>
                      <a:pt x="463" y="341"/>
                      <a:pt x="459" y="348"/>
                      <a:pt x="457" y="355"/>
                    </a:cubicBezTo>
                    <a:cubicBezTo>
                      <a:pt x="461" y="358"/>
                      <a:pt x="465" y="362"/>
                      <a:pt x="469" y="366"/>
                    </a:cubicBezTo>
                    <a:cubicBezTo>
                      <a:pt x="471" y="365"/>
                      <a:pt x="473" y="364"/>
                      <a:pt x="475" y="363"/>
                    </a:cubicBezTo>
                    <a:cubicBezTo>
                      <a:pt x="470" y="361"/>
                      <a:pt x="466" y="358"/>
                      <a:pt x="462" y="355"/>
                    </a:cubicBezTo>
                    <a:cubicBezTo>
                      <a:pt x="469" y="348"/>
                      <a:pt x="476" y="341"/>
                      <a:pt x="483" y="334"/>
                    </a:cubicBezTo>
                    <a:cubicBezTo>
                      <a:pt x="496" y="335"/>
                      <a:pt x="508" y="332"/>
                      <a:pt x="520" y="331"/>
                    </a:cubicBezTo>
                    <a:cubicBezTo>
                      <a:pt x="511" y="326"/>
                      <a:pt x="503" y="321"/>
                      <a:pt x="497" y="313"/>
                    </a:cubicBezTo>
                    <a:cubicBezTo>
                      <a:pt x="486" y="328"/>
                      <a:pt x="466" y="332"/>
                      <a:pt x="453" y="318"/>
                    </a:cubicBezTo>
                    <a:close/>
                    <a:moveTo>
                      <a:pt x="833" y="326"/>
                    </a:moveTo>
                    <a:cubicBezTo>
                      <a:pt x="827" y="326"/>
                      <a:pt x="820" y="326"/>
                      <a:pt x="814" y="326"/>
                    </a:cubicBezTo>
                    <a:cubicBezTo>
                      <a:pt x="809" y="332"/>
                      <a:pt x="804" y="339"/>
                      <a:pt x="799" y="346"/>
                    </a:cubicBezTo>
                    <a:cubicBezTo>
                      <a:pt x="798" y="355"/>
                      <a:pt x="798" y="364"/>
                      <a:pt x="790" y="370"/>
                    </a:cubicBezTo>
                    <a:cubicBezTo>
                      <a:pt x="780" y="370"/>
                      <a:pt x="768" y="368"/>
                      <a:pt x="766" y="380"/>
                    </a:cubicBezTo>
                    <a:cubicBezTo>
                      <a:pt x="780" y="374"/>
                      <a:pt x="797" y="381"/>
                      <a:pt x="805" y="394"/>
                    </a:cubicBezTo>
                    <a:cubicBezTo>
                      <a:pt x="812" y="388"/>
                      <a:pt x="819" y="382"/>
                      <a:pt x="821" y="372"/>
                    </a:cubicBezTo>
                    <a:cubicBezTo>
                      <a:pt x="825" y="362"/>
                      <a:pt x="838" y="366"/>
                      <a:pt x="846" y="364"/>
                    </a:cubicBezTo>
                    <a:cubicBezTo>
                      <a:pt x="840" y="357"/>
                      <a:pt x="829" y="359"/>
                      <a:pt x="823" y="353"/>
                    </a:cubicBezTo>
                    <a:cubicBezTo>
                      <a:pt x="821" y="347"/>
                      <a:pt x="821" y="341"/>
                      <a:pt x="822" y="335"/>
                    </a:cubicBezTo>
                    <a:cubicBezTo>
                      <a:pt x="825" y="334"/>
                      <a:pt x="831" y="334"/>
                      <a:pt x="834" y="334"/>
                    </a:cubicBezTo>
                    <a:cubicBezTo>
                      <a:pt x="832" y="338"/>
                      <a:pt x="829" y="342"/>
                      <a:pt x="827" y="347"/>
                    </a:cubicBezTo>
                    <a:cubicBezTo>
                      <a:pt x="828" y="348"/>
                      <a:pt x="832" y="351"/>
                      <a:pt x="834" y="352"/>
                    </a:cubicBezTo>
                    <a:cubicBezTo>
                      <a:pt x="832" y="341"/>
                      <a:pt x="832" y="341"/>
                      <a:pt x="832" y="341"/>
                    </a:cubicBezTo>
                    <a:cubicBezTo>
                      <a:pt x="835" y="342"/>
                      <a:pt x="840" y="343"/>
                      <a:pt x="842" y="344"/>
                    </a:cubicBezTo>
                    <a:cubicBezTo>
                      <a:pt x="842" y="334"/>
                      <a:pt x="843" y="324"/>
                      <a:pt x="843" y="314"/>
                    </a:cubicBezTo>
                    <a:cubicBezTo>
                      <a:pt x="839" y="318"/>
                      <a:pt x="836" y="322"/>
                      <a:pt x="833" y="326"/>
                    </a:cubicBezTo>
                    <a:close/>
                    <a:moveTo>
                      <a:pt x="939" y="343"/>
                    </a:moveTo>
                    <a:cubicBezTo>
                      <a:pt x="937" y="349"/>
                      <a:pt x="931" y="351"/>
                      <a:pt x="926" y="354"/>
                    </a:cubicBezTo>
                    <a:cubicBezTo>
                      <a:pt x="926" y="357"/>
                      <a:pt x="926" y="361"/>
                      <a:pt x="926" y="363"/>
                    </a:cubicBezTo>
                    <a:cubicBezTo>
                      <a:pt x="927" y="363"/>
                      <a:pt x="928" y="364"/>
                      <a:pt x="929" y="364"/>
                    </a:cubicBezTo>
                    <a:cubicBezTo>
                      <a:pt x="931" y="360"/>
                      <a:pt x="934" y="354"/>
                      <a:pt x="936" y="350"/>
                    </a:cubicBezTo>
                    <a:cubicBezTo>
                      <a:pt x="938" y="358"/>
                      <a:pt x="940" y="366"/>
                      <a:pt x="943" y="374"/>
                    </a:cubicBezTo>
                    <a:cubicBezTo>
                      <a:pt x="938" y="373"/>
                      <a:pt x="934" y="371"/>
                      <a:pt x="931" y="369"/>
                    </a:cubicBezTo>
                    <a:cubicBezTo>
                      <a:pt x="930" y="375"/>
                      <a:pt x="931" y="380"/>
                      <a:pt x="932" y="386"/>
                    </a:cubicBezTo>
                    <a:cubicBezTo>
                      <a:pt x="937" y="377"/>
                      <a:pt x="937" y="377"/>
                      <a:pt x="937" y="377"/>
                    </a:cubicBezTo>
                    <a:cubicBezTo>
                      <a:pt x="939" y="381"/>
                      <a:pt x="941" y="386"/>
                      <a:pt x="941" y="391"/>
                    </a:cubicBezTo>
                    <a:cubicBezTo>
                      <a:pt x="942" y="398"/>
                      <a:pt x="944" y="406"/>
                      <a:pt x="946" y="413"/>
                    </a:cubicBezTo>
                    <a:cubicBezTo>
                      <a:pt x="954" y="406"/>
                      <a:pt x="949" y="395"/>
                      <a:pt x="955" y="387"/>
                    </a:cubicBezTo>
                    <a:cubicBezTo>
                      <a:pt x="960" y="381"/>
                      <a:pt x="967" y="377"/>
                      <a:pt x="973" y="372"/>
                    </a:cubicBezTo>
                    <a:cubicBezTo>
                      <a:pt x="968" y="372"/>
                      <a:pt x="962" y="371"/>
                      <a:pt x="956" y="370"/>
                    </a:cubicBezTo>
                    <a:cubicBezTo>
                      <a:pt x="956" y="364"/>
                      <a:pt x="960" y="359"/>
                      <a:pt x="962" y="353"/>
                    </a:cubicBezTo>
                    <a:cubicBezTo>
                      <a:pt x="960" y="353"/>
                      <a:pt x="954" y="353"/>
                      <a:pt x="952" y="353"/>
                    </a:cubicBezTo>
                    <a:cubicBezTo>
                      <a:pt x="950" y="351"/>
                      <a:pt x="948" y="346"/>
                      <a:pt x="946" y="344"/>
                    </a:cubicBezTo>
                    <a:cubicBezTo>
                      <a:pt x="950" y="335"/>
                      <a:pt x="951" y="325"/>
                      <a:pt x="945" y="316"/>
                    </a:cubicBezTo>
                    <a:cubicBezTo>
                      <a:pt x="940" y="324"/>
                      <a:pt x="944" y="335"/>
                      <a:pt x="939" y="343"/>
                    </a:cubicBezTo>
                    <a:close/>
                    <a:moveTo>
                      <a:pt x="369" y="318"/>
                    </a:moveTo>
                    <a:cubicBezTo>
                      <a:pt x="368" y="329"/>
                      <a:pt x="375" y="340"/>
                      <a:pt x="374" y="351"/>
                    </a:cubicBezTo>
                    <a:cubicBezTo>
                      <a:pt x="375" y="363"/>
                      <a:pt x="368" y="375"/>
                      <a:pt x="370" y="388"/>
                    </a:cubicBezTo>
                    <a:cubicBezTo>
                      <a:pt x="375" y="382"/>
                      <a:pt x="379" y="376"/>
                      <a:pt x="384" y="371"/>
                    </a:cubicBezTo>
                    <a:cubicBezTo>
                      <a:pt x="398" y="366"/>
                      <a:pt x="407" y="382"/>
                      <a:pt x="412" y="392"/>
                    </a:cubicBezTo>
                    <a:cubicBezTo>
                      <a:pt x="416" y="395"/>
                      <a:pt x="420" y="398"/>
                      <a:pt x="425" y="401"/>
                    </a:cubicBezTo>
                    <a:cubicBezTo>
                      <a:pt x="429" y="400"/>
                      <a:pt x="434" y="399"/>
                      <a:pt x="438" y="397"/>
                    </a:cubicBezTo>
                    <a:cubicBezTo>
                      <a:pt x="441" y="392"/>
                      <a:pt x="440" y="384"/>
                      <a:pt x="433" y="384"/>
                    </a:cubicBezTo>
                    <a:cubicBezTo>
                      <a:pt x="430" y="388"/>
                      <a:pt x="427" y="391"/>
                      <a:pt x="424" y="395"/>
                    </a:cubicBezTo>
                    <a:cubicBezTo>
                      <a:pt x="420" y="390"/>
                      <a:pt x="416" y="384"/>
                      <a:pt x="410" y="380"/>
                    </a:cubicBezTo>
                    <a:cubicBezTo>
                      <a:pt x="410" y="369"/>
                      <a:pt x="407" y="357"/>
                      <a:pt x="415" y="349"/>
                    </a:cubicBezTo>
                    <a:cubicBezTo>
                      <a:pt x="418" y="352"/>
                      <a:pt x="423" y="357"/>
                      <a:pt x="425" y="359"/>
                    </a:cubicBezTo>
                    <a:cubicBezTo>
                      <a:pt x="426" y="351"/>
                      <a:pt x="426" y="343"/>
                      <a:pt x="426" y="336"/>
                    </a:cubicBezTo>
                    <a:cubicBezTo>
                      <a:pt x="420" y="339"/>
                      <a:pt x="417" y="344"/>
                      <a:pt x="414" y="350"/>
                    </a:cubicBezTo>
                    <a:cubicBezTo>
                      <a:pt x="412" y="349"/>
                      <a:pt x="408" y="349"/>
                      <a:pt x="406" y="349"/>
                    </a:cubicBezTo>
                    <a:cubicBezTo>
                      <a:pt x="406" y="357"/>
                      <a:pt x="406" y="366"/>
                      <a:pt x="397" y="371"/>
                    </a:cubicBezTo>
                    <a:cubicBezTo>
                      <a:pt x="394" y="359"/>
                      <a:pt x="389" y="348"/>
                      <a:pt x="382" y="339"/>
                    </a:cubicBezTo>
                    <a:cubicBezTo>
                      <a:pt x="380" y="330"/>
                      <a:pt x="379" y="321"/>
                      <a:pt x="369" y="318"/>
                    </a:cubicBezTo>
                    <a:close/>
                    <a:moveTo>
                      <a:pt x="628" y="343"/>
                    </a:moveTo>
                    <a:cubicBezTo>
                      <a:pt x="634" y="343"/>
                      <a:pt x="641" y="343"/>
                      <a:pt x="647" y="342"/>
                    </a:cubicBezTo>
                    <a:cubicBezTo>
                      <a:pt x="647" y="336"/>
                      <a:pt x="647" y="330"/>
                      <a:pt x="647" y="323"/>
                    </a:cubicBezTo>
                    <a:cubicBezTo>
                      <a:pt x="639" y="329"/>
                      <a:pt x="633" y="335"/>
                      <a:pt x="628" y="343"/>
                    </a:cubicBezTo>
                    <a:close/>
                    <a:moveTo>
                      <a:pt x="665" y="325"/>
                    </a:moveTo>
                    <a:cubicBezTo>
                      <a:pt x="661" y="329"/>
                      <a:pt x="667" y="338"/>
                      <a:pt x="672" y="334"/>
                    </a:cubicBezTo>
                    <a:cubicBezTo>
                      <a:pt x="677" y="330"/>
                      <a:pt x="670" y="322"/>
                      <a:pt x="665" y="325"/>
                    </a:cubicBezTo>
                    <a:close/>
                    <a:moveTo>
                      <a:pt x="701" y="346"/>
                    </a:moveTo>
                    <a:cubicBezTo>
                      <a:pt x="705" y="344"/>
                      <a:pt x="710" y="343"/>
                      <a:pt x="715" y="341"/>
                    </a:cubicBezTo>
                    <a:cubicBezTo>
                      <a:pt x="715" y="336"/>
                      <a:pt x="715" y="330"/>
                      <a:pt x="714" y="325"/>
                    </a:cubicBezTo>
                    <a:cubicBezTo>
                      <a:pt x="707" y="329"/>
                      <a:pt x="699" y="336"/>
                      <a:pt x="701" y="346"/>
                    </a:cubicBezTo>
                    <a:close/>
                    <a:moveTo>
                      <a:pt x="781" y="338"/>
                    </a:moveTo>
                    <a:cubicBezTo>
                      <a:pt x="790" y="337"/>
                      <a:pt x="809" y="333"/>
                      <a:pt x="798" y="321"/>
                    </a:cubicBezTo>
                    <a:cubicBezTo>
                      <a:pt x="792" y="327"/>
                      <a:pt x="786" y="332"/>
                      <a:pt x="781" y="338"/>
                    </a:cubicBezTo>
                    <a:close/>
                    <a:moveTo>
                      <a:pt x="869" y="326"/>
                    </a:moveTo>
                    <a:cubicBezTo>
                      <a:pt x="868" y="327"/>
                      <a:pt x="867" y="331"/>
                      <a:pt x="866" y="332"/>
                    </a:cubicBezTo>
                    <a:cubicBezTo>
                      <a:pt x="873" y="345"/>
                      <a:pt x="882" y="319"/>
                      <a:pt x="869" y="326"/>
                    </a:cubicBezTo>
                    <a:close/>
                    <a:moveTo>
                      <a:pt x="931" y="325"/>
                    </a:moveTo>
                    <a:cubicBezTo>
                      <a:pt x="927" y="328"/>
                      <a:pt x="924" y="331"/>
                      <a:pt x="920" y="335"/>
                    </a:cubicBezTo>
                    <a:cubicBezTo>
                      <a:pt x="922" y="337"/>
                      <a:pt x="924" y="340"/>
                      <a:pt x="926" y="342"/>
                    </a:cubicBezTo>
                    <a:cubicBezTo>
                      <a:pt x="934" y="341"/>
                      <a:pt x="935" y="330"/>
                      <a:pt x="931" y="325"/>
                    </a:cubicBezTo>
                    <a:close/>
                    <a:moveTo>
                      <a:pt x="953" y="341"/>
                    </a:moveTo>
                    <a:cubicBezTo>
                      <a:pt x="955" y="343"/>
                      <a:pt x="958" y="345"/>
                      <a:pt x="960" y="347"/>
                    </a:cubicBezTo>
                    <a:cubicBezTo>
                      <a:pt x="963" y="343"/>
                      <a:pt x="966" y="339"/>
                      <a:pt x="969" y="335"/>
                    </a:cubicBezTo>
                    <a:cubicBezTo>
                      <a:pt x="972" y="337"/>
                      <a:pt x="976" y="338"/>
                      <a:pt x="979" y="339"/>
                    </a:cubicBezTo>
                    <a:cubicBezTo>
                      <a:pt x="980" y="334"/>
                      <a:pt x="981" y="329"/>
                      <a:pt x="982" y="324"/>
                    </a:cubicBezTo>
                    <a:cubicBezTo>
                      <a:pt x="971" y="327"/>
                      <a:pt x="961" y="332"/>
                      <a:pt x="953" y="341"/>
                    </a:cubicBezTo>
                    <a:close/>
                    <a:moveTo>
                      <a:pt x="394" y="342"/>
                    </a:moveTo>
                    <a:cubicBezTo>
                      <a:pt x="396" y="342"/>
                      <a:pt x="400" y="343"/>
                      <a:pt x="403" y="343"/>
                    </a:cubicBezTo>
                    <a:cubicBezTo>
                      <a:pt x="403" y="338"/>
                      <a:pt x="403" y="332"/>
                      <a:pt x="403" y="327"/>
                    </a:cubicBezTo>
                    <a:cubicBezTo>
                      <a:pt x="396" y="329"/>
                      <a:pt x="395" y="336"/>
                      <a:pt x="394" y="342"/>
                    </a:cubicBezTo>
                    <a:close/>
                    <a:moveTo>
                      <a:pt x="886" y="333"/>
                    </a:moveTo>
                    <a:cubicBezTo>
                      <a:pt x="886" y="335"/>
                      <a:pt x="886" y="340"/>
                      <a:pt x="887" y="342"/>
                    </a:cubicBezTo>
                    <a:cubicBezTo>
                      <a:pt x="892" y="343"/>
                      <a:pt x="896" y="343"/>
                      <a:pt x="901" y="342"/>
                    </a:cubicBezTo>
                    <a:cubicBezTo>
                      <a:pt x="902" y="338"/>
                      <a:pt x="902" y="333"/>
                      <a:pt x="903" y="329"/>
                    </a:cubicBezTo>
                    <a:cubicBezTo>
                      <a:pt x="897" y="330"/>
                      <a:pt x="891" y="331"/>
                      <a:pt x="886" y="333"/>
                    </a:cubicBezTo>
                    <a:close/>
                    <a:moveTo>
                      <a:pt x="677" y="350"/>
                    </a:moveTo>
                    <a:cubicBezTo>
                      <a:pt x="679" y="350"/>
                      <a:pt x="684" y="351"/>
                      <a:pt x="686" y="351"/>
                    </a:cubicBezTo>
                    <a:cubicBezTo>
                      <a:pt x="688" y="344"/>
                      <a:pt x="690" y="338"/>
                      <a:pt x="691" y="331"/>
                    </a:cubicBezTo>
                    <a:cubicBezTo>
                      <a:pt x="683" y="334"/>
                      <a:pt x="681" y="343"/>
                      <a:pt x="677" y="350"/>
                    </a:cubicBezTo>
                    <a:close/>
                    <a:moveTo>
                      <a:pt x="723" y="336"/>
                    </a:moveTo>
                    <a:cubicBezTo>
                      <a:pt x="722" y="342"/>
                      <a:pt x="732" y="346"/>
                      <a:pt x="734" y="340"/>
                    </a:cubicBezTo>
                    <a:cubicBezTo>
                      <a:pt x="735" y="334"/>
                      <a:pt x="725" y="330"/>
                      <a:pt x="723" y="336"/>
                    </a:cubicBezTo>
                    <a:close/>
                    <a:moveTo>
                      <a:pt x="599" y="339"/>
                    </a:moveTo>
                    <a:cubicBezTo>
                      <a:pt x="602" y="345"/>
                      <a:pt x="605" y="345"/>
                      <a:pt x="609" y="339"/>
                    </a:cubicBezTo>
                    <a:cubicBezTo>
                      <a:pt x="606" y="333"/>
                      <a:pt x="602" y="333"/>
                      <a:pt x="599" y="339"/>
                    </a:cubicBezTo>
                    <a:close/>
                    <a:moveTo>
                      <a:pt x="656" y="334"/>
                    </a:moveTo>
                    <a:cubicBezTo>
                      <a:pt x="656" y="346"/>
                      <a:pt x="645" y="354"/>
                      <a:pt x="633" y="354"/>
                    </a:cubicBezTo>
                    <a:cubicBezTo>
                      <a:pt x="632" y="367"/>
                      <a:pt x="619" y="381"/>
                      <a:pt x="632" y="392"/>
                    </a:cubicBezTo>
                    <a:cubicBezTo>
                      <a:pt x="634" y="382"/>
                      <a:pt x="636" y="373"/>
                      <a:pt x="639" y="364"/>
                    </a:cubicBezTo>
                    <a:cubicBezTo>
                      <a:pt x="645" y="367"/>
                      <a:pt x="649" y="371"/>
                      <a:pt x="653" y="377"/>
                    </a:cubicBezTo>
                    <a:cubicBezTo>
                      <a:pt x="653" y="368"/>
                      <a:pt x="653" y="359"/>
                      <a:pt x="654" y="350"/>
                    </a:cubicBezTo>
                    <a:cubicBezTo>
                      <a:pt x="660" y="350"/>
                      <a:pt x="667" y="349"/>
                      <a:pt x="673" y="349"/>
                    </a:cubicBezTo>
                    <a:cubicBezTo>
                      <a:pt x="667" y="344"/>
                      <a:pt x="662" y="339"/>
                      <a:pt x="656" y="334"/>
                    </a:cubicBezTo>
                    <a:close/>
                    <a:moveTo>
                      <a:pt x="328" y="364"/>
                    </a:moveTo>
                    <a:cubicBezTo>
                      <a:pt x="332" y="356"/>
                      <a:pt x="335" y="348"/>
                      <a:pt x="336" y="339"/>
                    </a:cubicBezTo>
                    <a:cubicBezTo>
                      <a:pt x="327" y="344"/>
                      <a:pt x="319" y="355"/>
                      <a:pt x="328" y="364"/>
                    </a:cubicBezTo>
                    <a:close/>
                    <a:moveTo>
                      <a:pt x="341" y="351"/>
                    </a:moveTo>
                    <a:cubicBezTo>
                      <a:pt x="354" y="356"/>
                      <a:pt x="346" y="370"/>
                      <a:pt x="345" y="380"/>
                    </a:cubicBezTo>
                    <a:cubicBezTo>
                      <a:pt x="353" y="375"/>
                      <a:pt x="363" y="370"/>
                      <a:pt x="368" y="361"/>
                    </a:cubicBezTo>
                    <a:cubicBezTo>
                      <a:pt x="363" y="363"/>
                      <a:pt x="357" y="365"/>
                      <a:pt x="352" y="368"/>
                    </a:cubicBezTo>
                    <a:cubicBezTo>
                      <a:pt x="358" y="357"/>
                      <a:pt x="358" y="347"/>
                      <a:pt x="352" y="337"/>
                    </a:cubicBezTo>
                    <a:cubicBezTo>
                      <a:pt x="348" y="342"/>
                      <a:pt x="344" y="346"/>
                      <a:pt x="341" y="351"/>
                    </a:cubicBezTo>
                    <a:close/>
                    <a:moveTo>
                      <a:pt x="448" y="342"/>
                    </a:moveTo>
                    <a:cubicBezTo>
                      <a:pt x="446" y="348"/>
                      <a:pt x="448" y="349"/>
                      <a:pt x="454" y="347"/>
                    </a:cubicBezTo>
                    <a:cubicBezTo>
                      <a:pt x="455" y="341"/>
                      <a:pt x="453" y="339"/>
                      <a:pt x="448" y="342"/>
                    </a:cubicBezTo>
                    <a:close/>
                    <a:moveTo>
                      <a:pt x="501" y="341"/>
                    </a:moveTo>
                    <a:cubicBezTo>
                      <a:pt x="501" y="346"/>
                      <a:pt x="501" y="351"/>
                      <a:pt x="502" y="356"/>
                    </a:cubicBezTo>
                    <a:cubicBezTo>
                      <a:pt x="507" y="352"/>
                      <a:pt x="512" y="348"/>
                      <a:pt x="515" y="342"/>
                    </a:cubicBezTo>
                    <a:cubicBezTo>
                      <a:pt x="510" y="341"/>
                      <a:pt x="505" y="341"/>
                      <a:pt x="501" y="341"/>
                    </a:cubicBezTo>
                    <a:close/>
                    <a:moveTo>
                      <a:pt x="588" y="350"/>
                    </a:moveTo>
                    <a:cubicBezTo>
                      <a:pt x="594" y="351"/>
                      <a:pt x="598" y="341"/>
                      <a:pt x="592" y="339"/>
                    </a:cubicBezTo>
                    <a:cubicBezTo>
                      <a:pt x="586" y="338"/>
                      <a:pt x="582" y="348"/>
                      <a:pt x="588" y="350"/>
                    </a:cubicBezTo>
                    <a:close/>
                    <a:moveTo>
                      <a:pt x="770" y="342"/>
                    </a:moveTo>
                    <a:cubicBezTo>
                      <a:pt x="768" y="348"/>
                      <a:pt x="770" y="351"/>
                      <a:pt x="777" y="348"/>
                    </a:cubicBezTo>
                    <a:cubicBezTo>
                      <a:pt x="779" y="342"/>
                      <a:pt x="776" y="339"/>
                      <a:pt x="770" y="342"/>
                    </a:cubicBezTo>
                    <a:close/>
                    <a:moveTo>
                      <a:pt x="845" y="339"/>
                    </a:moveTo>
                    <a:cubicBezTo>
                      <a:pt x="847" y="344"/>
                      <a:pt x="843" y="352"/>
                      <a:pt x="848" y="355"/>
                    </a:cubicBezTo>
                    <a:cubicBezTo>
                      <a:pt x="851" y="355"/>
                      <a:pt x="857" y="354"/>
                      <a:pt x="860" y="353"/>
                    </a:cubicBezTo>
                    <a:cubicBezTo>
                      <a:pt x="856" y="348"/>
                      <a:pt x="851" y="343"/>
                      <a:pt x="845" y="339"/>
                    </a:cubicBezTo>
                    <a:close/>
                    <a:moveTo>
                      <a:pt x="1003" y="356"/>
                    </a:moveTo>
                    <a:cubicBezTo>
                      <a:pt x="1013" y="364"/>
                      <a:pt x="1032" y="356"/>
                      <a:pt x="1028" y="341"/>
                    </a:cubicBezTo>
                    <a:cubicBezTo>
                      <a:pt x="1019" y="343"/>
                      <a:pt x="1003" y="344"/>
                      <a:pt x="1003" y="356"/>
                    </a:cubicBezTo>
                    <a:close/>
                    <a:moveTo>
                      <a:pt x="493" y="369"/>
                    </a:moveTo>
                    <a:cubicBezTo>
                      <a:pt x="493" y="361"/>
                      <a:pt x="491" y="352"/>
                      <a:pt x="488" y="344"/>
                    </a:cubicBezTo>
                    <a:cubicBezTo>
                      <a:pt x="476" y="346"/>
                      <a:pt x="482" y="368"/>
                      <a:pt x="493" y="369"/>
                    </a:cubicBezTo>
                    <a:close/>
                    <a:moveTo>
                      <a:pt x="717" y="346"/>
                    </a:moveTo>
                    <a:cubicBezTo>
                      <a:pt x="719" y="350"/>
                      <a:pt x="718" y="359"/>
                      <a:pt x="725" y="360"/>
                    </a:cubicBezTo>
                    <a:cubicBezTo>
                      <a:pt x="729" y="358"/>
                      <a:pt x="733" y="355"/>
                      <a:pt x="737" y="353"/>
                    </a:cubicBezTo>
                    <a:cubicBezTo>
                      <a:pt x="730" y="350"/>
                      <a:pt x="724" y="348"/>
                      <a:pt x="717" y="346"/>
                    </a:cubicBezTo>
                    <a:close/>
                    <a:moveTo>
                      <a:pt x="785" y="349"/>
                    </a:moveTo>
                    <a:cubicBezTo>
                      <a:pt x="781" y="350"/>
                      <a:pt x="778" y="359"/>
                      <a:pt x="784" y="361"/>
                    </a:cubicBezTo>
                    <a:cubicBezTo>
                      <a:pt x="792" y="363"/>
                      <a:pt x="796" y="345"/>
                      <a:pt x="785" y="349"/>
                    </a:cubicBezTo>
                    <a:close/>
                    <a:moveTo>
                      <a:pt x="902" y="372"/>
                    </a:moveTo>
                    <a:cubicBezTo>
                      <a:pt x="903" y="380"/>
                      <a:pt x="890" y="379"/>
                      <a:pt x="886" y="382"/>
                    </a:cubicBezTo>
                    <a:cubicBezTo>
                      <a:pt x="886" y="372"/>
                      <a:pt x="891" y="363"/>
                      <a:pt x="895" y="353"/>
                    </a:cubicBezTo>
                    <a:cubicBezTo>
                      <a:pt x="890" y="354"/>
                      <a:pt x="886" y="355"/>
                      <a:pt x="881" y="355"/>
                    </a:cubicBezTo>
                    <a:cubicBezTo>
                      <a:pt x="883" y="356"/>
                      <a:pt x="886" y="358"/>
                      <a:pt x="888" y="359"/>
                    </a:cubicBezTo>
                    <a:cubicBezTo>
                      <a:pt x="879" y="376"/>
                      <a:pt x="860" y="379"/>
                      <a:pt x="843" y="380"/>
                    </a:cubicBezTo>
                    <a:cubicBezTo>
                      <a:pt x="849" y="384"/>
                      <a:pt x="855" y="387"/>
                      <a:pt x="860" y="392"/>
                    </a:cubicBezTo>
                    <a:cubicBezTo>
                      <a:pt x="865" y="388"/>
                      <a:pt x="870" y="385"/>
                      <a:pt x="876" y="382"/>
                    </a:cubicBezTo>
                    <a:cubicBezTo>
                      <a:pt x="881" y="382"/>
                      <a:pt x="886" y="386"/>
                      <a:pt x="892" y="388"/>
                    </a:cubicBezTo>
                    <a:cubicBezTo>
                      <a:pt x="897" y="386"/>
                      <a:pt x="902" y="385"/>
                      <a:pt x="907" y="384"/>
                    </a:cubicBezTo>
                    <a:cubicBezTo>
                      <a:pt x="907" y="372"/>
                      <a:pt x="908" y="361"/>
                      <a:pt x="909" y="349"/>
                    </a:cubicBezTo>
                    <a:cubicBezTo>
                      <a:pt x="896" y="348"/>
                      <a:pt x="904" y="364"/>
                      <a:pt x="902" y="372"/>
                    </a:cubicBezTo>
                    <a:close/>
                    <a:moveTo>
                      <a:pt x="914" y="348"/>
                    </a:moveTo>
                    <a:cubicBezTo>
                      <a:pt x="914" y="357"/>
                      <a:pt x="913" y="367"/>
                      <a:pt x="914" y="377"/>
                    </a:cubicBezTo>
                    <a:cubicBezTo>
                      <a:pt x="918" y="374"/>
                      <a:pt x="923" y="370"/>
                      <a:pt x="921" y="364"/>
                    </a:cubicBezTo>
                    <a:cubicBezTo>
                      <a:pt x="921" y="358"/>
                      <a:pt x="923" y="348"/>
                      <a:pt x="914" y="348"/>
                    </a:cubicBezTo>
                    <a:close/>
                    <a:moveTo>
                      <a:pt x="695" y="352"/>
                    </a:moveTo>
                    <a:cubicBezTo>
                      <a:pt x="689" y="357"/>
                      <a:pt x="683" y="360"/>
                      <a:pt x="677" y="364"/>
                    </a:cubicBezTo>
                    <a:cubicBezTo>
                      <a:pt x="678" y="379"/>
                      <a:pt x="680" y="393"/>
                      <a:pt x="680" y="408"/>
                    </a:cubicBezTo>
                    <a:cubicBezTo>
                      <a:pt x="682" y="415"/>
                      <a:pt x="689" y="406"/>
                      <a:pt x="693" y="406"/>
                    </a:cubicBezTo>
                    <a:cubicBezTo>
                      <a:pt x="696" y="409"/>
                      <a:pt x="698" y="412"/>
                      <a:pt x="701" y="415"/>
                    </a:cubicBezTo>
                    <a:cubicBezTo>
                      <a:pt x="705" y="411"/>
                      <a:pt x="710" y="406"/>
                      <a:pt x="716" y="406"/>
                    </a:cubicBezTo>
                    <a:cubicBezTo>
                      <a:pt x="728" y="403"/>
                      <a:pt x="738" y="412"/>
                      <a:pt x="747" y="418"/>
                    </a:cubicBezTo>
                    <a:cubicBezTo>
                      <a:pt x="749" y="414"/>
                      <a:pt x="752" y="411"/>
                      <a:pt x="755" y="407"/>
                    </a:cubicBezTo>
                    <a:cubicBezTo>
                      <a:pt x="760" y="405"/>
                      <a:pt x="767" y="406"/>
                      <a:pt x="768" y="400"/>
                    </a:cubicBezTo>
                    <a:cubicBezTo>
                      <a:pt x="760" y="399"/>
                      <a:pt x="751" y="398"/>
                      <a:pt x="743" y="397"/>
                    </a:cubicBezTo>
                    <a:cubicBezTo>
                      <a:pt x="731" y="401"/>
                      <a:pt x="722" y="389"/>
                      <a:pt x="713" y="382"/>
                    </a:cubicBezTo>
                    <a:cubicBezTo>
                      <a:pt x="704" y="374"/>
                      <a:pt x="710" y="353"/>
                      <a:pt x="695" y="352"/>
                    </a:cubicBezTo>
                    <a:close/>
                    <a:moveTo>
                      <a:pt x="864" y="351"/>
                    </a:moveTo>
                    <a:cubicBezTo>
                      <a:pt x="864" y="358"/>
                      <a:pt x="865" y="365"/>
                      <a:pt x="867" y="373"/>
                    </a:cubicBezTo>
                    <a:cubicBezTo>
                      <a:pt x="875" y="366"/>
                      <a:pt x="872" y="355"/>
                      <a:pt x="864" y="351"/>
                    </a:cubicBezTo>
                    <a:close/>
                    <a:moveTo>
                      <a:pt x="553" y="357"/>
                    </a:moveTo>
                    <a:cubicBezTo>
                      <a:pt x="552" y="363"/>
                      <a:pt x="552" y="370"/>
                      <a:pt x="558" y="374"/>
                    </a:cubicBezTo>
                    <a:cubicBezTo>
                      <a:pt x="562" y="376"/>
                      <a:pt x="566" y="384"/>
                      <a:pt x="571" y="379"/>
                    </a:cubicBezTo>
                    <a:cubicBezTo>
                      <a:pt x="574" y="369"/>
                      <a:pt x="563" y="356"/>
                      <a:pt x="553" y="357"/>
                    </a:cubicBezTo>
                    <a:close/>
                    <a:moveTo>
                      <a:pt x="617" y="358"/>
                    </a:moveTo>
                    <a:cubicBezTo>
                      <a:pt x="613" y="361"/>
                      <a:pt x="613" y="370"/>
                      <a:pt x="619" y="371"/>
                    </a:cubicBezTo>
                    <a:cubicBezTo>
                      <a:pt x="628" y="370"/>
                      <a:pt x="626" y="353"/>
                      <a:pt x="617" y="358"/>
                    </a:cubicBezTo>
                    <a:close/>
                    <a:moveTo>
                      <a:pt x="662" y="358"/>
                    </a:moveTo>
                    <a:cubicBezTo>
                      <a:pt x="661" y="364"/>
                      <a:pt x="661" y="371"/>
                      <a:pt x="661" y="378"/>
                    </a:cubicBezTo>
                    <a:cubicBezTo>
                      <a:pt x="658" y="379"/>
                      <a:pt x="654" y="381"/>
                      <a:pt x="652" y="382"/>
                    </a:cubicBezTo>
                    <a:cubicBezTo>
                      <a:pt x="660" y="380"/>
                      <a:pt x="660" y="380"/>
                      <a:pt x="660" y="380"/>
                    </a:cubicBezTo>
                    <a:cubicBezTo>
                      <a:pt x="661" y="385"/>
                      <a:pt x="662" y="390"/>
                      <a:pt x="662" y="395"/>
                    </a:cubicBezTo>
                    <a:cubicBezTo>
                      <a:pt x="665" y="395"/>
                      <a:pt x="671" y="395"/>
                      <a:pt x="673" y="395"/>
                    </a:cubicBezTo>
                    <a:cubicBezTo>
                      <a:pt x="670" y="384"/>
                      <a:pt x="670" y="373"/>
                      <a:pt x="670" y="361"/>
                    </a:cubicBezTo>
                    <a:cubicBezTo>
                      <a:pt x="667" y="360"/>
                      <a:pt x="664" y="359"/>
                      <a:pt x="662" y="358"/>
                    </a:cubicBezTo>
                    <a:close/>
                    <a:moveTo>
                      <a:pt x="853" y="361"/>
                    </a:moveTo>
                    <a:cubicBezTo>
                      <a:pt x="847" y="363"/>
                      <a:pt x="844" y="372"/>
                      <a:pt x="851" y="374"/>
                    </a:cubicBezTo>
                    <a:cubicBezTo>
                      <a:pt x="860" y="376"/>
                      <a:pt x="863" y="359"/>
                      <a:pt x="853" y="361"/>
                    </a:cubicBezTo>
                    <a:close/>
                    <a:moveTo>
                      <a:pt x="1055" y="359"/>
                    </a:moveTo>
                    <a:cubicBezTo>
                      <a:pt x="1048" y="368"/>
                      <a:pt x="1046" y="380"/>
                      <a:pt x="1056" y="389"/>
                    </a:cubicBezTo>
                    <a:cubicBezTo>
                      <a:pt x="1061" y="379"/>
                      <a:pt x="1061" y="368"/>
                      <a:pt x="1055" y="359"/>
                    </a:cubicBezTo>
                    <a:close/>
                    <a:moveTo>
                      <a:pt x="453" y="366"/>
                    </a:moveTo>
                    <a:cubicBezTo>
                      <a:pt x="449" y="369"/>
                      <a:pt x="447" y="380"/>
                      <a:pt x="455" y="379"/>
                    </a:cubicBezTo>
                    <a:cubicBezTo>
                      <a:pt x="460" y="377"/>
                      <a:pt x="458" y="364"/>
                      <a:pt x="453" y="366"/>
                    </a:cubicBezTo>
                    <a:close/>
                    <a:moveTo>
                      <a:pt x="492" y="381"/>
                    </a:moveTo>
                    <a:cubicBezTo>
                      <a:pt x="494" y="385"/>
                      <a:pt x="496" y="390"/>
                      <a:pt x="498" y="394"/>
                    </a:cubicBezTo>
                    <a:cubicBezTo>
                      <a:pt x="500" y="394"/>
                      <a:pt x="504" y="394"/>
                      <a:pt x="506" y="394"/>
                    </a:cubicBezTo>
                    <a:cubicBezTo>
                      <a:pt x="504" y="388"/>
                      <a:pt x="502" y="382"/>
                      <a:pt x="500" y="376"/>
                    </a:cubicBezTo>
                    <a:cubicBezTo>
                      <a:pt x="503" y="372"/>
                      <a:pt x="505" y="369"/>
                      <a:pt x="508" y="365"/>
                    </a:cubicBezTo>
                    <a:cubicBezTo>
                      <a:pt x="498" y="364"/>
                      <a:pt x="496" y="374"/>
                      <a:pt x="492" y="381"/>
                    </a:cubicBezTo>
                    <a:close/>
                    <a:moveTo>
                      <a:pt x="730" y="384"/>
                    </a:moveTo>
                    <a:cubicBezTo>
                      <a:pt x="729" y="388"/>
                      <a:pt x="738" y="389"/>
                      <a:pt x="737" y="384"/>
                    </a:cubicBezTo>
                    <a:cubicBezTo>
                      <a:pt x="740" y="376"/>
                      <a:pt x="739" y="367"/>
                      <a:pt x="737" y="359"/>
                    </a:cubicBezTo>
                    <a:cubicBezTo>
                      <a:pt x="733" y="367"/>
                      <a:pt x="727" y="375"/>
                      <a:pt x="730" y="384"/>
                    </a:cubicBezTo>
                    <a:close/>
                    <a:moveTo>
                      <a:pt x="476" y="370"/>
                    </a:moveTo>
                    <a:cubicBezTo>
                      <a:pt x="473" y="375"/>
                      <a:pt x="470" y="381"/>
                      <a:pt x="468" y="386"/>
                    </a:cubicBezTo>
                    <a:cubicBezTo>
                      <a:pt x="465" y="386"/>
                      <a:pt x="460" y="387"/>
                      <a:pt x="458" y="387"/>
                    </a:cubicBezTo>
                    <a:cubicBezTo>
                      <a:pt x="453" y="392"/>
                      <a:pt x="448" y="397"/>
                      <a:pt x="448" y="405"/>
                    </a:cubicBezTo>
                    <a:cubicBezTo>
                      <a:pt x="455" y="401"/>
                      <a:pt x="462" y="397"/>
                      <a:pt x="469" y="393"/>
                    </a:cubicBezTo>
                    <a:cubicBezTo>
                      <a:pt x="473" y="385"/>
                      <a:pt x="480" y="380"/>
                      <a:pt x="489" y="377"/>
                    </a:cubicBezTo>
                    <a:cubicBezTo>
                      <a:pt x="485" y="374"/>
                      <a:pt x="481" y="372"/>
                      <a:pt x="476" y="370"/>
                    </a:cubicBezTo>
                    <a:close/>
                    <a:moveTo>
                      <a:pt x="893" y="369"/>
                    </a:moveTo>
                    <a:cubicBezTo>
                      <a:pt x="893" y="369"/>
                      <a:pt x="893" y="369"/>
                      <a:pt x="893" y="369"/>
                    </a:cubicBezTo>
                    <a:moveTo>
                      <a:pt x="829" y="383"/>
                    </a:moveTo>
                    <a:cubicBezTo>
                      <a:pt x="836" y="383"/>
                      <a:pt x="839" y="375"/>
                      <a:pt x="840" y="369"/>
                    </a:cubicBezTo>
                    <a:cubicBezTo>
                      <a:pt x="833" y="369"/>
                      <a:pt x="818" y="376"/>
                      <a:pt x="829" y="383"/>
                    </a:cubicBezTo>
                    <a:close/>
                    <a:moveTo>
                      <a:pt x="307" y="384"/>
                    </a:moveTo>
                    <a:cubicBezTo>
                      <a:pt x="306" y="389"/>
                      <a:pt x="309" y="395"/>
                      <a:pt x="310" y="400"/>
                    </a:cubicBezTo>
                    <a:cubicBezTo>
                      <a:pt x="317" y="393"/>
                      <a:pt x="323" y="386"/>
                      <a:pt x="323" y="376"/>
                    </a:cubicBezTo>
                    <a:cubicBezTo>
                      <a:pt x="318" y="378"/>
                      <a:pt x="311" y="379"/>
                      <a:pt x="307" y="384"/>
                    </a:cubicBezTo>
                    <a:close/>
                    <a:moveTo>
                      <a:pt x="748" y="375"/>
                    </a:moveTo>
                    <a:cubicBezTo>
                      <a:pt x="749" y="378"/>
                      <a:pt x="749" y="384"/>
                      <a:pt x="750" y="388"/>
                    </a:cubicBezTo>
                    <a:cubicBezTo>
                      <a:pt x="754" y="391"/>
                      <a:pt x="760" y="390"/>
                      <a:pt x="764" y="391"/>
                    </a:cubicBezTo>
                    <a:cubicBezTo>
                      <a:pt x="762" y="383"/>
                      <a:pt x="756" y="377"/>
                      <a:pt x="748" y="375"/>
                    </a:cubicBezTo>
                    <a:close/>
                    <a:moveTo>
                      <a:pt x="269" y="404"/>
                    </a:moveTo>
                    <a:cubicBezTo>
                      <a:pt x="272" y="397"/>
                      <a:pt x="276" y="389"/>
                      <a:pt x="275" y="381"/>
                    </a:cubicBezTo>
                    <a:cubicBezTo>
                      <a:pt x="262" y="380"/>
                      <a:pt x="266" y="396"/>
                      <a:pt x="269" y="404"/>
                    </a:cubicBezTo>
                    <a:close/>
                    <a:moveTo>
                      <a:pt x="348" y="389"/>
                    </a:moveTo>
                    <a:cubicBezTo>
                      <a:pt x="351" y="395"/>
                      <a:pt x="356" y="401"/>
                      <a:pt x="361" y="406"/>
                    </a:cubicBezTo>
                    <a:cubicBezTo>
                      <a:pt x="362" y="405"/>
                      <a:pt x="365" y="404"/>
                      <a:pt x="366" y="403"/>
                    </a:cubicBezTo>
                    <a:cubicBezTo>
                      <a:pt x="365" y="401"/>
                      <a:pt x="363" y="398"/>
                      <a:pt x="361" y="396"/>
                    </a:cubicBezTo>
                    <a:cubicBezTo>
                      <a:pt x="362" y="391"/>
                      <a:pt x="363" y="385"/>
                      <a:pt x="363" y="379"/>
                    </a:cubicBezTo>
                    <a:cubicBezTo>
                      <a:pt x="358" y="382"/>
                      <a:pt x="352" y="384"/>
                      <a:pt x="348" y="389"/>
                    </a:cubicBezTo>
                    <a:close/>
                    <a:moveTo>
                      <a:pt x="609" y="382"/>
                    </a:moveTo>
                    <a:cubicBezTo>
                      <a:pt x="610" y="387"/>
                      <a:pt x="610" y="392"/>
                      <a:pt x="610" y="397"/>
                    </a:cubicBezTo>
                    <a:cubicBezTo>
                      <a:pt x="613" y="393"/>
                      <a:pt x="617" y="390"/>
                      <a:pt x="620" y="386"/>
                    </a:cubicBezTo>
                    <a:cubicBezTo>
                      <a:pt x="616" y="385"/>
                      <a:pt x="613" y="383"/>
                      <a:pt x="609" y="382"/>
                    </a:cubicBezTo>
                    <a:close/>
                    <a:moveTo>
                      <a:pt x="970" y="404"/>
                    </a:moveTo>
                    <a:cubicBezTo>
                      <a:pt x="977" y="398"/>
                      <a:pt x="979" y="389"/>
                      <a:pt x="979" y="381"/>
                    </a:cubicBezTo>
                    <a:cubicBezTo>
                      <a:pt x="967" y="383"/>
                      <a:pt x="970" y="395"/>
                      <a:pt x="970" y="404"/>
                    </a:cubicBezTo>
                    <a:close/>
                    <a:moveTo>
                      <a:pt x="1026" y="380"/>
                    </a:moveTo>
                    <a:cubicBezTo>
                      <a:pt x="1021" y="387"/>
                      <a:pt x="1008" y="396"/>
                      <a:pt x="1019" y="404"/>
                    </a:cubicBezTo>
                    <a:cubicBezTo>
                      <a:pt x="1023" y="398"/>
                      <a:pt x="1026" y="385"/>
                      <a:pt x="1036" y="390"/>
                    </a:cubicBezTo>
                    <a:cubicBezTo>
                      <a:pt x="1031" y="398"/>
                      <a:pt x="1029" y="408"/>
                      <a:pt x="1022" y="414"/>
                    </a:cubicBezTo>
                    <a:cubicBezTo>
                      <a:pt x="1014" y="414"/>
                      <a:pt x="1010" y="406"/>
                      <a:pt x="1004" y="403"/>
                    </a:cubicBezTo>
                    <a:cubicBezTo>
                      <a:pt x="1002" y="421"/>
                      <a:pt x="1027" y="420"/>
                      <a:pt x="1026" y="436"/>
                    </a:cubicBezTo>
                    <a:cubicBezTo>
                      <a:pt x="1028" y="443"/>
                      <a:pt x="1025" y="448"/>
                      <a:pt x="1020" y="451"/>
                    </a:cubicBezTo>
                    <a:cubicBezTo>
                      <a:pt x="1015" y="450"/>
                      <a:pt x="1010" y="448"/>
                      <a:pt x="1006" y="445"/>
                    </a:cubicBezTo>
                    <a:cubicBezTo>
                      <a:pt x="999" y="453"/>
                      <a:pt x="992" y="462"/>
                      <a:pt x="984" y="468"/>
                    </a:cubicBezTo>
                    <a:cubicBezTo>
                      <a:pt x="976" y="470"/>
                      <a:pt x="967" y="470"/>
                      <a:pt x="959" y="473"/>
                    </a:cubicBezTo>
                    <a:cubicBezTo>
                      <a:pt x="947" y="467"/>
                      <a:pt x="935" y="462"/>
                      <a:pt x="923" y="456"/>
                    </a:cubicBezTo>
                    <a:cubicBezTo>
                      <a:pt x="928" y="465"/>
                      <a:pt x="933" y="473"/>
                      <a:pt x="934" y="483"/>
                    </a:cubicBezTo>
                    <a:cubicBezTo>
                      <a:pt x="943" y="482"/>
                      <a:pt x="952" y="482"/>
                      <a:pt x="961" y="481"/>
                    </a:cubicBezTo>
                    <a:cubicBezTo>
                      <a:pt x="967" y="488"/>
                      <a:pt x="974" y="495"/>
                      <a:pt x="974" y="505"/>
                    </a:cubicBezTo>
                    <a:cubicBezTo>
                      <a:pt x="977" y="502"/>
                      <a:pt x="981" y="500"/>
                      <a:pt x="984" y="498"/>
                    </a:cubicBezTo>
                    <a:cubicBezTo>
                      <a:pt x="988" y="502"/>
                      <a:pt x="991" y="507"/>
                      <a:pt x="997" y="508"/>
                    </a:cubicBezTo>
                    <a:cubicBezTo>
                      <a:pt x="1004" y="488"/>
                      <a:pt x="1021" y="474"/>
                      <a:pt x="1029" y="454"/>
                    </a:cubicBezTo>
                    <a:cubicBezTo>
                      <a:pt x="1035" y="459"/>
                      <a:pt x="1041" y="465"/>
                      <a:pt x="1047" y="470"/>
                    </a:cubicBezTo>
                    <a:cubicBezTo>
                      <a:pt x="1043" y="481"/>
                      <a:pt x="1036" y="490"/>
                      <a:pt x="1031" y="501"/>
                    </a:cubicBezTo>
                    <a:cubicBezTo>
                      <a:pt x="1038" y="495"/>
                      <a:pt x="1044" y="488"/>
                      <a:pt x="1053" y="487"/>
                    </a:cubicBezTo>
                    <a:cubicBezTo>
                      <a:pt x="1048" y="504"/>
                      <a:pt x="1048" y="524"/>
                      <a:pt x="1033" y="536"/>
                    </a:cubicBezTo>
                    <a:cubicBezTo>
                      <a:pt x="1027" y="532"/>
                      <a:pt x="1021" y="529"/>
                      <a:pt x="1016" y="525"/>
                    </a:cubicBezTo>
                    <a:cubicBezTo>
                      <a:pt x="1011" y="530"/>
                      <a:pt x="1006" y="534"/>
                      <a:pt x="1001" y="537"/>
                    </a:cubicBezTo>
                    <a:cubicBezTo>
                      <a:pt x="993" y="539"/>
                      <a:pt x="987" y="535"/>
                      <a:pt x="980" y="533"/>
                    </a:cubicBezTo>
                    <a:cubicBezTo>
                      <a:pt x="974" y="537"/>
                      <a:pt x="966" y="539"/>
                      <a:pt x="959" y="537"/>
                    </a:cubicBezTo>
                    <a:cubicBezTo>
                      <a:pt x="957" y="525"/>
                      <a:pt x="956" y="513"/>
                      <a:pt x="949" y="503"/>
                    </a:cubicBezTo>
                    <a:cubicBezTo>
                      <a:pt x="946" y="507"/>
                      <a:pt x="943" y="511"/>
                      <a:pt x="941" y="514"/>
                    </a:cubicBezTo>
                    <a:cubicBezTo>
                      <a:pt x="934" y="517"/>
                      <a:pt x="927" y="517"/>
                      <a:pt x="920" y="515"/>
                    </a:cubicBezTo>
                    <a:cubicBezTo>
                      <a:pt x="916" y="525"/>
                      <a:pt x="908" y="532"/>
                      <a:pt x="900" y="539"/>
                    </a:cubicBezTo>
                    <a:cubicBezTo>
                      <a:pt x="893" y="537"/>
                      <a:pt x="886" y="536"/>
                      <a:pt x="879" y="534"/>
                    </a:cubicBezTo>
                    <a:cubicBezTo>
                      <a:pt x="878" y="544"/>
                      <a:pt x="877" y="553"/>
                      <a:pt x="876" y="563"/>
                    </a:cubicBezTo>
                    <a:cubicBezTo>
                      <a:pt x="881" y="555"/>
                      <a:pt x="884" y="546"/>
                      <a:pt x="892" y="540"/>
                    </a:cubicBezTo>
                    <a:cubicBezTo>
                      <a:pt x="900" y="552"/>
                      <a:pt x="895" y="569"/>
                      <a:pt x="908" y="579"/>
                    </a:cubicBezTo>
                    <a:cubicBezTo>
                      <a:pt x="904" y="563"/>
                      <a:pt x="919" y="555"/>
                      <a:pt x="928" y="545"/>
                    </a:cubicBezTo>
                    <a:cubicBezTo>
                      <a:pt x="935" y="539"/>
                      <a:pt x="940" y="530"/>
                      <a:pt x="950" y="528"/>
                    </a:cubicBezTo>
                    <a:cubicBezTo>
                      <a:pt x="950" y="546"/>
                      <a:pt x="956" y="565"/>
                      <a:pt x="948" y="582"/>
                    </a:cubicBezTo>
                    <a:cubicBezTo>
                      <a:pt x="953" y="584"/>
                      <a:pt x="958" y="585"/>
                      <a:pt x="963" y="583"/>
                    </a:cubicBezTo>
                    <a:cubicBezTo>
                      <a:pt x="968" y="576"/>
                      <a:pt x="962" y="567"/>
                      <a:pt x="968" y="561"/>
                    </a:cubicBezTo>
                    <a:cubicBezTo>
                      <a:pt x="976" y="552"/>
                      <a:pt x="988" y="546"/>
                      <a:pt x="1000" y="545"/>
                    </a:cubicBezTo>
                    <a:cubicBezTo>
                      <a:pt x="1010" y="552"/>
                      <a:pt x="1010" y="565"/>
                      <a:pt x="1006" y="576"/>
                    </a:cubicBezTo>
                    <a:cubicBezTo>
                      <a:pt x="996" y="585"/>
                      <a:pt x="983" y="592"/>
                      <a:pt x="969" y="589"/>
                    </a:cubicBezTo>
                    <a:cubicBezTo>
                      <a:pt x="962" y="602"/>
                      <a:pt x="983" y="604"/>
                      <a:pt x="992" y="608"/>
                    </a:cubicBezTo>
                    <a:cubicBezTo>
                      <a:pt x="997" y="593"/>
                      <a:pt x="1006" y="579"/>
                      <a:pt x="1021" y="572"/>
                    </a:cubicBezTo>
                    <a:cubicBezTo>
                      <a:pt x="1022" y="561"/>
                      <a:pt x="1023" y="550"/>
                      <a:pt x="1023" y="540"/>
                    </a:cubicBezTo>
                    <a:cubicBezTo>
                      <a:pt x="1037" y="542"/>
                      <a:pt x="1042" y="558"/>
                      <a:pt x="1048" y="569"/>
                    </a:cubicBezTo>
                    <a:cubicBezTo>
                      <a:pt x="1057" y="564"/>
                      <a:pt x="1066" y="558"/>
                      <a:pt x="1074" y="552"/>
                    </a:cubicBezTo>
                    <a:cubicBezTo>
                      <a:pt x="1067" y="552"/>
                      <a:pt x="1061" y="551"/>
                      <a:pt x="1054" y="551"/>
                    </a:cubicBezTo>
                    <a:cubicBezTo>
                      <a:pt x="1058" y="545"/>
                      <a:pt x="1061" y="539"/>
                      <a:pt x="1064" y="534"/>
                    </a:cubicBezTo>
                    <a:cubicBezTo>
                      <a:pt x="1061" y="534"/>
                      <a:pt x="1054" y="534"/>
                      <a:pt x="1051" y="534"/>
                    </a:cubicBezTo>
                    <a:cubicBezTo>
                      <a:pt x="1047" y="523"/>
                      <a:pt x="1052" y="511"/>
                      <a:pt x="1062" y="506"/>
                    </a:cubicBezTo>
                    <a:cubicBezTo>
                      <a:pt x="1076" y="500"/>
                      <a:pt x="1088" y="493"/>
                      <a:pt x="1102" y="486"/>
                    </a:cubicBezTo>
                    <a:cubicBezTo>
                      <a:pt x="1098" y="502"/>
                      <a:pt x="1090" y="517"/>
                      <a:pt x="1084" y="532"/>
                    </a:cubicBezTo>
                    <a:cubicBezTo>
                      <a:pt x="1085" y="533"/>
                      <a:pt x="1087" y="536"/>
                      <a:pt x="1087" y="537"/>
                    </a:cubicBezTo>
                    <a:cubicBezTo>
                      <a:pt x="1094" y="537"/>
                      <a:pt x="1094" y="537"/>
                      <a:pt x="1094" y="537"/>
                    </a:cubicBezTo>
                    <a:cubicBezTo>
                      <a:pt x="1093" y="542"/>
                      <a:pt x="1092" y="547"/>
                      <a:pt x="1091" y="552"/>
                    </a:cubicBezTo>
                    <a:cubicBezTo>
                      <a:pt x="1098" y="555"/>
                      <a:pt x="1107" y="572"/>
                      <a:pt x="1113" y="557"/>
                    </a:cubicBezTo>
                    <a:cubicBezTo>
                      <a:pt x="1114" y="560"/>
                      <a:pt x="1116" y="562"/>
                      <a:pt x="1117" y="564"/>
                    </a:cubicBezTo>
                    <a:cubicBezTo>
                      <a:pt x="1114" y="569"/>
                      <a:pt x="1111" y="574"/>
                      <a:pt x="1108" y="579"/>
                    </a:cubicBezTo>
                    <a:cubicBezTo>
                      <a:pt x="1122" y="581"/>
                      <a:pt x="1128" y="559"/>
                      <a:pt x="1118" y="551"/>
                    </a:cubicBezTo>
                    <a:cubicBezTo>
                      <a:pt x="1126" y="547"/>
                      <a:pt x="1135" y="543"/>
                      <a:pt x="1142" y="538"/>
                    </a:cubicBezTo>
                    <a:cubicBezTo>
                      <a:pt x="1150" y="532"/>
                      <a:pt x="1152" y="522"/>
                      <a:pt x="1156" y="513"/>
                    </a:cubicBezTo>
                    <a:cubicBezTo>
                      <a:pt x="1168" y="520"/>
                      <a:pt x="1165" y="536"/>
                      <a:pt x="1166" y="548"/>
                    </a:cubicBezTo>
                    <a:cubicBezTo>
                      <a:pt x="1166" y="557"/>
                      <a:pt x="1161" y="567"/>
                      <a:pt x="1152" y="570"/>
                    </a:cubicBezTo>
                    <a:cubicBezTo>
                      <a:pt x="1144" y="571"/>
                      <a:pt x="1140" y="563"/>
                      <a:pt x="1135" y="558"/>
                    </a:cubicBezTo>
                    <a:cubicBezTo>
                      <a:pt x="1130" y="569"/>
                      <a:pt x="1126" y="581"/>
                      <a:pt x="1117" y="590"/>
                    </a:cubicBezTo>
                    <a:cubicBezTo>
                      <a:pt x="1108" y="593"/>
                      <a:pt x="1102" y="578"/>
                      <a:pt x="1092" y="585"/>
                    </a:cubicBezTo>
                    <a:cubicBezTo>
                      <a:pt x="1089" y="582"/>
                      <a:pt x="1086" y="579"/>
                      <a:pt x="1082" y="577"/>
                    </a:cubicBezTo>
                    <a:cubicBezTo>
                      <a:pt x="1075" y="587"/>
                      <a:pt x="1066" y="596"/>
                      <a:pt x="1053" y="594"/>
                    </a:cubicBezTo>
                    <a:cubicBezTo>
                      <a:pt x="1052" y="596"/>
                      <a:pt x="1050" y="600"/>
                      <a:pt x="1049" y="602"/>
                    </a:cubicBezTo>
                    <a:cubicBezTo>
                      <a:pt x="1038" y="604"/>
                      <a:pt x="1029" y="599"/>
                      <a:pt x="1021" y="594"/>
                    </a:cubicBezTo>
                    <a:cubicBezTo>
                      <a:pt x="1022" y="606"/>
                      <a:pt x="1021" y="618"/>
                      <a:pt x="1017" y="630"/>
                    </a:cubicBezTo>
                    <a:cubicBezTo>
                      <a:pt x="1013" y="639"/>
                      <a:pt x="1002" y="633"/>
                      <a:pt x="996" y="630"/>
                    </a:cubicBezTo>
                    <a:cubicBezTo>
                      <a:pt x="987" y="635"/>
                      <a:pt x="978" y="634"/>
                      <a:pt x="970" y="628"/>
                    </a:cubicBezTo>
                    <a:cubicBezTo>
                      <a:pt x="969" y="643"/>
                      <a:pt x="959" y="658"/>
                      <a:pt x="942" y="654"/>
                    </a:cubicBezTo>
                    <a:cubicBezTo>
                      <a:pt x="941" y="661"/>
                      <a:pt x="943" y="670"/>
                      <a:pt x="935" y="674"/>
                    </a:cubicBezTo>
                    <a:cubicBezTo>
                      <a:pt x="923" y="683"/>
                      <a:pt x="910" y="673"/>
                      <a:pt x="899" y="668"/>
                    </a:cubicBezTo>
                    <a:cubicBezTo>
                      <a:pt x="900" y="685"/>
                      <a:pt x="904" y="704"/>
                      <a:pt x="898" y="722"/>
                    </a:cubicBezTo>
                    <a:cubicBezTo>
                      <a:pt x="887" y="725"/>
                      <a:pt x="876" y="730"/>
                      <a:pt x="864" y="730"/>
                    </a:cubicBezTo>
                    <a:cubicBezTo>
                      <a:pt x="851" y="730"/>
                      <a:pt x="839" y="737"/>
                      <a:pt x="831" y="747"/>
                    </a:cubicBezTo>
                    <a:cubicBezTo>
                      <a:pt x="823" y="757"/>
                      <a:pt x="810" y="763"/>
                      <a:pt x="802" y="774"/>
                    </a:cubicBezTo>
                    <a:cubicBezTo>
                      <a:pt x="794" y="786"/>
                      <a:pt x="781" y="794"/>
                      <a:pt x="776" y="808"/>
                    </a:cubicBezTo>
                    <a:cubicBezTo>
                      <a:pt x="770" y="825"/>
                      <a:pt x="764" y="844"/>
                      <a:pt x="759" y="862"/>
                    </a:cubicBezTo>
                    <a:cubicBezTo>
                      <a:pt x="753" y="881"/>
                      <a:pt x="756" y="901"/>
                      <a:pt x="755" y="920"/>
                    </a:cubicBezTo>
                    <a:cubicBezTo>
                      <a:pt x="776" y="930"/>
                      <a:pt x="800" y="927"/>
                      <a:pt x="823" y="934"/>
                    </a:cubicBezTo>
                    <a:cubicBezTo>
                      <a:pt x="834" y="941"/>
                      <a:pt x="841" y="953"/>
                      <a:pt x="850" y="962"/>
                    </a:cubicBezTo>
                    <a:cubicBezTo>
                      <a:pt x="850" y="964"/>
                      <a:pt x="850" y="967"/>
                      <a:pt x="850" y="969"/>
                    </a:cubicBezTo>
                    <a:cubicBezTo>
                      <a:pt x="848" y="969"/>
                      <a:pt x="845" y="969"/>
                      <a:pt x="843" y="969"/>
                    </a:cubicBezTo>
                    <a:cubicBezTo>
                      <a:pt x="842" y="967"/>
                      <a:pt x="838" y="964"/>
                      <a:pt x="836" y="962"/>
                    </a:cubicBezTo>
                    <a:cubicBezTo>
                      <a:pt x="826" y="965"/>
                      <a:pt x="816" y="960"/>
                      <a:pt x="808" y="954"/>
                    </a:cubicBezTo>
                    <a:cubicBezTo>
                      <a:pt x="804" y="957"/>
                      <a:pt x="800" y="960"/>
                      <a:pt x="797" y="963"/>
                    </a:cubicBezTo>
                    <a:cubicBezTo>
                      <a:pt x="782" y="954"/>
                      <a:pt x="764" y="958"/>
                      <a:pt x="747" y="958"/>
                    </a:cubicBezTo>
                    <a:cubicBezTo>
                      <a:pt x="745" y="966"/>
                      <a:pt x="750" y="978"/>
                      <a:pt x="739" y="981"/>
                    </a:cubicBezTo>
                    <a:cubicBezTo>
                      <a:pt x="736" y="973"/>
                      <a:pt x="737" y="965"/>
                      <a:pt x="737" y="957"/>
                    </a:cubicBezTo>
                    <a:cubicBezTo>
                      <a:pt x="721" y="955"/>
                      <a:pt x="707" y="965"/>
                      <a:pt x="691" y="959"/>
                    </a:cubicBezTo>
                    <a:cubicBezTo>
                      <a:pt x="673" y="954"/>
                      <a:pt x="654" y="960"/>
                      <a:pt x="636" y="963"/>
                    </a:cubicBezTo>
                    <a:cubicBezTo>
                      <a:pt x="627" y="965"/>
                      <a:pt x="618" y="959"/>
                      <a:pt x="610" y="966"/>
                    </a:cubicBezTo>
                    <a:cubicBezTo>
                      <a:pt x="597" y="975"/>
                      <a:pt x="580" y="983"/>
                      <a:pt x="565" y="975"/>
                    </a:cubicBezTo>
                    <a:cubicBezTo>
                      <a:pt x="555" y="969"/>
                      <a:pt x="558" y="946"/>
                      <a:pt x="572" y="952"/>
                    </a:cubicBezTo>
                    <a:cubicBezTo>
                      <a:pt x="591" y="960"/>
                      <a:pt x="602" y="935"/>
                      <a:pt x="620" y="936"/>
                    </a:cubicBezTo>
                    <a:cubicBezTo>
                      <a:pt x="639" y="936"/>
                      <a:pt x="652" y="921"/>
                      <a:pt x="670" y="916"/>
                    </a:cubicBezTo>
                    <a:cubicBezTo>
                      <a:pt x="665" y="894"/>
                      <a:pt x="666" y="870"/>
                      <a:pt x="659" y="848"/>
                    </a:cubicBezTo>
                    <a:cubicBezTo>
                      <a:pt x="654" y="835"/>
                      <a:pt x="652" y="823"/>
                      <a:pt x="650" y="810"/>
                    </a:cubicBezTo>
                    <a:cubicBezTo>
                      <a:pt x="643" y="809"/>
                      <a:pt x="635" y="812"/>
                      <a:pt x="628" y="809"/>
                    </a:cubicBezTo>
                    <a:cubicBezTo>
                      <a:pt x="623" y="802"/>
                      <a:pt x="619" y="795"/>
                      <a:pt x="614" y="788"/>
                    </a:cubicBezTo>
                    <a:cubicBezTo>
                      <a:pt x="610" y="797"/>
                      <a:pt x="602" y="803"/>
                      <a:pt x="592" y="806"/>
                    </a:cubicBezTo>
                    <a:cubicBezTo>
                      <a:pt x="578" y="800"/>
                      <a:pt x="576" y="786"/>
                      <a:pt x="572" y="773"/>
                    </a:cubicBezTo>
                    <a:cubicBezTo>
                      <a:pt x="573" y="771"/>
                      <a:pt x="575" y="767"/>
                      <a:pt x="575" y="764"/>
                    </a:cubicBezTo>
                    <a:cubicBezTo>
                      <a:pt x="573" y="757"/>
                      <a:pt x="565" y="759"/>
                      <a:pt x="559" y="758"/>
                    </a:cubicBezTo>
                    <a:cubicBezTo>
                      <a:pt x="560" y="768"/>
                      <a:pt x="555" y="777"/>
                      <a:pt x="549" y="785"/>
                    </a:cubicBezTo>
                    <a:cubicBezTo>
                      <a:pt x="558" y="785"/>
                      <a:pt x="564" y="791"/>
                      <a:pt x="566" y="800"/>
                    </a:cubicBezTo>
                    <a:cubicBezTo>
                      <a:pt x="571" y="803"/>
                      <a:pt x="575" y="805"/>
                      <a:pt x="579" y="808"/>
                    </a:cubicBezTo>
                    <a:cubicBezTo>
                      <a:pt x="579" y="823"/>
                      <a:pt x="565" y="833"/>
                      <a:pt x="557" y="845"/>
                    </a:cubicBezTo>
                    <a:cubicBezTo>
                      <a:pt x="569" y="841"/>
                      <a:pt x="586" y="857"/>
                      <a:pt x="574" y="868"/>
                    </a:cubicBezTo>
                    <a:cubicBezTo>
                      <a:pt x="562" y="881"/>
                      <a:pt x="542" y="889"/>
                      <a:pt x="524" y="887"/>
                    </a:cubicBezTo>
                    <a:cubicBezTo>
                      <a:pt x="529" y="877"/>
                      <a:pt x="537" y="870"/>
                      <a:pt x="543" y="860"/>
                    </a:cubicBezTo>
                    <a:cubicBezTo>
                      <a:pt x="541" y="844"/>
                      <a:pt x="541" y="828"/>
                      <a:pt x="551" y="815"/>
                    </a:cubicBezTo>
                    <a:cubicBezTo>
                      <a:pt x="542" y="811"/>
                      <a:pt x="529" y="798"/>
                      <a:pt x="523" y="813"/>
                    </a:cubicBezTo>
                    <a:cubicBezTo>
                      <a:pt x="537" y="821"/>
                      <a:pt x="540" y="841"/>
                      <a:pt x="534" y="854"/>
                    </a:cubicBezTo>
                    <a:cubicBezTo>
                      <a:pt x="529" y="861"/>
                      <a:pt x="520" y="868"/>
                      <a:pt x="512" y="864"/>
                    </a:cubicBezTo>
                    <a:cubicBezTo>
                      <a:pt x="504" y="851"/>
                      <a:pt x="502" y="833"/>
                      <a:pt x="511" y="819"/>
                    </a:cubicBezTo>
                    <a:cubicBezTo>
                      <a:pt x="513" y="818"/>
                      <a:pt x="518" y="816"/>
                      <a:pt x="521" y="816"/>
                    </a:cubicBezTo>
                    <a:cubicBezTo>
                      <a:pt x="516" y="812"/>
                      <a:pt x="512" y="808"/>
                      <a:pt x="507" y="804"/>
                    </a:cubicBezTo>
                    <a:cubicBezTo>
                      <a:pt x="499" y="820"/>
                      <a:pt x="486" y="835"/>
                      <a:pt x="470" y="844"/>
                    </a:cubicBezTo>
                    <a:cubicBezTo>
                      <a:pt x="471" y="832"/>
                      <a:pt x="471" y="820"/>
                      <a:pt x="472" y="808"/>
                    </a:cubicBezTo>
                    <a:cubicBezTo>
                      <a:pt x="470" y="792"/>
                      <a:pt x="478" y="774"/>
                      <a:pt x="496" y="776"/>
                    </a:cubicBezTo>
                    <a:cubicBezTo>
                      <a:pt x="497" y="779"/>
                      <a:pt x="498" y="785"/>
                      <a:pt x="499" y="788"/>
                    </a:cubicBezTo>
                    <a:cubicBezTo>
                      <a:pt x="502" y="783"/>
                      <a:pt x="505" y="779"/>
                      <a:pt x="508" y="775"/>
                    </a:cubicBezTo>
                    <a:cubicBezTo>
                      <a:pt x="498" y="765"/>
                      <a:pt x="501" y="752"/>
                      <a:pt x="511" y="744"/>
                    </a:cubicBezTo>
                    <a:cubicBezTo>
                      <a:pt x="507" y="741"/>
                      <a:pt x="502" y="739"/>
                      <a:pt x="498" y="736"/>
                    </a:cubicBezTo>
                    <a:cubicBezTo>
                      <a:pt x="496" y="724"/>
                      <a:pt x="504" y="713"/>
                      <a:pt x="508" y="702"/>
                    </a:cubicBezTo>
                    <a:cubicBezTo>
                      <a:pt x="496" y="709"/>
                      <a:pt x="476" y="709"/>
                      <a:pt x="471" y="724"/>
                    </a:cubicBezTo>
                    <a:cubicBezTo>
                      <a:pt x="478" y="722"/>
                      <a:pt x="485" y="715"/>
                      <a:pt x="493" y="718"/>
                    </a:cubicBezTo>
                    <a:cubicBezTo>
                      <a:pt x="497" y="735"/>
                      <a:pt x="477" y="738"/>
                      <a:pt x="467" y="744"/>
                    </a:cubicBezTo>
                    <a:cubicBezTo>
                      <a:pt x="473" y="748"/>
                      <a:pt x="480" y="752"/>
                      <a:pt x="487" y="756"/>
                    </a:cubicBezTo>
                    <a:cubicBezTo>
                      <a:pt x="483" y="776"/>
                      <a:pt x="464" y="788"/>
                      <a:pt x="447" y="798"/>
                    </a:cubicBezTo>
                    <a:cubicBezTo>
                      <a:pt x="445" y="788"/>
                      <a:pt x="451" y="780"/>
                      <a:pt x="454" y="772"/>
                    </a:cubicBezTo>
                    <a:cubicBezTo>
                      <a:pt x="443" y="777"/>
                      <a:pt x="440" y="791"/>
                      <a:pt x="431" y="799"/>
                    </a:cubicBezTo>
                    <a:cubicBezTo>
                      <a:pt x="426" y="801"/>
                      <a:pt x="422" y="796"/>
                      <a:pt x="418" y="794"/>
                    </a:cubicBezTo>
                    <a:cubicBezTo>
                      <a:pt x="415" y="794"/>
                      <a:pt x="409" y="793"/>
                      <a:pt x="405" y="793"/>
                    </a:cubicBezTo>
                    <a:cubicBezTo>
                      <a:pt x="418" y="772"/>
                      <a:pt x="430" y="751"/>
                      <a:pt x="444" y="731"/>
                    </a:cubicBezTo>
                    <a:cubicBezTo>
                      <a:pt x="438" y="730"/>
                      <a:pt x="432" y="730"/>
                      <a:pt x="426" y="729"/>
                    </a:cubicBezTo>
                    <a:cubicBezTo>
                      <a:pt x="427" y="726"/>
                      <a:pt x="427" y="720"/>
                      <a:pt x="427" y="717"/>
                    </a:cubicBezTo>
                    <a:cubicBezTo>
                      <a:pt x="418" y="718"/>
                      <a:pt x="409" y="717"/>
                      <a:pt x="400" y="713"/>
                    </a:cubicBezTo>
                    <a:cubicBezTo>
                      <a:pt x="395" y="704"/>
                      <a:pt x="392" y="696"/>
                      <a:pt x="388" y="687"/>
                    </a:cubicBezTo>
                    <a:cubicBezTo>
                      <a:pt x="381" y="689"/>
                      <a:pt x="374" y="691"/>
                      <a:pt x="366" y="692"/>
                    </a:cubicBezTo>
                    <a:cubicBezTo>
                      <a:pt x="372" y="702"/>
                      <a:pt x="381" y="708"/>
                      <a:pt x="389" y="715"/>
                    </a:cubicBezTo>
                    <a:cubicBezTo>
                      <a:pt x="393" y="724"/>
                      <a:pt x="397" y="734"/>
                      <a:pt x="397" y="744"/>
                    </a:cubicBezTo>
                    <a:cubicBezTo>
                      <a:pt x="393" y="756"/>
                      <a:pt x="390" y="773"/>
                      <a:pt x="374" y="774"/>
                    </a:cubicBezTo>
                    <a:cubicBezTo>
                      <a:pt x="374" y="766"/>
                      <a:pt x="374" y="758"/>
                      <a:pt x="375" y="750"/>
                    </a:cubicBezTo>
                    <a:cubicBezTo>
                      <a:pt x="369" y="750"/>
                      <a:pt x="364" y="750"/>
                      <a:pt x="359" y="750"/>
                    </a:cubicBezTo>
                    <a:cubicBezTo>
                      <a:pt x="363" y="756"/>
                      <a:pt x="367" y="761"/>
                      <a:pt x="369" y="768"/>
                    </a:cubicBezTo>
                    <a:cubicBezTo>
                      <a:pt x="367" y="777"/>
                      <a:pt x="362" y="788"/>
                      <a:pt x="352" y="790"/>
                    </a:cubicBezTo>
                    <a:cubicBezTo>
                      <a:pt x="346" y="788"/>
                      <a:pt x="340" y="783"/>
                      <a:pt x="341" y="776"/>
                    </a:cubicBezTo>
                    <a:cubicBezTo>
                      <a:pt x="339" y="761"/>
                      <a:pt x="357" y="754"/>
                      <a:pt x="355" y="739"/>
                    </a:cubicBezTo>
                    <a:cubicBezTo>
                      <a:pt x="359" y="740"/>
                      <a:pt x="363" y="741"/>
                      <a:pt x="368" y="742"/>
                    </a:cubicBezTo>
                    <a:cubicBezTo>
                      <a:pt x="376" y="737"/>
                      <a:pt x="383" y="730"/>
                      <a:pt x="383" y="719"/>
                    </a:cubicBezTo>
                    <a:cubicBezTo>
                      <a:pt x="375" y="723"/>
                      <a:pt x="369" y="730"/>
                      <a:pt x="364" y="738"/>
                    </a:cubicBezTo>
                    <a:cubicBezTo>
                      <a:pt x="361" y="736"/>
                      <a:pt x="357" y="734"/>
                      <a:pt x="354" y="732"/>
                    </a:cubicBezTo>
                    <a:cubicBezTo>
                      <a:pt x="353" y="730"/>
                      <a:pt x="350" y="725"/>
                      <a:pt x="348" y="723"/>
                    </a:cubicBezTo>
                    <a:cubicBezTo>
                      <a:pt x="347" y="723"/>
                      <a:pt x="343" y="722"/>
                      <a:pt x="341" y="722"/>
                    </a:cubicBezTo>
                    <a:cubicBezTo>
                      <a:pt x="336" y="729"/>
                      <a:pt x="333" y="737"/>
                      <a:pt x="329" y="744"/>
                    </a:cubicBezTo>
                    <a:cubicBezTo>
                      <a:pt x="336" y="743"/>
                      <a:pt x="348" y="729"/>
                      <a:pt x="351" y="740"/>
                    </a:cubicBezTo>
                    <a:cubicBezTo>
                      <a:pt x="341" y="751"/>
                      <a:pt x="327" y="761"/>
                      <a:pt x="312" y="764"/>
                    </a:cubicBezTo>
                    <a:cubicBezTo>
                      <a:pt x="316" y="752"/>
                      <a:pt x="321" y="742"/>
                      <a:pt x="326" y="730"/>
                    </a:cubicBezTo>
                    <a:cubicBezTo>
                      <a:pt x="319" y="732"/>
                      <a:pt x="311" y="734"/>
                      <a:pt x="304" y="735"/>
                    </a:cubicBezTo>
                    <a:cubicBezTo>
                      <a:pt x="299" y="741"/>
                      <a:pt x="297" y="750"/>
                      <a:pt x="289" y="752"/>
                    </a:cubicBezTo>
                    <a:cubicBezTo>
                      <a:pt x="287" y="750"/>
                      <a:pt x="283" y="747"/>
                      <a:pt x="282" y="746"/>
                    </a:cubicBezTo>
                    <a:cubicBezTo>
                      <a:pt x="284" y="740"/>
                      <a:pt x="287" y="735"/>
                      <a:pt x="289" y="730"/>
                    </a:cubicBezTo>
                    <a:cubicBezTo>
                      <a:pt x="290" y="733"/>
                      <a:pt x="291" y="739"/>
                      <a:pt x="291" y="742"/>
                    </a:cubicBezTo>
                    <a:cubicBezTo>
                      <a:pt x="294" y="742"/>
                      <a:pt x="294" y="742"/>
                      <a:pt x="294" y="742"/>
                    </a:cubicBezTo>
                    <a:cubicBezTo>
                      <a:pt x="293" y="729"/>
                      <a:pt x="301" y="719"/>
                      <a:pt x="306" y="708"/>
                    </a:cubicBezTo>
                    <a:cubicBezTo>
                      <a:pt x="305" y="699"/>
                      <a:pt x="303" y="690"/>
                      <a:pt x="303" y="681"/>
                    </a:cubicBezTo>
                    <a:cubicBezTo>
                      <a:pt x="294" y="686"/>
                      <a:pt x="299" y="696"/>
                      <a:pt x="297" y="704"/>
                    </a:cubicBezTo>
                    <a:cubicBezTo>
                      <a:pt x="294" y="708"/>
                      <a:pt x="290" y="711"/>
                      <a:pt x="287" y="715"/>
                    </a:cubicBezTo>
                    <a:cubicBezTo>
                      <a:pt x="294" y="726"/>
                      <a:pt x="282" y="734"/>
                      <a:pt x="277" y="742"/>
                    </a:cubicBezTo>
                    <a:cubicBezTo>
                      <a:pt x="271" y="752"/>
                      <a:pt x="257" y="748"/>
                      <a:pt x="247" y="749"/>
                    </a:cubicBezTo>
                    <a:cubicBezTo>
                      <a:pt x="246" y="745"/>
                      <a:pt x="244" y="741"/>
                      <a:pt x="242" y="737"/>
                    </a:cubicBezTo>
                    <a:cubicBezTo>
                      <a:pt x="237" y="739"/>
                      <a:pt x="228" y="744"/>
                      <a:pt x="225" y="736"/>
                    </a:cubicBezTo>
                    <a:cubicBezTo>
                      <a:pt x="226" y="734"/>
                      <a:pt x="227" y="728"/>
                      <a:pt x="227" y="726"/>
                    </a:cubicBezTo>
                    <a:cubicBezTo>
                      <a:pt x="215" y="728"/>
                      <a:pt x="201" y="721"/>
                      <a:pt x="206" y="707"/>
                    </a:cubicBezTo>
                    <a:cubicBezTo>
                      <a:pt x="213" y="707"/>
                      <a:pt x="220" y="707"/>
                      <a:pt x="227" y="707"/>
                    </a:cubicBezTo>
                    <a:cubicBezTo>
                      <a:pt x="231" y="697"/>
                      <a:pt x="238" y="690"/>
                      <a:pt x="248" y="687"/>
                    </a:cubicBezTo>
                    <a:cubicBezTo>
                      <a:pt x="250" y="694"/>
                      <a:pt x="252" y="700"/>
                      <a:pt x="254" y="707"/>
                    </a:cubicBezTo>
                    <a:cubicBezTo>
                      <a:pt x="257" y="704"/>
                      <a:pt x="260" y="701"/>
                      <a:pt x="264" y="699"/>
                    </a:cubicBezTo>
                    <a:cubicBezTo>
                      <a:pt x="262" y="694"/>
                      <a:pt x="260" y="689"/>
                      <a:pt x="259" y="685"/>
                    </a:cubicBezTo>
                    <a:cubicBezTo>
                      <a:pt x="250" y="684"/>
                      <a:pt x="241" y="681"/>
                      <a:pt x="236" y="673"/>
                    </a:cubicBezTo>
                    <a:cubicBezTo>
                      <a:pt x="220" y="673"/>
                      <a:pt x="206" y="663"/>
                      <a:pt x="204" y="647"/>
                    </a:cubicBezTo>
                    <a:cubicBezTo>
                      <a:pt x="197" y="649"/>
                      <a:pt x="189" y="649"/>
                      <a:pt x="182" y="650"/>
                    </a:cubicBezTo>
                    <a:cubicBezTo>
                      <a:pt x="179" y="643"/>
                      <a:pt x="185" y="638"/>
                      <a:pt x="188" y="632"/>
                    </a:cubicBezTo>
                    <a:cubicBezTo>
                      <a:pt x="190" y="643"/>
                      <a:pt x="190" y="643"/>
                      <a:pt x="190" y="643"/>
                    </a:cubicBezTo>
                    <a:cubicBezTo>
                      <a:pt x="193" y="641"/>
                      <a:pt x="196" y="638"/>
                      <a:pt x="199" y="636"/>
                    </a:cubicBezTo>
                    <a:cubicBezTo>
                      <a:pt x="197" y="632"/>
                      <a:pt x="195" y="627"/>
                      <a:pt x="192" y="623"/>
                    </a:cubicBezTo>
                    <a:cubicBezTo>
                      <a:pt x="189" y="626"/>
                      <a:pt x="185" y="629"/>
                      <a:pt x="181" y="632"/>
                    </a:cubicBezTo>
                    <a:cubicBezTo>
                      <a:pt x="181" y="619"/>
                      <a:pt x="183" y="606"/>
                      <a:pt x="187" y="594"/>
                    </a:cubicBezTo>
                    <a:cubicBezTo>
                      <a:pt x="195" y="600"/>
                      <a:pt x="197" y="610"/>
                      <a:pt x="200" y="618"/>
                    </a:cubicBezTo>
                    <a:cubicBezTo>
                      <a:pt x="201" y="607"/>
                      <a:pt x="200" y="597"/>
                      <a:pt x="198" y="587"/>
                    </a:cubicBezTo>
                    <a:cubicBezTo>
                      <a:pt x="203" y="581"/>
                      <a:pt x="208" y="576"/>
                      <a:pt x="213" y="570"/>
                    </a:cubicBezTo>
                    <a:cubicBezTo>
                      <a:pt x="212" y="551"/>
                      <a:pt x="237" y="542"/>
                      <a:pt x="250" y="554"/>
                    </a:cubicBezTo>
                    <a:cubicBezTo>
                      <a:pt x="261" y="560"/>
                      <a:pt x="255" y="573"/>
                      <a:pt x="253" y="583"/>
                    </a:cubicBezTo>
                    <a:cubicBezTo>
                      <a:pt x="257" y="583"/>
                      <a:pt x="261" y="583"/>
                      <a:pt x="265" y="583"/>
                    </a:cubicBezTo>
                    <a:cubicBezTo>
                      <a:pt x="268" y="575"/>
                      <a:pt x="271" y="566"/>
                      <a:pt x="280" y="565"/>
                    </a:cubicBezTo>
                    <a:cubicBezTo>
                      <a:pt x="291" y="566"/>
                      <a:pt x="306" y="564"/>
                      <a:pt x="311" y="577"/>
                    </a:cubicBezTo>
                    <a:cubicBezTo>
                      <a:pt x="317" y="585"/>
                      <a:pt x="316" y="599"/>
                      <a:pt x="304" y="600"/>
                    </a:cubicBezTo>
                    <a:cubicBezTo>
                      <a:pt x="300" y="596"/>
                      <a:pt x="297" y="591"/>
                      <a:pt x="293" y="586"/>
                    </a:cubicBezTo>
                    <a:cubicBezTo>
                      <a:pt x="289" y="589"/>
                      <a:pt x="286" y="593"/>
                      <a:pt x="282" y="596"/>
                    </a:cubicBezTo>
                    <a:cubicBezTo>
                      <a:pt x="282" y="604"/>
                      <a:pt x="279" y="615"/>
                      <a:pt x="290" y="617"/>
                    </a:cubicBezTo>
                    <a:cubicBezTo>
                      <a:pt x="291" y="609"/>
                      <a:pt x="291" y="600"/>
                      <a:pt x="291" y="592"/>
                    </a:cubicBezTo>
                    <a:cubicBezTo>
                      <a:pt x="295" y="595"/>
                      <a:pt x="298" y="599"/>
                      <a:pt x="302" y="602"/>
                    </a:cubicBezTo>
                    <a:cubicBezTo>
                      <a:pt x="301" y="612"/>
                      <a:pt x="305" y="621"/>
                      <a:pt x="316" y="620"/>
                    </a:cubicBezTo>
                    <a:cubicBezTo>
                      <a:pt x="318" y="622"/>
                      <a:pt x="322" y="625"/>
                      <a:pt x="324" y="627"/>
                    </a:cubicBezTo>
                    <a:cubicBezTo>
                      <a:pt x="335" y="623"/>
                      <a:pt x="328" y="617"/>
                      <a:pt x="323" y="611"/>
                    </a:cubicBezTo>
                    <a:cubicBezTo>
                      <a:pt x="325" y="597"/>
                      <a:pt x="335" y="587"/>
                      <a:pt x="343" y="576"/>
                    </a:cubicBezTo>
                    <a:cubicBezTo>
                      <a:pt x="343" y="569"/>
                      <a:pt x="339" y="559"/>
                      <a:pt x="347" y="555"/>
                    </a:cubicBezTo>
                    <a:cubicBezTo>
                      <a:pt x="356" y="548"/>
                      <a:pt x="367" y="538"/>
                      <a:pt x="379" y="544"/>
                    </a:cubicBezTo>
                    <a:cubicBezTo>
                      <a:pt x="378" y="528"/>
                      <a:pt x="361" y="537"/>
                      <a:pt x="351" y="537"/>
                    </a:cubicBezTo>
                    <a:cubicBezTo>
                      <a:pt x="340" y="539"/>
                      <a:pt x="334" y="527"/>
                      <a:pt x="330" y="519"/>
                    </a:cubicBezTo>
                    <a:cubicBezTo>
                      <a:pt x="325" y="519"/>
                      <a:pt x="316" y="520"/>
                      <a:pt x="312" y="520"/>
                    </a:cubicBezTo>
                    <a:cubicBezTo>
                      <a:pt x="322" y="528"/>
                      <a:pt x="336" y="534"/>
                      <a:pt x="339" y="548"/>
                    </a:cubicBezTo>
                    <a:cubicBezTo>
                      <a:pt x="337" y="555"/>
                      <a:pt x="330" y="564"/>
                      <a:pt x="322" y="562"/>
                    </a:cubicBezTo>
                    <a:cubicBezTo>
                      <a:pt x="313" y="560"/>
                      <a:pt x="308" y="552"/>
                      <a:pt x="303" y="545"/>
                    </a:cubicBezTo>
                    <a:cubicBezTo>
                      <a:pt x="297" y="550"/>
                      <a:pt x="291" y="554"/>
                      <a:pt x="283" y="552"/>
                    </a:cubicBezTo>
                    <a:cubicBezTo>
                      <a:pt x="278" y="554"/>
                      <a:pt x="273" y="563"/>
                      <a:pt x="267" y="557"/>
                    </a:cubicBezTo>
                    <a:cubicBezTo>
                      <a:pt x="258" y="549"/>
                      <a:pt x="254" y="538"/>
                      <a:pt x="249" y="527"/>
                    </a:cubicBezTo>
                    <a:cubicBezTo>
                      <a:pt x="246" y="531"/>
                      <a:pt x="243" y="535"/>
                      <a:pt x="240" y="538"/>
                    </a:cubicBezTo>
                    <a:cubicBezTo>
                      <a:pt x="236" y="538"/>
                      <a:pt x="231" y="540"/>
                      <a:pt x="227" y="538"/>
                    </a:cubicBezTo>
                    <a:cubicBezTo>
                      <a:pt x="215" y="527"/>
                      <a:pt x="218" y="510"/>
                      <a:pt x="219" y="495"/>
                    </a:cubicBezTo>
                    <a:cubicBezTo>
                      <a:pt x="222" y="491"/>
                      <a:pt x="222" y="480"/>
                      <a:pt x="229" y="485"/>
                    </a:cubicBezTo>
                    <a:cubicBezTo>
                      <a:pt x="233" y="493"/>
                      <a:pt x="237" y="502"/>
                      <a:pt x="243" y="509"/>
                    </a:cubicBezTo>
                    <a:cubicBezTo>
                      <a:pt x="257" y="513"/>
                      <a:pt x="269" y="522"/>
                      <a:pt x="278" y="533"/>
                    </a:cubicBezTo>
                    <a:cubicBezTo>
                      <a:pt x="284" y="527"/>
                      <a:pt x="299" y="520"/>
                      <a:pt x="290" y="510"/>
                    </a:cubicBezTo>
                    <a:cubicBezTo>
                      <a:pt x="271" y="524"/>
                      <a:pt x="241" y="506"/>
                      <a:pt x="245" y="482"/>
                    </a:cubicBezTo>
                    <a:cubicBezTo>
                      <a:pt x="257" y="481"/>
                      <a:pt x="270" y="480"/>
                      <a:pt x="280" y="488"/>
                    </a:cubicBezTo>
                    <a:cubicBezTo>
                      <a:pt x="287" y="492"/>
                      <a:pt x="289" y="501"/>
                      <a:pt x="292" y="508"/>
                    </a:cubicBezTo>
                    <a:cubicBezTo>
                      <a:pt x="299" y="505"/>
                      <a:pt x="300" y="500"/>
                      <a:pt x="295" y="494"/>
                    </a:cubicBezTo>
                    <a:cubicBezTo>
                      <a:pt x="294" y="489"/>
                      <a:pt x="293" y="485"/>
                      <a:pt x="292" y="480"/>
                    </a:cubicBezTo>
                    <a:cubicBezTo>
                      <a:pt x="284" y="473"/>
                      <a:pt x="281" y="463"/>
                      <a:pt x="282" y="452"/>
                    </a:cubicBezTo>
                    <a:cubicBezTo>
                      <a:pt x="289" y="453"/>
                      <a:pt x="296" y="454"/>
                      <a:pt x="300" y="447"/>
                    </a:cubicBezTo>
                    <a:cubicBezTo>
                      <a:pt x="293" y="451"/>
                      <a:pt x="285" y="447"/>
                      <a:pt x="279" y="442"/>
                    </a:cubicBezTo>
                    <a:cubicBezTo>
                      <a:pt x="278" y="448"/>
                      <a:pt x="275" y="453"/>
                      <a:pt x="273" y="458"/>
                    </a:cubicBezTo>
                    <a:cubicBezTo>
                      <a:pt x="272" y="458"/>
                      <a:pt x="268" y="458"/>
                      <a:pt x="267" y="458"/>
                    </a:cubicBezTo>
                    <a:cubicBezTo>
                      <a:pt x="265" y="447"/>
                      <a:pt x="263" y="435"/>
                      <a:pt x="265" y="424"/>
                    </a:cubicBezTo>
                    <a:cubicBezTo>
                      <a:pt x="271" y="417"/>
                      <a:pt x="280" y="417"/>
                      <a:pt x="288" y="418"/>
                    </a:cubicBezTo>
                    <a:cubicBezTo>
                      <a:pt x="287" y="422"/>
                      <a:pt x="284" y="431"/>
                      <a:pt x="283" y="435"/>
                    </a:cubicBezTo>
                    <a:cubicBezTo>
                      <a:pt x="284" y="438"/>
                      <a:pt x="286" y="440"/>
                      <a:pt x="287" y="443"/>
                    </a:cubicBezTo>
                    <a:cubicBezTo>
                      <a:pt x="292" y="435"/>
                      <a:pt x="299" y="428"/>
                      <a:pt x="307" y="423"/>
                    </a:cubicBezTo>
                    <a:cubicBezTo>
                      <a:pt x="318" y="421"/>
                      <a:pt x="330" y="420"/>
                      <a:pt x="342" y="418"/>
                    </a:cubicBezTo>
                    <a:cubicBezTo>
                      <a:pt x="334" y="413"/>
                      <a:pt x="326" y="408"/>
                      <a:pt x="320" y="401"/>
                    </a:cubicBezTo>
                    <a:cubicBezTo>
                      <a:pt x="312" y="408"/>
                      <a:pt x="304" y="418"/>
                      <a:pt x="292" y="414"/>
                    </a:cubicBezTo>
                    <a:cubicBezTo>
                      <a:pt x="286" y="414"/>
                      <a:pt x="283" y="409"/>
                      <a:pt x="278" y="406"/>
                    </a:cubicBezTo>
                    <a:cubicBezTo>
                      <a:pt x="273" y="414"/>
                      <a:pt x="265" y="415"/>
                      <a:pt x="258" y="409"/>
                    </a:cubicBezTo>
                    <a:cubicBezTo>
                      <a:pt x="258" y="431"/>
                      <a:pt x="257" y="452"/>
                      <a:pt x="257" y="473"/>
                    </a:cubicBezTo>
                    <a:cubicBezTo>
                      <a:pt x="249" y="472"/>
                      <a:pt x="242" y="471"/>
                      <a:pt x="234" y="469"/>
                    </a:cubicBezTo>
                    <a:cubicBezTo>
                      <a:pt x="233" y="461"/>
                      <a:pt x="233" y="453"/>
                      <a:pt x="233" y="444"/>
                    </a:cubicBezTo>
                    <a:cubicBezTo>
                      <a:pt x="229" y="448"/>
                      <a:pt x="226" y="452"/>
                      <a:pt x="224" y="456"/>
                    </a:cubicBezTo>
                    <a:cubicBezTo>
                      <a:pt x="198" y="512"/>
                      <a:pt x="180" y="571"/>
                      <a:pt x="174" y="632"/>
                    </a:cubicBezTo>
                    <a:cubicBezTo>
                      <a:pt x="172" y="665"/>
                      <a:pt x="172" y="699"/>
                      <a:pt x="174" y="732"/>
                    </a:cubicBezTo>
                    <a:cubicBezTo>
                      <a:pt x="184" y="837"/>
                      <a:pt x="226" y="938"/>
                      <a:pt x="294" y="1018"/>
                    </a:cubicBezTo>
                    <a:cubicBezTo>
                      <a:pt x="374" y="1115"/>
                      <a:pt x="491" y="1181"/>
                      <a:pt x="616" y="1199"/>
                    </a:cubicBezTo>
                    <a:cubicBezTo>
                      <a:pt x="752" y="1220"/>
                      <a:pt x="897" y="1183"/>
                      <a:pt x="1006" y="1099"/>
                    </a:cubicBezTo>
                    <a:cubicBezTo>
                      <a:pt x="1108" y="1022"/>
                      <a:pt x="1179" y="908"/>
                      <a:pt x="1203" y="784"/>
                    </a:cubicBezTo>
                    <a:cubicBezTo>
                      <a:pt x="1223" y="677"/>
                      <a:pt x="1210" y="564"/>
                      <a:pt x="1164" y="465"/>
                    </a:cubicBezTo>
                    <a:cubicBezTo>
                      <a:pt x="1155" y="465"/>
                      <a:pt x="1146" y="465"/>
                      <a:pt x="1137" y="463"/>
                    </a:cubicBezTo>
                    <a:cubicBezTo>
                      <a:pt x="1141" y="469"/>
                      <a:pt x="1145" y="475"/>
                      <a:pt x="1149" y="481"/>
                    </a:cubicBezTo>
                    <a:cubicBezTo>
                      <a:pt x="1149" y="477"/>
                      <a:pt x="1150" y="470"/>
                      <a:pt x="1151" y="466"/>
                    </a:cubicBezTo>
                    <a:cubicBezTo>
                      <a:pt x="1157" y="472"/>
                      <a:pt x="1159" y="478"/>
                      <a:pt x="1159" y="486"/>
                    </a:cubicBezTo>
                    <a:cubicBezTo>
                      <a:pt x="1150" y="484"/>
                      <a:pt x="1141" y="481"/>
                      <a:pt x="1132" y="481"/>
                    </a:cubicBezTo>
                    <a:cubicBezTo>
                      <a:pt x="1134" y="484"/>
                      <a:pt x="1138" y="490"/>
                      <a:pt x="1140" y="492"/>
                    </a:cubicBezTo>
                    <a:cubicBezTo>
                      <a:pt x="1139" y="495"/>
                      <a:pt x="1139" y="501"/>
                      <a:pt x="1138" y="503"/>
                    </a:cubicBezTo>
                    <a:cubicBezTo>
                      <a:pt x="1125" y="505"/>
                      <a:pt x="1117" y="494"/>
                      <a:pt x="1110" y="486"/>
                    </a:cubicBezTo>
                    <a:cubicBezTo>
                      <a:pt x="1107" y="485"/>
                      <a:pt x="1102" y="485"/>
                      <a:pt x="1100" y="485"/>
                    </a:cubicBezTo>
                    <a:cubicBezTo>
                      <a:pt x="1092" y="477"/>
                      <a:pt x="1092" y="467"/>
                      <a:pt x="1092" y="457"/>
                    </a:cubicBezTo>
                    <a:cubicBezTo>
                      <a:pt x="1082" y="461"/>
                      <a:pt x="1087" y="474"/>
                      <a:pt x="1081" y="481"/>
                    </a:cubicBezTo>
                    <a:cubicBezTo>
                      <a:pt x="1073" y="483"/>
                      <a:pt x="1066" y="483"/>
                      <a:pt x="1059" y="480"/>
                    </a:cubicBezTo>
                    <a:cubicBezTo>
                      <a:pt x="1061" y="474"/>
                      <a:pt x="1066" y="469"/>
                      <a:pt x="1069" y="463"/>
                    </a:cubicBezTo>
                    <a:cubicBezTo>
                      <a:pt x="1062" y="461"/>
                      <a:pt x="1054" y="460"/>
                      <a:pt x="1046" y="457"/>
                    </a:cubicBezTo>
                    <a:cubicBezTo>
                      <a:pt x="1052" y="453"/>
                      <a:pt x="1060" y="452"/>
                      <a:pt x="1066" y="447"/>
                    </a:cubicBezTo>
                    <a:cubicBezTo>
                      <a:pt x="1056" y="443"/>
                      <a:pt x="1042" y="442"/>
                      <a:pt x="1038" y="431"/>
                    </a:cubicBezTo>
                    <a:cubicBezTo>
                      <a:pt x="1035" y="423"/>
                      <a:pt x="1031" y="412"/>
                      <a:pt x="1041" y="408"/>
                    </a:cubicBezTo>
                    <a:cubicBezTo>
                      <a:pt x="1055" y="398"/>
                      <a:pt x="1071" y="410"/>
                      <a:pt x="1083" y="417"/>
                    </a:cubicBezTo>
                    <a:cubicBezTo>
                      <a:pt x="1083" y="418"/>
                      <a:pt x="1083" y="422"/>
                      <a:pt x="1082" y="423"/>
                    </a:cubicBezTo>
                    <a:cubicBezTo>
                      <a:pt x="1083" y="423"/>
                      <a:pt x="1085" y="423"/>
                      <a:pt x="1086" y="423"/>
                    </a:cubicBezTo>
                    <a:cubicBezTo>
                      <a:pt x="1085" y="414"/>
                      <a:pt x="1085" y="414"/>
                      <a:pt x="1085" y="414"/>
                    </a:cubicBezTo>
                    <a:cubicBezTo>
                      <a:pt x="1092" y="420"/>
                      <a:pt x="1099" y="425"/>
                      <a:pt x="1104" y="433"/>
                    </a:cubicBezTo>
                    <a:cubicBezTo>
                      <a:pt x="1106" y="441"/>
                      <a:pt x="1106" y="451"/>
                      <a:pt x="1107" y="460"/>
                    </a:cubicBezTo>
                    <a:cubicBezTo>
                      <a:pt x="1111" y="455"/>
                      <a:pt x="1116" y="449"/>
                      <a:pt x="1121" y="444"/>
                    </a:cubicBezTo>
                    <a:cubicBezTo>
                      <a:pt x="1117" y="439"/>
                      <a:pt x="1113" y="434"/>
                      <a:pt x="1110" y="428"/>
                    </a:cubicBezTo>
                    <a:cubicBezTo>
                      <a:pt x="1110" y="421"/>
                      <a:pt x="1115" y="417"/>
                      <a:pt x="1118" y="411"/>
                    </a:cubicBezTo>
                    <a:cubicBezTo>
                      <a:pt x="1112" y="408"/>
                      <a:pt x="1114" y="401"/>
                      <a:pt x="1114" y="395"/>
                    </a:cubicBezTo>
                    <a:cubicBezTo>
                      <a:pt x="1093" y="395"/>
                      <a:pt x="1073" y="394"/>
                      <a:pt x="1052" y="394"/>
                    </a:cubicBezTo>
                    <a:cubicBezTo>
                      <a:pt x="1047" y="394"/>
                      <a:pt x="1045" y="389"/>
                      <a:pt x="1042" y="386"/>
                    </a:cubicBezTo>
                    <a:cubicBezTo>
                      <a:pt x="1036" y="384"/>
                      <a:pt x="1031" y="382"/>
                      <a:pt x="1026" y="380"/>
                    </a:cubicBezTo>
                    <a:close/>
                    <a:moveTo>
                      <a:pt x="1075" y="387"/>
                    </a:moveTo>
                    <a:cubicBezTo>
                      <a:pt x="1085" y="389"/>
                      <a:pt x="1095" y="389"/>
                      <a:pt x="1105" y="390"/>
                    </a:cubicBezTo>
                    <a:cubicBezTo>
                      <a:pt x="1102" y="378"/>
                      <a:pt x="1081" y="377"/>
                      <a:pt x="1075" y="387"/>
                    </a:cubicBezTo>
                    <a:close/>
                    <a:moveTo>
                      <a:pt x="529" y="416"/>
                    </a:moveTo>
                    <a:cubicBezTo>
                      <a:pt x="530" y="405"/>
                      <a:pt x="530" y="394"/>
                      <a:pt x="531" y="383"/>
                    </a:cubicBezTo>
                    <a:cubicBezTo>
                      <a:pt x="518" y="388"/>
                      <a:pt x="512" y="413"/>
                      <a:pt x="529" y="416"/>
                    </a:cubicBezTo>
                    <a:close/>
                    <a:moveTo>
                      <a:pt x="773" y="386"/>
                    </a:moveTo>
                    <a:cubicBezTo>
                      <a:pt x="775" y="393"/>
                      <a:pt x="779" y="399"/>
                      <a:pt x="784" y="405"/>
                    </a:cubicBezTo>
                    <a:cubicBezTo>
                      <a:pt x="790" y="403"/>
                      <a:pt x="795" y="398"/>
                      <a:pt x="795" y="392"/>
                    </a:cubicBezTo>
                    <a:cubicBezTo>
                      <a:pt x="787" y="390"/>
                      <a:pt x="780" y="387"/>
                      <a:pt x="773" y="386"/>
                    </a:cubicBezTo>
                    <a:close/>
                    <a:moveTo>
                      <a:pt x="911" y="387"/>
                    </a:moveTo>
                    <a:cubicBezTo>
                      <a:pt x="911" y="389"/>
                      <a:pt x="909" y="394"/>
                      <a:pt x="908" y="397"/>
                    </a:cubicBezTo>
                    <a:cubicBezTo>
                      <a:pt x="912" y="399"/>
                      <a:pt x="915" y="401"/>
                      <a:pt x="919" y="404"/>
                    </a:cubicBezTo>
                    <a:cubicBezTo>
                      <a:pt x="908" y="405"/>
                      <a:pt x="899" y="420"/>
                      <a:pt x="888" y="413"/>
                    </a:cubicBezTo>
                    <a:cubicBezTo>
                      <a:pt x="892" y="409"/>
                      <a:pt x="897" y="407"/>
                      <a:pt x="902" y="404"/>
                    </a:cubicBezTo>
                    <a:cubicBezTo>
                      <a:pt x="902" y="400"/>
                      <a:pt x="901" y="396"/>
                      <a:pt x="901" y="392"/>
                    </a:cubicBezTo>
                    <a:cubicBezTo>
                      <a:pt x="896" y="395"/>
                      <a:pt x="893" y="401"/>
                      <a:pt x="894" y="407"/>
                    </a:cubicBezTo>
                    <a:cubicBezTo>
                      <a:pt x="892" y="406"/>
                      <a:pt x="887" y="404"/>
                      <a:pt x="885" y="403"/>
                    </a:cubicBezTo>
                    <a:cubicBezTo>
                      <a:pt x="885" y="398"/>
                      <a:pt x="885" y="393"/>
                      <a:pt x="885" y="389"/>
                    </a:cubicBezTo>
                    <a:cubicBezTo>
                      <a:pt x="879" y="395"/>
                      <a:pt x="874" y="402"/>
                      <a:pt x="876" y="411"/>
                    </a:cubicBezTo>
                    <a:cubicBezTo>
                      <a:pt x="873" y="406"/>
                      <a:pt x="870" y="401"/>
                      <a:pt x="868" y="396"/>
                    </a:cubicBezTo>
                    <a:cubicBezTo>
                      <a:pt x="862" y="398"/>
                      <a:pt x="860" y="404"/>
                      <a:pt x="857" y="408"/>
                    </a:cubicBezTo>
                    <a:cubicBezTo>
                      <a:pt x="862" y="411"/>
                      <a:pt x="867" y="413"/>
                      <a:pt x="872" y="416"/>
                    </a:cubicBezTo>
                    <a:cubicBezTo>
                      <a:pt x="863" y="417"/>
                      <a:pt x="863" y="417"/>
                      <a:pt x="863" y="417"/>
                    </a:cubicBezTo>
                    <a:cubicBezTo>
                      <a:pt x="863" y="428"/>
                      <a:pt x="861" y="443"/>
                      <a:pt x="848" y="444"/>
                    </a:cubicBezTo>
                    <a:cubicBezTo>
                      <a:pt x="838" y="445"/>
                      <a:pt x="842" y="436"/>
                      <a:pt x="842" y="431"/>
                    </a:cubicBezTo>
                    <a:cubicBezTo>
                      <a:pt x="837" y="424"/>
                      <a:pt x="840" y="416"/>
                      <a:pt x="841" y="408"/>
                    </a:cubicBezTo>
                    <a:cubicBezTo>
                      <a:pt x="836" y="412"/>
                      <a:pt x="830" y="415"/>
                      <a:pt x="826" y="420"/>
                    </a:cubicBezTo>
                    <a:cubicBezTo>
                      <a:pt x="829" y="420"/>
                      <a:pt x="833" y="421"/>
                      <a:pt x="836" y="421"/>
                    </a:cubicBezTo>
                    <a:cubicBezTo>
                      <a:pt x="832" y="427"/>
                      <a:pt x="828" y="434"/>
                      <a:pt x="824" y="440"/>
                    </a:cubicBezTo>
                    <a:cubicBezTo>
                      <a:pt x="814" y="447"/>
                      <a:pt x="806" y="436"/>
                      <a:pt x="798" y="432"/>
                    </a:cubicBezTo>
                    <a:cubicBezTo>
                      <a:pt x="797" y="444"/>
                      <a:pt x="804" y="456"/>
                      <a:pt x="803" y="469"/>
                    </a:cubicBezTo>
                    <a:cubicBezTo>
                      <a:pt x="811" y="478"/>
                      <a:pt x="811" y="493"/>
                      <a:pt x="801" y="501"/>
                    </a:cubicBezTo>
                    <a:cubicBezTo>
                      <a:pt x="795" y="504"/>
                      <a:pt x="787" y="503"/>
                      <a:pt x="780" y="504"/>
                    </a:cubicBezTo>
                    <a:cubicBezTo>
                      <a:pt x="785" y="508"/>
                      <a:pt x="790" y="512"/>
                      <a:pt x="795" y="516"/>
                    </a:cubicBezTo>
                    <a:cubicBezTo>
                      <a:pt x="801" y="510"/>
                      <a:pt x="806" y="505"/>
                      <a:pt x="812" y="500"/>
                    </a:cubicBezTo>
                    <a:cubicBezTo>
                      <a:pt x="825" y="510"/>
                      <a:pt x="816" y="526"/>
                      <a:pt x="810" y="537"/>
                    </a:cubicBezTo>
                    <a:cubicBezTo>
                      <a:pt x="802" y="546"/>
                      <a:pt x="790" y="548"/>
                      <a:pt x="780" y="552"/>
                    </a:cubicBezTo>
                    <a:cubicBezTo>
                      <a:pt x="764" y="550"/>
                      <a:pt x="748" y="548"/>
                      <a:pt x="732" y="545"/>
                    </a:cubicBezTo>
                    <a:cubicBezTo>
                      <a:pt x="743" y="552"/>
                      <a:pt x="753" y="559"/>
                      <a:pt x="759" y="571"/>
                    </a:cubicBezTo>
                    <a:cubicBezTo>
                      <a:pt x="775" y="560"/>
                      <a:pt x="798" y="559"/>
                      <a:pt x="809" y="576"/>
                    </a:cubicBezTo>
                    <a:cubicBezTo>
                      <a:pt x="813" y="584"/>
                      <a:pt x="819" y="574"/>
                      <a:pt x="825" y="572"/>
                    </a:cubicBezTo>
                    <a:cubicBezTo>
                      <a:pt x="827" y="574"/>
                      <a:pt x="830" y="577"/>
                      <a:pt x="832" y="580"/>
                    </a:cubicBezTo>
                    <a:cubicBezTo>
                      <a:pt x="834" y="579"/>
                      <a:pt x="839" y="579"/>
                      <a:pt x="842" y="578"/>
                    </a:cubicBezTo>
                    <a:cubicBezTo>
                      <a:pt x="838" y="561"/>
                      <a:pt x="848" y="545"/>
                      <a:pt x="849" y="528"/>
                    </a:cubicBezTo>
                    <a:cubicBezTo>
                      <a:pt x="851" y="523"/>
                      <a:pt x="848" y="515"/>
                      <a:pt x="856" y="514"/>
                    </a:cubicBezTo>
                    <a:cubicBezTo>
                      <a:pt x="863" y="519"/>
                      <a:pt x="871" y="522"/>
                      <a:pt x="879" y="523"/>
                    </a:cubicBezTo>
                    <a:cubicBezTo>
                      <a:pt x="882" y="521"/>
                      <a:pt x="887" y="518"/>
                      <a:pt x="889" y="516"/>
                    </a:cubicBezTo>
                    <a:cubicBezTo>
                      <a:pt x="880" y="505"/>
                      <a:pt x="896" y="498"/>
                      <a:pt x="902" y="489"/>
                    </a:cubicBezTo>
                    <a:cubicBezTo>
                      <a:pt x="894" y="489"/>
                      <a:pt x="887" y="489"/>
                      <a:pt x="880" y="488"/>
                    </a:cubicBezTo>
                    <a:cubicBezTo>
                      <a:pt x="877" y="491"/>
                      <a:pt x="875" y="493"/>
                      <a:pt x="873" y="496"/>
                    </a:cubicBezTo>
                    <a:cubicBezTo>
                      <a:pt x="877" y="495"/>
                      <a:pt x="884" y="494"/>
                      <a:pt x="888" y="494"/>
                    </a:cubicBezTo>
                    <a:cubicBezTo>
                      <a:pt x="885" y="508"/>
                      <a:pt x="867" y="508"/>
                      <a:pt x="860" y="497"/>
                    </a:cubicBezTo>
                    <a:cubicBezTo>
                      <a:pt x="868" y="488"/>
                      <a:pt x="878" y="480"/>
                      <a:pt x="883" y="469"/>
                    </a:cubicBezTo>
                    <a:cubicBezTo>
                      <a:pt x="879" y="470"/>
                      <a:pt x="871" y="472"/>
                      <a:pt x="867" y="474"/>
                    </a:cubicBezTo>
                    <a:cubicBezTo>
                      <a:pt x="861" y="470"/>
                      <a:pt x="852" y="462"/>
                      <a:pt x="858" y="454"/>
                    </a:cubicBezTo>
                    <a:cubicBezTo>
                      <a:pt x="868" y="446"/>
                      <a:pt x="881" y="444"/>
                      <a:pt x="894" y="441"/>
                    </a:cubicBezTo>
                    <a:cubicBezTo>
                      <a:pt x="897" y="438"/>
                      <a:pt x="900" y="434"/>
                      <a:pt x="904" y="430"/>
                    </a:cubicBezTo>
                    <a:cubicBezTo>
                      <a:pt x="916" y="428"/>
                      <a:pt x="928" y="434"/>
                      <a:pt x="938" y="440"/>
                    </a:cubicBezTo>
                    <a:cubicBezTo>
                      <a:pt x="938" y="438"/>
                      <a:pt x="937" y="434"/>
                      <a:pt x="937" y="431"/>
                    </a:cubicBezTo>
                    <a:cubicBezTo>
                      <a:pt x="930" y="425"/>
                      <a:pt x="915" y="419"/>
                      <a:pt x="920" y="406"/>
                    </a:cubicBezTo>
                    <a:cubicBezTo>
                      <a:pt x="919" y="399"/>
                      <a:pt x="919" y="392"/>
                      <a:pt x="919" y="385"/>
                    </a:cubicBezTo>
                    <a:cubicBezTo>
                      <a:pt x="917" y="386"/>
                      <a:pt x="913" y="386"/>
                      <a:pt x="911" y="387"/>
                    </a:cubicBezTo>
                    <a:close/>
                    <a:moveTo>
                      <a:pt x="329" y="389"/>
                    </a:moveTo>
                    <a:cubicBezTo>
                      <a:pt x="326" y="391"/>
                      <a:pt x="326" y="391"/>
                      <a:pt x="326" y="391"/>
                    </a:cubicBezTo>
                    <a:cubicBezTo>
                      <a:pt x="329" y="401"/>
                      <a:pt x="339" y="408"/>
                      <a:pt x="349" y="407"/>
                    </a:cubicBezTo>
                    <a:cubicBezTo>
                      <a:pt x="344" y="400"/>
                      <a:pt x="337" y="393"/>
                      <a:pt x="329" y="389"/>
                    </a:cubicBezTo>
                    <a:close/>
                    <a:moveTo>
                      <a:pt x="637" y="406"/>
                    </a:moveTo>
                    <a:cubicBezTo>
                      <a:pt x="640" y="406"/>
                      <a:pt x="645" y="406"/>
                      <a:pt x="648" y="407"/>
                    </a:cubicBezTo>
                    <a:cubicBezTo>
                      <a:pt x="647" y="400"/>
                      <a:pt x="646" y="394"/>
                      <a:pt x="644" y="388"/>
                    </a:cubicBezTo>
                    <a:cubicBezTo>
                      <a:pt x="639" y="393"/>
                      <a:pt x="637" y="399"/>
                      <a:pt x="637" y="406"/>
                    </a:cubicBezTo>
                    <a:close/>
                    <a:moveTo>
                      <a:pt x="828" y="387"/>
                    </a:moveTo>
                    <a:cubicBezTo>
                      <a:pt x="828" y="395"/>
                      <a:pt x="828" y="402"/>
                      <a:pt x="828" y="409"/>
                    </a:cubicBezTo>
                    <a:cubicBezTo>
                      <a:pt x="832" y="407"/>
                      <a:pt x="835" y="405"/>
                      <a:pt x="839" y="403"/>
                    </a:cubicBezTo>
                    <a:cubicBezTo>
                      <a:pt x="839" y="396"/>
                      <a:pt x="832" y="392"/>
                      <a:pt x="828" y="387"/>
                    </a:cubicBezTo>
                    <a:close/>
                    <a:moveTo>
                      <a:pt x="841" y="389"/>
                    </a:moveTo>
                    <a:cubicBezTo>
                      <a:pt x="840" y="395"/>
                      <a:pt x="848" y="400"/>
                      <a:pt x="853" y="402"/>
                    </a:cubicBezTo>
                    <a:cubicBezTo>
                      <a:pt x="860" y="398"/>
                      <a:pt x="848" y="385"/>
                      <a:pt x="841" y="389"/>
                    </a:cubicBezTo>
                    <a:close/>
                    <a:moveTo>
                      <a:pt x="996" y="390"/>
                    </a:moveTo>
                    <a:cubicBezTo>
                      <a:pt x="991" y="393"/>
                      <a:pt x="997" y="402"/>
                      <a:pt x="1002" y="398"/>
                    </a:cubicBezTo>
                    <a:cubicBezTo>
                      <a:pt x="1008" y="394"/>
                      <a:pt x="1001" y="386"/>
                      <a:pt x="996" y="390"/>
                    </a:cubicBezTo>
                    <a:close/>
                    <a:moveTo>
                      <a:pt x="378" y="392"/>
                    </a:moveTo>
                    <a:cubicBezTo>
                      <a:pt x="374" y="394"/>
                      <a:pt x="369" y="403"/>
                      <a:pt x="376" y="404"/>
                    </a:cubicBezTo>
                    <a:cubicBezTo>
                      <a:pt x="384" y="406"/>
                      <a:pt x="389" y="387"/>
                      <a:pt x="378" y="392"/>
                    </a:cubicBezTo>
                    <a:close/>
                    <a:moveTo>
                      <a:pt x="538" y="417"/>
                    </a:moveTo>
                    <a:cubicBezTo>
                      <a:pt x="548" y="411"/>
                      <a:pt x="545" y="400"/>
                      <a:pt x="542" y="391"/>
                    </a:cubicBezTo>
                    <a:cubicBezTo>
                      <a:pt x="534" y="397"/>
                      <a:pt x="538" y="408"/>
                      <a:pt x="538" y="417"/>
                    </a:cubicBezTo>
                    <a:close/>
                    <a:moveTo>
                      <a:pt x="625" y="388"/>
                    </a:moveTo>
                    <a:cubicBezTo>
                      <a:pt x="626" y="400"/>
                      <a:pt x="614" y="408"/>
                      <a:pt x="605" y="399"/>
                    </a:cubicBezTo>
                    <a:cubicBezTo>
                      <a:pt x="606" y="406"/>
                      <a:pt x="607" y="413"/>
                      <a:pt x="603" y="419"/>
                    </a:cubicBezTo>
                    <a:cubicBezTo>
                      <a:pt x="599" y="416"/>
                      <a:pt x="593" y="411"/>
                      <a:pt x="589" y="409"/>
                    </a:cubicBezTo>
                    <a:cubicBezTo>
                      <a:pt x="590" y="420"/>
                      <a:pt x="601" y="428"/>
                      <a:pt x="599" y="440"/>
                    </a:cubicBezTo>
                    <a:cubicBezTo>
                      <a:pt x="599" y="452"/>
                      <a:pt x="582" y="459"/>
                      <a:pt x="575" y="449"/>
                    </a:cubicBezTo>
                    <a:cubicBezTo>
                      <a:pt x="568" y="443"/>
                      <a:pt x="569" y="434"/>
                      <a:pt x="569" y="426"/>
                    </a:cubicBezTo>
                    <a:cubicBezTo>
                      <a:pt x="561" y="430"/>
                      <a:pt x="553" y="428"/>
                      <a:pt x="547" y="422"/>
                    </a:cubicBezTo>
                    <a:cubicBezTo>
                      <a:pt x="541" y="423"/>
                      <a:pt x="535" y="424"/>
                      <a:pt x="529" y="426"/>
                    </a:cubicBezTo>
                    <a:cubicBezTo>
                      <a:pt x="530" y="436"/>
                      <a:pt x="547" y="432"/>
                      <a:pt x="550" y="443"/>
                    </a:cubicBezTo>
                    <a:cubicBezTo>
                      <a:pt x="552" y="444"/>
                      <a:pt x="556" y="446"/>
                      <a:pt x="558" y="447"/>
                    </a:cubicBezTo>
                    <a:cubicBezTo>
                      <a:pt x="559" y="453"/>
                      <a:pt x="559" y="459"/>
                      <a:pt x="560" y="464"/>
                    </a:cubicBezTo>
                    <a:cubicBezTo>
                      <a:pt x="556" y="470"/>
                      <a:pt x="550" y="476"/>
                      <a:pt x="543" y="479"/>
                    </a:cubicBezTo>
                    <a:cubicBezTo>
                      <a:pt x="540" y="472"/>
                      <a:pt x="538" y="464"/>
                      <a:pt x="538" y="456"/>
                    </a:cubicBezTo>
                    <a:cubicBezTo>
                      <a:pt x="526" y="461"/>
                      <a:pt x="507" y="478"/>
                      <a:pt x="498" y="458"/>
                    </a:cubicBezTo>
                    <a:cubicBezTo>
                      <a:pt x="502" y="458"/>
                      <a:pt x="510" y="459"/>
                      <a:pt x="514" y="459"/>
                    </a:cubicBezTo>
                    <a:cubicBezTo>
                      <a:pt x="508" y="448"/>
                      <a:pt x="494" y="454"/>
                      <a:pt x="485" y="454"/>
                    </a:cubicBezTo>
                    <a:cubicBezTo>
                      <a:pt x="490" y="459"/>
                      <a:pt x="495" y="464"/>
                      <a:pt x="501" y="469"/>
                    </a:cubicBezTo>
                    <a:cubicBezTo>
                      <a:pt x="500" y="472"/>
                      <a:pt x="499" y="474"/>
                      <a:pt x="499" y="477"/>
                    </a:cubicBezTo>
                    <a:cubicBezTo>
                      <a:pt x="515" y="483"/>
                      <a:pt x="508" y="506"/>
                      <a:pt x="522" y="512"/>
                    </a:cubicBezTo>
                    <a:cubicBezTo>
                      <a:pt x="518" y="503"/>
                      <a:pt x="517" y="493"/>
                      <a:pt x="527" y="488"/>
                    </a:cubicBezTo>
                    <a:cubicBezTo>
                      <a:pt x="536" y="505"/>
                      <a:pt x="555" y="517"/>
                      <a:pt x="551" y="538"/>
                    </a:cubicBezTo>
                    <a:cubicBezTo>
                      <a:pt x="546" y="540"/>
                      <a:pt x="541" y="541"/>
                      <a:pt x="537" y="543"/>
                    </a:cubicBezTo>
                    <a:cubicBezTo>
                      <a:pt x="538" y="557"/>
                      <a:pt x="548" y="569"/>
                      <a:pt x="551" y="583"/>
                    </a:cubicBezTo>
                    <a:cubicBezTo>
                      <a:pt x="553" y="591"/>
                      <a:pt x="545" y="591"/>
                      <a:pt x="540" y="592"/>
                    </a:cubicBezTo>
                    <a:cubicBezTo>
                      <a:pt x="536" y="583"/>
                      <a:pt x="536" y="572"/>
                      <a:pt x="527" y="567"/>
                    </a:cubicBezTo>
                    <a:cubicBezTo>
                      <a:pt x="526" y="578"/>
                      <a:pt x="517" y="592"/>
                      <a:pt x="528" y="600"/>
                    </a:cubicBezTo>
                    <a:cubicBezTo>
                      <a:pt x="535" y="607"/>
                      <a:pt x="544" y="598"/>
                      <a:pt x="551" y="598"/>
                    </a:cubicBezTo>
                    <a:cubicBezTo>
                      <a:pt x="555" y="592"/>
                      <a:pt x="559" y="586"/>
                      <a:pt x="563" y="580"/>
                    </a:cubicBezTo>
                    <a:cubicBezTo>
                      <a:pt x="557" y="564"/>
                      <a:pt x="564" y="548"/>
                      <a:pt x="575" y="537"/>
                    </a:cubicBezTo>
                    <a:cubicBezTo>
                      <a:pt x="583" y="537"/>
                      <a:pt x="591" y="538"/>
                      <a:pt x="600" y="538"/>
                    </a:cubicBezTo>
                    <a:cubicBezTo>
                      <a:pt x="601" y="533"/>
                      <a:pt x="602" y="527"/>
                      <a:pt x="603" y="521"/>
                    </a:cubicBezTo>
                    <a:cubicBezTo>
                      <a:pt x="597" y="526"/>
                      <a:pt x="591" y="530"/>
                      <a:pt x="584" y="534"/>
                    </a:cubicBezTo>
                    <a:cubicBezTo>
                      <a:pt x="582" y="527"/>
                      <a:pt x="580" y="521"/>
                      <a:pt x="578" y="514"/>
                    </a:cubicBezTo>
                    <a:cubicBezTo>
                      <a:pt x="574" y="517"/>
                      <a:pt x="571" y="520"/>
                      <a:pt x="568" y="524"/>
                    </a:cubicBezTo>
                    <a:cubicBezTo>
                      <a:pt x="558" y="520"/>
                      <a:pt x="548" y="512"/>
                      <a:pt x="549" y="500"/>
                    </a:cubicBezTo>
                    <a:cubicBezTo>
                      <a:pt x="555" y="484"/>
                      <a:pt x="561" y="469"/>
                      <a:pt x="565" y="453"/>
                    </a:cubicBezTo>
                    <a:cubicBezTo>
                      <a:pt x="567" y="453"/>
                      <a:pt x="569" y="453"/>
                      <a:pt x="570" y="453"/>
                    </a:cubicBezTo>
                    <a:cubicBezTo>
                      <a:pt x="579" y="468"/>
                      <a:pt x="591" y="483"/>
                      <a:pt x="592" y="501"/>
                    </a:cubicBezTo>
                    <a:cubicBezTo>
                      <a:pt x="597" y="498"/>
                      <a:pt x="603" y="496"/>
                      <a:pt x="608" y="493"/>
                    </a:cubicBezTo>
                    <a:cubicBezTo>
                      <a:pt x="611" y="498"/>
                      <a:pt x="614" y="502"/>
                      <a:pt x="618" y="506"/>
                    </a:cubicBezTo>
                    <a:cubicBezTo>
                      <a:pt x="626" y="506"/>
                      <a:pt x="635" y="505"/>
                      <a:pt x="643" y="505"/>
                    </a:cubicBezTo>
                    <a:cubicBezTo>
                      <a:pt x="640" y="489"/>
                      <a:pt x="643" y="473"/>
                      <a:pt x="651" y="460"/>
                    </a:cubicBezTo>
                    <a:cubicBezTo>
                      <a:pt x="651" y="448"/>
                      <a:pt x="644" y="439"/>
                      <a:pt x="640" y="429"/>
                    </a:cubicBezTo>
                    <a:cubicBezTo>
                      <a:pt x="646" y="429"/>
                      <a:pt x="652" y="429"/>
                      <a:pt x="658" y="429"/>
                    </a:cubicBezTo>
                    <a:cubicBezTo>
                      <a:pt x="656" y="424"/>
                      <a:pt x="655" y="419"/>
                      <a:pt x="653" y="414"/>
                    </a:cubicBezTo>
                    <a:cubicBezTo>
                      <a:pt x="647" y="415"/>
                      <a:pt x="640" y="415"/>
                      <a:pt x="634" y="415"/>
                    </a:cubicBezTo>
                    <a:cubicBezTo>
                      <a:pt x="631" y="406"/>
                      <a:pt x="629" y="397"/>
                      <a:pt x="625" y="388"/>
                    </a:cubicBezTo>
                    <a:close/>
                    <a:moveTo>
                      <a:pt x="811" y="406"/>
                    </a:moveTo>
                    <a:cubicBezTo>
                      <a:pt x="815" y="404"/>
                      <a:pt x="821" y="397"/>
                      <a:pt x="820" y="392"/>
                    </a:cubicBezTo>
                    <a:cubicBezTo>
                      <a:pt x="813" y="388"/>
                      <a:pt x="802" y="403"/>
                      <a:pt x="811" y="406"/>
                    </a:cubicBezTo>
                    <a:close/>
                    <a:moveTo>
                      <a:pt x="389" y="402"/>
                    </a:moveTo>
                    <a:cubicBezTo>
                      <a:pt x="393" y="405"/>
                      <a:pt x="397" y="408"/>
                      <a:pt x="402" y="410"/>
                    </a:cubicBezTo>
                    <a:cubicBezTo>
                      <a:pt x="405" y="406"/>
                      <a:pt x="408" y="401"/>
                      <a:pt x="411" y="396"/>
                    </a:cubicBezTo>
                    <a:cubicBezTo>
                      <a:pt x="403" y="397"/>
                      <a:pt x="396" y="399"/>
                      <a:pt x="389" y="402"/>
                    </a:cubicBezTo>
                    <a:close/>
                    <a:moveTo>
                      <a:pt x="970" y="417"/>
                    </a:moveTo>
                    <a:cubicBezTo>
                      <a:pt x="966" y="421"/>
                      <a:pt x="966" y="431"/>
                      <a:pt x="959" y="430"/>
                    </a:cubicBezTo>
                    <a:cubicBezTo>
                      <a:pt x="959" y="424"/>
                      <a:pt x="959" y="417"/>
                      <a:pt x="959" y="411"/>
                    </a:cubicBezTo>
                    <a:cubicBezTo>
                      <a:pt x="955" y="416"/>
                      <a:pt x="950" y="421"/>
                      <a:pt x="946" y="426"/>
                    </a:cubicBezTo>
                    <a:cubicBezTo>
                      <a:pt x="947" y="428"/>
                      <a:pt x="947" y="431"/>
                      <a:pt x="948" y="434"/>
                    </a:cubicBezTo>
                    <a:cubicBezTo>
                      <a:pt x="952" y="435"/>
                      <a:pt x="958" y="437"/>
                      <a:pt x="961" y="437"/>
                    </a:cubicBezTo>
                    <a:cubicBezTo>
                      <a:pt x="974" y="430"/>
                      <a:pt x="979" y="414"/>
                      <a:pt x="991" y="405"/>
                    </a:cubicBezTo>
                    <a:cubicBezTo>
                      <a:pt x="990" y="402"/>
                      <a:pt x="989" y="399"/>
                      <a:pt x="988" y="396"/>
                    </a:cubicBezTo>
                    <a:cubicBezTo>
                      <a:pt x="982" y="404"/>
                      <a:pt x="976" y="410"/>
                      <a:pt x="970" y="417"/>
                    </a:cubicBezTo>
                    <a:close/>
                    <a:moveTo>
                      <a:pt x="492" y="404"/>
                    </a:moveTo>
                    <a:cubicBezTo>
                      <a:pt x="493" y="410"/>
                      <a:pt x="504" y="411"/>
                      <a:pt x="505" y="404"/>
                    </a:cubicBezTo>
                    <a:cubicBezTo>
                      <a:pt x="504" y="397"/>
                      <a:pt x="492" y="397"/>
                      <a:pt x="492" y="404"/>
                    </a:cubicBezTo>
                    <a:close/>
                    <a:moveTo>
                      <a:pt x="932" y="401"/>
                    </a:moveTo>
                    <a:cubicBezTo>
                      <a:pt x="926" y="403"/>
                      <a:pt x="926" y="415"/>
                      <a:pt x="933" y="416"/>
                    </a:cubicBezTo>
                    <a:cubicBezTo>
                      <a:pt x="940" y="415"/>
                      <a:pt x="939" y="402"/>
                      <a:pt x="932" y="401"/>
                    </a:cubicBezTo>
                    <a:close/>
                    <a:moveTo>
                      <a:pt x="413" y="403"/>
                    </a:moveTo>
                    <a:cubicBezTo>
                      <a:pt x="412" y="414"/>
                      <a:pt x="416" y="427"/>
                      <a:pt x="428" y="430"/>
                    </a:cubicBezTo>
                    <a:cubicBezTo>
                      <a:pt x="425" y="420"/>
                      <a:pt x="424" y="407"/>
                      <a:pt x="413" y="403"/>
                    </a:cubicBezTo>
                    <a:close/>
                    <a:moveTo>
                      <a:pt x="464" y="413"/>
                    </a:moveTo>
                    <a:cubicBezTo>
                      <a:pt x="470" y="410"/>
                      <a:pt x="470" y="407"/>
                      <a:pt x="464" y="404"/>
                    </a:cubicBezTo>
                    <a:cubicBezTo>
                      <a:pt x="457" y="407"/>
                      <a:pt x="458" y="410"/>
                      <a:pt x="464" y="413"/>
                    </a:cubicBezTo>
                    <a:close/>
                    <a:moveTo>
                      <a:pt x="816" y="406"/>
                    </a:moveTo>
                    <a:cubicBezTo>
                      <a:pt x="814" y="413"/>
                      <a:pt x="817" y="415"/>
                      <a:pt x="823" y="413"/>
                    </a:cubicBezTo>
                    <a:cubicBezTo>
                      <a:pt x="825" y="406"/>
                      <a:pt x="823" y="404"/>
                      <a:pt x="816" y="406"/>
                    </a:cubicBezTo>
                    <a:close/>
                    <a:moveTo>
                      <a:pt x="432" y="408"/>
                    </a:moveTo>
                    <a:cubicBezTo>
                      <a:pt x="434" y="413"/>
                      <a:pt x="437" y="417"/>
                      <a:pt x="440" y="422"/>
                    </a:cubicBezTo>
                    <a:cubicBezTo>
                      <a:pt x="443" y="419"/>
                      <a:pt x="452" y="419"/>
                      <a:pt x="451" y="413"/>
                    </a:cubicBezTo>
                    <a:cubicBezTo>
                      <a:pt x="446" y="409"/>
                      <a:pt x="438" y="410"/>
                      <a:pt x="432" y="408"/>
                    </a:cubicBezTo>
                    <a:close/>
                    <a:moveTo>
                      <a:pt x="662" y="416"/>
                    </a:moveTo>
                    <a:cubicBezTo>
                      <a:pt x="661" y="423"/>
                      <a:pt x="668" y="426"/>
                      <a:pt x="672" y="431"/>
                    </a:cubicBezTo>
                    <a:cubicBezTo>
                      <a:pt x="673" y="429"/>
                      <a:pt x="677" y="427"/>
                      <a:pt x="679" y="426"/>
                    </a:cubicBezTo>
                    <a:cubicBezTo>
                      <a:pt x="676" y="420"/>
                      <a:pt x="674" y="414"/>
                      <a:pt x="670" y="409"/>
                    </a:cubicBezTo>
                    <a:cubicBezTo>
                      <a:pt x="665" y="408"/>
                      <a:pt x="663" y="412"/>
                      <a:pt x="662" y="416"/>
                    </a:cubicBezTo>
                    <a:close/>
                    <a:moveTo>
                      <a:pt x="753" y="432"/>
                    </a:moveTo>
                    <a:cubicBezTo>
                      <a:pt x="761" y="427"/>
                      <a:pt x="769" y="421"/>
                      <a:pt x="775" y="413"/>
                    </a:cubicBezTo>
                    <a:cubicBezTo>
                      <a:pt x="765" y="407"/>
                      <a:pt x="752" y="422"/>
                      <a:pt x="753" y="432"/>
                    </a:cubicBezTo>
                    <a:close/>
                    <a:moveTo>
                      <a:pt x="358" y="414"/>
                    </a:moveTo>
                    <a:cubicBezTo>
                      <a:pt x="343" y="419"/>
                      <a:pt x="368" y="434"/>
                      <a:pt x="368" y="421"/>
                    </a:cubicBezTo>
                    <a:cubicBezTo>
                      <a:pt x="366" y="417"/>
                      <a:pt x="363" y="411"/>
                      <a:pt x="358" y="414"/>
                    </a:cubicBezTo>
                    <a:close/>
                    <a:moveTo>
                      <a:pt x="377" y="424"/>
                    </a:moveTo>
                    <a:cubicBezTo>
                      <a:pt x="388" y="433"/>
                      <a:pt x="406" y="438"/>
                      <a:pt x="411" y="453"/>
                    </a:cubicBezTo>
                    <a:cubicBezTo>
                      <a:pt x="405" y="461"/>
                      <a:pt x="388" y="463"/>
                      <a:pt x="384" y="452"/>
                    </a:cubicBezTo>
                    <a:cubicBezTo>
                      <a:pt x="379" y="445"/>
                      <a:pt x="377" y="426"/>
                      <a:pt x="365" y="435"/>
                    </a:cubicBezTo>
                    <a:cubicBezTo>
                      <a:pt x="374" y="449"/>
                      <a:pt x="383" y="463"/>
                      <a:pt x="393" y="476"/>
                    </a:cubicBezTo>
                    <a:cubicBezTo>
                      <a:pt x="395" y="472"/>
                      <a:pt x="398" y="468"/>
                      <a:pt x="400" y="465"/>
                    </a:cubicBezTo>
                    <a:cubicBezTo>
                      <a:pt x="404" y="465"/>
                      <a:pt x="408" y="465"/>
                      <a:pt x="412" y="465"/>
                    </a:cubicBezTo>
                    <a:cubicBezTo>
                      <a:pt x="414" y="458"/>
                      <a:pt x="420" y="451"/>
                      <a:pt x="426" y="446"/>
                    </a:cubicBezTo>
                    <a:cubicBezTo>
                      <a:pt x="434" y="446"/>
                      <a:pt x="443" y="447"/>
                      <a:pt x="451" y="447"/>
                    </a:cubicBezTo>
                    <a:cubicBezTo>
                      <a:pt x="453" y="438"/>
                      <a:pt x="457" y="429"/>
                      <a:pt x="463" y="420"/>
                    </a:cubicBezTo>
                    <a:cubicBezTo>
                      <a:pt x="455" y="424"/>
                      <a:pt x="447" y="428"/>
                      <a:pt x="439" y="431"/>
                    </a:cubicBezTo>
                    <a:cubicBezTo>
                      <a:pt x="429" y="440"/>
                      <a:pt x="417" y="436"/>
                      <a:pt x="405" y="434"/>
                    </a:cubicBezTo>
                    <a:cubicBezTo>
                      <a:pt x="395" y="431"/>
                      <a:pt x="389" y="420"/>
                      <a:pt x="382" y="413"/>
                    </a:cubicBezTo>
                    <a:cubicBezTo>
                      <a:pt x="376" y="409"/>
                      <a:pt x="372" y="421"/>
                      <a:pt x="377" y="424"/>
                    </a:cubicBezTo>
                    <a:close/>
                    <a:moveTo>
                      <a:pt x="498" y="414"/>
                    </a:moveTo>
                    <a:cubicBezTo>
                      <a:pt x="498" y="416"/>
                      <a:pt x="498" y="420"/>
                      <a:pt x="499" y="423"/>
                    </a:cubicBezTo>
                    <a:cubicBezTo>
                      <a:pt x="502" y="422"/>
                      <a:pt x="506" y="421"/>
                      <a:pt x="509" y="420"/>
                    </a:cubicBezTo>
                    <a:cubicBezTo>
                      <a:pt x="508" y="414"/>
                      <a:pt x="502" y="415"/>
                      <a:pt x="498" y="414"/>
                    </a:cubicBezTo>
                    <a:close/>
                    <a:moveTo>
                      <a:pt x="774" y="430"/>
                    </a:moveTo>
                    <a:cubicBezTo>
                      <a:pt x="779" y="433"/>
                      <a:pt x="785" y="437"/>
                      <a:pt x="791" y="440"/>
                    </a:cubicBezTo>
                    <a:cubicBezTo>
                      <a:pt x="790" y="430"/>
                      <a:pt x="790" y="420"/>
                      <a:pt x="791" y="411"/>
                    </a:cubicBezTo>
                    <a:cubicBezTo>
                      <a:pt x="783" y="416"/>
                      <a:pt x="778" y="423"/>
                      <a:pt x="774" y="430"/>
                    </a:cubicBezTo>
                    <a:close/>
                    <a:moveTo>
                      <a:pt x="800" y="411"/>
                    </a:moveTo>
                    <a:cubicBezTo>
                      <a:pt x="800" y="422"/>
                      <a:pt x="810" y="432"/>
                      <a:pt x="821" y="433"/>
                    </a:cubicBezTo>
                    <a:cubicBezTo>
                      <a:pt x="816" y="424"/>
                      <a:pt x="809" y="416"/>
                      <a:pt x="800" y="411"/>
                    </a:cubicBezTo>
                    <a:close/>
                    <a:moveTo>
                      <a:pt x="1043" y="422"/>
                    </a:moveTo>
                    <a:cubicBezTo>
                      <a:pt x="1052" y="422"/>
                      <a:pt x="1061" y="423"/>
                      <a:pt x="1070" y="425"/>
                    </a:cubicBezTo>
                    <a:cubicBezTo>
                      <a:pt x="1066" y="414"/>
                      <a:pt x="1046" y="406"/>
                      <a:pt x="1043" y="422"/>
                    </a:cubicBezTo>
                    <a:close/>
                    <a:moveTo>
                      <a:pt x="579" y="416"/>
                    </a:moveTo>
                    <a:cubicBezTo>
                      <a:pt x="578" y="426"/>
                      <a:pt x="576" y="436"/>
                      <a:pt x="580" y="446"/>
                    </a:cubicBezTo>
                    <a:cubicBezTo>
                      <a:pt x="583" y="444"/>
                      <a:pt x="588" y="441"/>
                      <a:pt x="591" y="440"/>
                    </a:cubicBezTo>
                    <a:cubicBezTo>
                      <a:pt x="592" y="430"/>
                      <a:pt x="586" y="422"/>
                      <a:pt x="579" y="416"/>
                    </a:cubicBezTo>
                    <a:close/>
                    <a:moveTo>
                      <a:pt x="690" y="416"/>
                    </a:moveTo>
                    <a:cubicBezTo>
                      <a:pt x="689" y="425"/>
                      <a:pt x="688" y="434"/>
                      <a:pt x="692" y="443"/>
                    </a:cubicBezTo>
                    <a:cubicBezTo>
                      <a:pt x="694" y="442"/>
                      <a:pt x="698" y="440"/>
                      <a:pt x="699" y="439"/>
                    </a:cubicBezTo>
                    <a:cubicBezTo>
                      <a:pt x="697" y="431"/>
                      <a:pt x="695" y="423"/>
                      <a:pt x="690" y="416"/>
                    </a:cubicBezTo>
                    <a:close/>
                    <a:moveTo>
                      <a:pt x="709" y="418"/>
                    </a:moveTo>
                    <a:cubicBezTo>
                      <a:pt x="707" y="425"/>
                      <a:pt x="709" y="427"/>
                      <a:pt x="716" y="424"/>
                    </a:cubicBezTo>
                    <a:cubicBezTo>
                      <a:pt x="718" y="417"/>
                      <a:pt x="716" y="415"/>
                      <a:pt x="709" y="418"/>
                    </a:cubicBezTo>
                    <a:close/>
                    <a:moveTo>
                      <a:pt x="1120" y="417"/>
                    </a:moveTo>
                    <a:cubicBezTo>
                      <a:pt x="1118" y="423"/>
                      <a:pt x="1120" y="424"/>
                      <a:pt x="1126" y="422"/>
                    </a:cubicBezTo>
                    <a:cubicBezTo>
                      <a:pt x="1127" y="416"/>
                      <a:pt x="1125" y="415"/>
                      <a:pt x="1120" y="417"/>
                    </a:cubicBezTo>
                    <a:close/>
                    <a:moveTo>
                      <a:pt x="734" y="420"/>
                    </a:moveTo>
                    <a:cubicBezTo>
                      <a:pt x="733" y="426"/>
                      <a:pt x="733" y="433"/>
                      <a:pt x="733" y="440"/>
                    </a:cubicBezTo>
                    <a:cubicBezTo>
                      <a:pt x="738" y="441"/>
                      <a:pt x="744" y="443"/>
                      <a:pt x="750" y="443"/>
                    </a:cubicBezTo>
                    <a:cubicBezTo>
                      <a:pt x="748" y="433"/>
                      <a:pt x="743" y="425"/>
                      <a:pt x="734" y="420"/>
                    </a:cubicBezTo>
                    <a:close/>
                    <a:moveTo>
                      <a:pt x="851" y="422"/>
                    </a:moveTo>
                    <a:cubicBezTo>
                      <a:pt x="848" y="426"/>
                      <a:pt x="845" y="435"/>
                      <a:pt x="852" y="437"/>
                    </a:cubicBezTo>
                    <a:cubicBezTo>
                      <a:pt x="860" y="436"/>
                      <a:pt x="860" y="418"/>
                      <a:pt x="851" y="422"/>
                    </a:cubicBezTo>
                    <a:close/>
                    <a:moveTo>
                      <a:pt x="1133" y="420"/>
                    </a:moveTo>
                    <a:cubicBezTo>
                      <a:pt x="1125" y="422"/>
                      <a:pt x="1131" y="432"/>
                      <a:pt x="1137" y="429"/>
                    </a:cubicBezTo>
                    <a:cubicBezTo>
                      <a:pt x="1145" y="428"/>
                      <a:pt x="1139" y="418"/>
                      <a:pt x="1133" y="420"/>
                    </a:cubicBezTo>
                    <a:close/>
                    <a:moveTo>
                      <a:pt x="238" y="431"/>
                    </a:moveTo>
                    <a:cubicBezTo>
                      <a:pt x="239" y="442"/>
                      <a:pt x="240" y="452"/>
                      <a:pt x="242" y="463"/>
                    </a:cubicBezTo>
                    <a:cubicBezTo>
                      <a:pt x="243" y="462"/>
                      <a:pt x="247" y="461"/>
                      <a:pt x="249" y="461"/>
                    </a:cubicBezTo>
                    <a:cubicBezTo>
                      <a:pt x="249" y="449"/>
                      <a:pt x="250" y="437"/>
                      <a:pt x="251" y="425"/>
                    </a:cubicBezTo>
                    <a:cubicBezTo>
                      <a:pt x="246" y="427"/>
                      <a:pt x="242" y="429"/>
                      <a:pt x="238" y="431"/>
                    </a:cubicBezTo>
                    <a:close/>
                    <a:moveTo>
                      <a:pt x="271" y="429"/>
                    </a:moveTo>
                    <a:cubicBezTo>
                      <a:pt x="270" y="435"/>
                      <a:pt x="272" y="437"/>
                      <a:pt x="277" y="434"/>
                    </a:cubicBezTo>
                    <a:cubicBezTo>
                      <a:pt x="279" y="429"/>
                      <a:pt x="277" y="427"/>
                      <a:pt x="271" y="429"/>
                    </a:cubicBezTo>
                    <a:close/>
                    <a:moveTo>
                      <a:pt x="325" y="429"/>
                    </a:moveTo>
                    <a:cubicBezTo>
                      <a:pt x="323" y="434"/>
                      <a:pt x="323" y="439"/>
                      <a:pt x="326" y="444"/>
                    </a:cubicBezTo>
                    <a:cubicBezTo>
                      <a:pt x="332" y="440"/>
                      <a:pt x="336" y="434"/>
                      <a:pt x="340" y="429"/>
                    </a:cubicBezTo>
                    <a:cubicBezTo>
                      <a:pt x="335" y="429"/>
                      <a:pt x="330" y="429"/>
                      <a:pt x="325" y="429"/>
                    </a:cubicBezTo>
                    <a:close/>
                    <a:moveTo>
                      <a:pt x="465" y="456"/>
                    </a:moveTo>
                    <a:cubicBezTo>
                      <a:pt x="469" y="447"/>
                      <a:pt x="473" y="438"/>
                      <a:pt x="475" y="428"/>
                    </a:cubicBezTo>
                    <a:cubicBezTo>
                      <a:pt x="463" y="431"/>
                      <a:pt x="457" y="446"/>
                      <a:pt x="465" y="456"/>
                    </a:cubicBezTo>
                    <a:close/>
                    <a:moveTo>
                      <a:pt x="483" y="428"/>
                    </a:moveTo>
                    <a:cubicBezTo>
                      <a:pt x="482" y="434"/>
                      <a:pt x="482" y="439"/>
                      <a:pt x="481" y="445"/>
                    </a:cubicBezTo>
                    <a:cubicBezTo>
                      <a:pt x="488" y="445"/>
                      <a:pt x="495" y="445"/>
                      <a:pt x="502" y="444"/>
                    </a:cubicBezTo>
                    <a:cubicBezTo>
                      <a:pt x="498" y="437"/>
                      <a:pt x="491" y="432"/>
                      <a:pt x="483" y="428"/>
                    </a:cubicBezTo>
                    <a:close/>
                    <a:moveTo>
                      <a:pt x="716" y="434"/>
                    </a:moveTo>
                    <a:cubicBezTo>
                      <a:pt x="713" y="435"/>
                      <a:pt x="710" y="436"/>
                      <a:pt x="708" y="436"/>
                    </a:cubicBezTo>
                    <a:cubicBezTo>
                      <a:pt x="705" y="441"/>
                      <a:pt x="704" y="447"/>
                      <a:pt x="700" y="451"/>
                    </a:cubicBezTo>
                    <a:cubicBezTo>
                      <a:pt x="690" y="453"/>
                      <a:pt x="684" y="444"/>
                      <a:pt x="679" y="438"/>
                    </a:cubicBezTo>
                    <a:cubicBezTo>
                      <a:pt x="678" y="439"/>
                      <a:pt x="671" y="438"/>
                      <a:pt x="674" y="441"/>
                    </a:cubicBezTo>
                    <a:cubicBezTo>
                      <a:pt x="681" y="450"/>
                      <a:pt x="695" y="458"/>
                      <a:pt x="690" y="471"/>
                    </a:cubicBezTo>
                    <a:cubicBezTo>
                      <a:pt x="685" y="482"/>
                      <a:pt x="671" y="478"/>
                      <a:pt x="661" y="478"/>
                    </a:cubicBezTo>
                    <a:cubicBezTo>
                      <a:pt x="667" y="488"/>
                      <a:pt x="674" y="499"/>
                      <a:pt x="675" y="512"/>
                    </a:cubicBezTo>
                    <a:cubicBezTo>
                      <a:pt x="676" y="523"/>
                      <a:pt x="662" y="522"/>
                      <a:pt x="655" y="522"/>
                    </a:cubicBezTo>
                    <a:cubicBezTo>
                      <a:pt x="650" y="531"/>
                      <a:pt x="641" y="532"/>
                      <a:pt x="632" y="531"/>
                    </a:cubicBezTo>
                    <a:cubicBezTo>
                      <a:pt x="636" y="541"/>
                      <a:pt x="637" y="553"/>
                      <a:pt x="629" y="562"/>
                    </a:cubicBezTo>
                    <a:cubicBezTo>
                      <a:pt x="621" y="568"/>
                      <a:pt x="612" y="563"/>
                      <a:pt x="603" y="562"/>
                    </a:cubicBezTo>
                    <a:cubicBezTo>
                      <a:pt x="601" y="568"/>
                      <a:pt x="599" y="575"/>
                      <a:pt x="596" y="581"/>
                    </a:cubicBezTo>
                    <a:cubicBezTo>
                      <a:pt x="589" y="582"/>
                      <a:pt x="581" y="583"/>
                      <a:pt x="573" y="584"/>
                    </a:cubicBezTo>
                    <a:cubicBezTo>
                      <a:pt x="573" y="585"/>
                      <a:pt x="572" y="588"/>
                      <a:pt x="572" y="590"/>
                    </a:cubicBezTo>
                    <a:cubicBezTo>
                      <a:pt x="579" y="590"/>
                      <a:pt x="584" y="595"/>
                      <a:pt x="588" y="600"/>
                    </a:cubicBezTo>
                    <a:cubicBezTo>
                      <a:pt x="596" y="592"/>
                      <a:pt x="600" y="580"/>
                      <a:pt x="611" y="576"/>
                    </a:cubicBezTo>
                    <a:cubicBezTo>
                      <a:pt x="627" y="586"/>
                      <a:pt x="619" y="606"/>
                      <a:pt x="615" y="620"/>
                    </a:cubicBezTo>
                    <a:cubicBezTo>
                      <a:pt x="610" y="636"/>
                      <a:pt x="591" y="638"/>
                      <a:pt x="579" y="648"/>
                    </a:cubicBezTo>
                    <a:cubicBezTo>
                      <a:pt x="572" y="653"/>
                      <a:pt x="563" y="649"/>
                      <a:pt x="556" y="647"/>
                    </a:cubicBezTo>
                    <a:cubicBezTo>
                      <a:pt x="543" y="651"/>
                      <a:pt x="528" y="649"/>
                      <a:pt x="515" y="648"/>
                    </a:cubicBezTo>
                    <a:cubicBezTo>
                      <a:pt x="529" y="654"/>
                      <a:pt x="543" y="662"/>
                      <a:pt x="549" y="677"/>
                    </a:cubicBezTo>
                    <a:cubicBezTo>
                      <a:pt x="555" y="674"/>
                      <a:pt x="560" y="670"/>
                      <a:pt x="565" y="667"/>
                    </a:cubicBezTo>
                    <a:cubicBezTo>
                      <a:pt x="567" y="666"/>
                      <a:pt x="572" y="666"/>
                      <a:pt x="574" y="665"/>
                    </a:cubicBezTo>
                    <a:cubicBezTo>
                      <a:pt x="591" y="656"/>
                      <a:pt x="614" y="667"/>
                      <a:pt x="624" y="683"/>
                    </a:cubicBezTo>
                    <a:cubicBezTo>
                      <a:pt x="627" y="678"/>
                      <a:pt x="630" y="672"/>
                      <a:pt x="635" y="668"/>
                    </a:cubicBezTo>
                    <a:cubicBezTo>
                      <a:pt x="642" y="671"/>
                      <a:pt x="649" y="679"/>
                      <a:pt x="657" y="678"/>
                    </a:cubicBezTo>
                    <a:cubicBezTo>
                      <a:pt x="660" y="668"/>
                      <a:pt x="656" y="658"/>
                      <a:pt x="658" y="648"/>
                    </a:cubicBezTo>
                    <a:cubicBezTo>
                      <a:pt x="663" y="630"/>
                      <a:pt x="663" y="611"/>
                      <a:pt x="662" y="592"/>
                    </a:cubicBezTo>
                    <a:cubicBezTo>
                      <a:pt x="666" y="578"/>
                      <a:pt x="679" y="591"/>
                      <a:pt x="685" y="596"/>
                    </a:cubicBezTo>
                    <a:cubicBezTo>
                      <a:pt x="691" y="589"/>
                      <a:pt x="694" y="580"/>
                      <a:pt x="694" y="570"/>
                    </a:cubicBezTo>
                    <a:cubicBezTo>
                      <a:pt x="686" y="574"/>
                      <a:pt x="677" y="583"/>
                      <a:pt x="667" y="577"/>
                    </a:cubicBezTo>
                    <a:cubicBezTo>
                      <a:pt x="655" y="573"/>
                      <a:pt x="653" y="559"/>
                      <a:pt x="652" y="548"/>
                    </a:cubicBezTo>
                    <a:cubicBezTo>
                      <a:pt x="655" y="546"/>
                      <a:pt x="658" y="545"/>
                      <a:pt x="661" y="543"/>
                    </a:cubicBezTo>
                    <a:cubicBezTo>
                      <a:pt x="661" y="527"/>
                      <a:pt x="681" y="523"/>
                      <a:pt x="693" y="529"/>
                    </a:cubicBezTo>
                    <a:cubicBezTo>
                      <a:pt x="696" y="526"/>
                      <a:pt x="699" y="523"/>
                      <a:pt x="703" y="520"/>
                    </a:cubicBezTo>
                    <a:cubicBezTo>
                      <a:pt x="696" y="514"/>
                      <a:pt x="681" y="508"/>
                      <a:pt x="686" y="496"/>
                    </a:cubicBezTo>
                    <a:cubicBezTo>
                      <a:pt x="688" y="480"/>
                      <a:pt x="706" y="478"/>
                      <a:pt x="716" y="469"/>
                    </a:cubicBezTo>
                    <a:cubicBezTo>
                      <a:pt x="722" y="474"/>
                      <a:pt x="728" y="479"/>
                      <a:pt x="733" y="484"/>
                    </a:cubicBezTo>
                    <a:cubicBezTo>
                      <a:pt x="739" y="483"/>
                      <a:pt x="743" y="479"/>
                      <a:pt x="746" y="473"/>
                    </a:cubicBezTo>
                    <a:cubicBezTo>
                      <a:pt x="743" y="467"/>
                      <a:pt x="742" y="460"/>
                      <a:pt x="742" y="452"/>
                    </a:cubicBezTo>
                    <a:cubicBezTo>
                      <a:pt x="735" y="450"/>
                      <a:pt x="728" y="446"/>
                      <a:pt x="723" y="441"/>
                    </a:cubicBezTo>
                    <a:cubicBezTo>
                      <a:pt x="723" y="438"/>
                      <a:pt x="723" y="431"/>
                      <a:pt x="723" y="428"/>
                    </a:cubicBezTo>
                    <a:cubicBezTo>
                      <a:pt x="721" y="430"/>
                      <a:pt x="718" y="433"/>
                      <a:pt x="716" y="434"/>
                    </a:cubicBezTo>
                    <a:close/>
                    <a:moveTo>
                      <a:pt x="1008" y="428"/>
                    </a:moveTo>
                    <a:cubicBezTo>
                      <a:pt x="1004" y="433"/>
                      <a:pt x="1012" y="444"/>
                      <a:pt x="1018" y="440"/>
                    </a:cubicBezTo>
                    <a:cubicBezTo>
                      <a:pt x="1021" y="434"/>
                      <a:pt x="1014" y="425"/>
                      <a:pt x="1008" y="428"/>
                    </a:cubicBezTo>
                    <a:close/>
                    <a:moveTo>
                      <a:pt x="1053" y="428"/>
                    </a:moveTo>
                    <a:cubicBezTo>
                      <a:pt x="1049" y="433"/>
                      <a:pt x="1059" y="441"/>
                      <a:pt x="1063" y="435"/>
                    </a:cubicBezTo>
                    <a:cubicBezTo>
                      <a:pt x="1067" y="429"/>
                      <a:pt x="1057" y="423"/>
                      <a:pt x="1053" y="428"/>
                    </a:cubicBezTo>
                    <a:close/>
                    <a:moveTo>
                      <a:pt x="315" y="457"/>
                    </a:moveTo>
                    <a:cubicBezTo>
                      <a:pt x="315" y="449"/>
                      <a:pt x="315" y="440"/>
                      <a:pt x="312" y="432"/>
                    </a:cubicBezTo>
                    <a:cubicBezTo>
                      <a:pt x="299" y="433"/>
                      <a:pt x="306" y="454"/>
                      <a:pt x="315" y="457"/>
                    </a:cubicBezTo>
                    <a:close/>
                    <a:moveTo>
                      <a:pt x="504" y="433"/>
                    </a:moveTo>
                    <a:cubicBezTo>
                      <a:pt x="507" y="438"/>
                      <a:pt x="510" y="443"/>
                      <a:pt x="513" y="449"/>
                    </a:cubicBezTo>
                    <a:cubicBezTo>
                      <a:pt x="516" y="444"/>
                      <a:pt x="518" y="440"/>
                      <a:pt x="521" y="436"/>
                    </a:cubicBezTo>
                    <a:cubicBezTo>
                      <a:pt x="515" y="435"/>
                      <a:pt x="510" y="434"/>
                      <a:pt x="504" y="433"/>
                    </a:cubicBezTo>
                    <a:close/>
                    <a:moveTo>
                      <a:pt x="1089" y="432"/>
                    </a:moveTo>
                    <a:cubicBezTo>
                      <a:pt x="1085" y="438"/>
                      <a:pt x="1094" y="443"/>
                      <a:pt x="1098" y="438"/>
                    </a:cubicBezTo>
                    <a:cubicBezTo>
                      <a:pt x="1102" y="433"/>
                      <a:pt x="1093" y="427"/>
                      <a:pt x="1089" y="432"/>
                    </a:cubicBezTo>
                    <a:close/>
                    <a:moveTo>
                      <a:pt x="1124" y="439"/>
                    </a:moveTo>
                    <a:cubicBezTo>
                      <a:pt x="1128" y="442"/>
                      <a:pt x="1134" y="445"/>
                      <a:pt x="1139" y="448"/>
                    </a:cubicBezTo>
                    <a:cubicBezTo>
                      <a:pt x="1139" y="443"/>
                      <a:pt x="1139" y="438"/>
                      <a:pt x="1137" y="433"/>
                    </a:cubicBezTo>
                    <a:cubicBezTo>
                      <a:pt x="1132" y="435"/>
                      <a:pt x="1125" y="432"/>
                      <a:pt x="1124" y="439"/>
                    </a:cubicBezTo>
                    <a:close/>
                    <a:moveTo>
                      <a:pt x="350" y="440"/>
                    </a:moveTo>
                    <a:cubicBezTo>
                      <a:pt x="346" y="446"/>
                      <a:pt x="356" y="452"/>
                      <a:pt x="360" y="447"/>
                    </a:cubicBezTo>
                    <a:cubicBezTo>
                      <a:pt x="365" y="441"/>
                      <a:pt x="354" y="435"/>
                      <a:pt x="350" y="440"/>
                    </a:cubicBezTo>
                    <a:close/>
                    <a:moveTo>
                      <a:pt x="525" y="453"/>
                    </a:moveTo>
                    <a:cubicBezTo>
                      <a:pt x="530" y="450"/>
                      <a:pt x="536" y="446"/>
                      <a:pt x="541" y="441"/>
                    </a:cubicBezTo>
                    <a:cubicBezTo>
                      <a:pt x="532" y="440"/>
                      <a:pt x="524" y="443"/>
                      <a:pt x="525" y="453"/>
                    </a:cubicBezTo>
                    <a:close/>
                    <a:moveTo>
                      <a:pt x="772" y="439"/>
                    </a:moveTo>
                    <a:cubicBezTo>
                      <a:pt x="774" y="446"/>
                      <a:pt x="776" y="453"/>
                      <a:pt x="778" y="460"/>
                    </a:cubicBezTo>
                    <a:cubicBezTo>
                      <a:pt x="776" y="464"/>
                      <a:pt x="768" y="468"/>
                      <a:pt x="771" y="473"/>
                    </a:cubicBezTo>
                    <a:cubicBezTo>
                      <a:pt x="777" y="480"/>
                      <a:pt x="772" y="486"/>
                      <a:pt x="766" y="491"/>
                    </a:cubicBezTo>
                    <a:cubicBezTo>
                      <a:pt x="766" y="497"/>
                      <a:pt x="769" y="506"/>
                      <a:pt x="760" y="507"/>
                    </a:cubicBezTo>
                    <a:cubicBezTo>
                      <a:pt x="757" y="500"/>
                      <a:pt x="755" y="492"/>
                      <a:pt x="750" y="486"/>
                    </a:cubicBezTo>
                    <a:cubicBezTo>
                      <a:pt x="747" y="495"/>
                      <a:pt x="742" y="507"/>
                      <a:pt x="751" y="515"/>
                    </a:cubicBezTo>
                    <a:cubicBezTo>
                      <a:pt x="756" y="515"/>
                      <a:pt x="761" y="514"/>
                      <a:pt x="766" y="513"/>
                    </a:cubicBezTo>
                    <a:cubicBezTo>
                      <a:pt x="771" y="507"/>
                      <a:pt x="778" y="501"/>
                      <a:pt x="777" y="492"/>
                    </a:cubicBezTo>
                    <a:cubicBezTo>
                      <a:pt x="777" y="483"/>
                      <a:pt x="783" y="476"/>
                      <a:pt x="788" y="469"/>
                    </a:cubicBezTo>
                    <a:cubicBezTo>
                      <a:pt x="784" y="463"/>
                      <a:pt x="782" y="457"/>
                      <a:pt x="780" y="450"/>
                    </a:cubicBezTo>
                    <a:cubicBezTo>
                      <a:pt x="785" y="453"/>
                      <a:pt x="790" y="456"/>
                      <a:pt x="794" y="458"/>
                    </a:cubicBezTo>
                    <a:cubicBezTo>
                      <a:pt x="794" y="457"/>
                      <a:pt x="794" y="453"/>
                      <a:pt x="793" y="451"/>
                    </a:cubicBezTo>
                    <a:cubicBezTo>
                      <a:pt x="786" y="447"/>
                      <a:pt x="779" y="443"/>
                      <a:pt x="772" y="439"/>
                    </a:cubicBezTo>
                    <a:close/>
                    <a:moveTo>
                      <a:pt x="900" y="443"/>
                    </a:moveTo>
                    <a:cubicBezTo>
                      <a:pt x="906" y="456"/>
                      <a:pt x="921" y="452"/>
                      <a:pt x="928" y="443"/>
                    </a:cubicBezTo>
                    <a:cubicBezTo>
                      <a:pt x="919" y="441"/>
                      <a:pt x="908" y="436"/>
                      <a:pt x="900" y="443"/>
                    </a:cubicBezTo>
                    <a:close/>
                    <a:moveTo>
                      <a:pt x="957" y="464"/>
                    </a:moveTo>
                    <a:cubicBezTo>
                      <a:pt x="970" y="464"/>
                      <a:pt x="971" y="449"/>
                      <a:pt x="974" y="440"/>
                    </a:cubicBezTo>
                    <a:cubicBezTo>
                      <a:pt x="962" y="441"/>
                      <a:pt x="961" y="455"/>
                      <a:pt x="957" y="464"/>
                    </a:cubicBezTo>
                    <a:close/>
                    <a:moveTo>
                      <a:pt x="390" y="444"/>
                    </a:moveTo>
                    <a:cubicBezTo>
                      <a:pt x="387" y="448"/>
                      <a:pt x="394" y="455"/>
                      <a:pt x="398" y="451"/>
                    </a:cubicBezTo>
                    <a:cubicBezTo>
                      <a:pt x="401" y="447"/>
                      <a:pt x="394" y="440"/>
                      <a:pt x="390" y="444"/>
                    </a:cubicBezTo>
                    <a:close/>
                    <a:moveTo>
                      <a:pt x="657" y="445"/>
                    </a:moveTo>
                    <a:cubicBezTo>
                      <a:pt x="659" y="451"/>
                      <a:pt x="660" y="458"/>
                      <a:pt x="664" y="464"/>
                    </a:cubicBezTo>
                    <a:cubicBezTo>
                      <a:pt x="669" y="469"/>
                      <a:pt x="680" y="474"/>
                      <a:pt x="682" y="464"/>
                    </a:cubicBezTo>
                    <a:cubicBezTo>
                      <a:pt x="676" y="455"/>
                      <a:pt x="667" y="450"/>
                      <a:pt x="657" y="445"/>
                    </a:cubicBezTo>
                    <a:close/>
                    <a:moveTo>
                      <a:pt x="938" y="454"/>
                    </a:moveTo>
                    <a:cubicBezTo>
                      <a:pt x="947" y="459"/>
                      <a:pt x="951" y="452"/>
                      <a:pt x="953" y="444"/>
                    </a:cubicBezTo>
                    <a:cubicBezTo>
                      <a:pt x="948" y="446"/>
                      <a:pt x="931" y="444"/>
                      <a:pt x="938" y="454"/>
                    </a:cubicBezTo>
                    <a:close/>
                    <a:moveTo>
                      <a:pt x="1065" y="458"/>
                    </a:moveTo>
                    <a:cubicBezTo>
                      <a:pt x="1070" y="458"/>
                      <a:pt x="1076" y="458"/>
                      <a:pt x="1081" y="458"/>
                    </a:cubicBezTo>
                    <a:cubicBezTo>
                      <a:pt x="1086" y="453"/>
                      <a:pt x="1081" y="447"/>
                      <a:pt x="1078" y="442"/>
                    </a:cubicBezTo>
                    <a:cubicBezTo>
                      <a:pt x="1075" y="448"/>
                      <a:pt x="1069" y="452"/>
                      <a:pt x="1065" y="458"/>
                    </a:cubicBezTo>
                    <a:close/>
                    <a:moveTo>
                      <a:pt x="1088" y="445"/>
                    </a:moveTo>
                    <a:cubicBezTo>
                      <a:pt x="1091" y="451"/>
                      <a:pt x="1095" y="455"/>
                      <a:pt x="1101" y="458"/>
                    </a:cubicBezTo>
                    <a:cubicBezTo>
                      <a:pt x="1102" y="448"/>
                      <a:pt x="1096" y="444"/>
                      <a:pt x="1088" y="445"/>
                    </a:cubicBezTo>
                    <a:close/>
                    <a:moveTo>
                      <a:pt x="317" y="465"/>
                    </a:moveTo>
                    <a:cubicBezTo>
                      <a:pt x="314" y="471"/>
                      <a:pt x="323" y="473"/>
                      <a:pt x="327" y="476"/>
                    </a:cubicBezTo>
                    <a:cubicBezTo>
                      <a:pt x="326" y="471"/>
                      <a:pt x="325" y="466"/>
                      <a:pt x="324" y="462"/>
                    </a:cubicBezTo>
                    <a:cubicBezTo>
                      <a:pt x="330" y="459"/>
                      <a:pt x="337" y="455"/>
                      <a:pt x="336" y="447"/>
                    </a:cubicBezTo>
                    <a:cubicBezTo>
                      <a:pt x="328" y="451"/>
                      <a:pt x="320" y="456"/>
                      <a:pt x="317" y="465"/>
                    </a:cubicBezTo>
                    <a:close/>
                    <a:moveTo>
                      <a:pt x="1116" y="465"/>
                    </a:moveTo>
                    <a:cubicBezTo>
                      <a:pt x="1123" y="462"/>
                      <a:pt x="1128" y="455"/>
                      <a:pt x="1132" y="448"/>
                    </a:cubicBezTo>
                    <a:cubicBezTo>
                      <a:pt x="1123" y="449"/>
                      <a:pt x="1115" y="456"/>
                      <a:pt x="1116" y="465"/>
                    </a:cubicBezTo>
                    <a:close/>
                    <a:moveTo>
                      <a:pt x="864" y="463"/>
                    </a:moveTo>
                    <a:cubicBezTo>
                      <a:pt x="873" y="463"/>
                      <a:pt x="882" y="461"/>
                      <a:pt x="890" y="457"/>
                    </a:cubicBezTo>
                    <a:cubicBezTo>
                      <a:pt x="889" y="454"/>
                      <a:pt x="887" y="452"/>
                      <a:pt x="886" y="450"/>
                    </a:cubicBezTo>
                    <a:cubicBezTo>
                      <a:pt x="878" y="453"/>
                      <a:pt x="868" y="454"/>
                      <a:pt x="864" y="463"/>
                    </a:cubicBezTo>
                    <a:close/>
                    <a:moveTo>
                      <a:pt x="300" y="457"/>
                    </a:moveTo>
                    <a:cubicBezTo>
                      <a:pt x="291" y="462"/>
                      <a:pt x="310" y="473"/>
                      <a:pt x="312" y="464"/>
                    </a:cubicBezTo>
                    <a:cubicBezTo>
                      <a:pt x="311" y="459"/>
                      <a:pt x="305" y="456"/>
                      <a:pt x="300" y="457"/>
                    </a:cubicBezTo>
                    <a:close/>
                    <a:moveTo>
                      <a:pt x="443" y="454"/>
                    </a:moveTo>
                    <a:cubicBezTo>
                      <a:pt x="445" y="460"/>
                      <a:pt x="446" y="466"/>
                      <a:pt x="449" y="470"/>
                    </a:cubicBezTo>
                    <a:cubicBezTo>
                      <a:pt x="455" y="473"/>
                      <a:pt x="462" y="470"/>
                      <a:pt x="468" y="469"/>
                    </a:cubicBezTo>
                    <a:cubicBezTo>
                      <a:pt x="462" y="461"/>
                      <a:pt x="453" y="456"/>
                      <a:pt x="443" y="454"/>
                    </a:cubicBezTo>
                    <a:close/>
                    <a:moveTo>
                      <a:pt x="548" y="458"/>
                    </a:moveTo>
                    <a:cubicBezTo>
                      <a:pt x="548" y="458"/>
                      <a:pt x="548" y="458"/>
                      <a:pt x="548" y="458"/>
                    </a:cubicBezTo>
                    <a:moveTo>
                      <a:pt x="900" y="456"/>
                    </a:moveTo>
                    <a:cubicBezTo>
                      <a:pt x="896" y="465"/>
                      <a:pt x="891" y="473"/>
                      <a:pt x="886" y="481"/>
                    </a:cubicBezTo>
                    <a:cubicBezTo>
                      <a:pt x="892" y="481"/>
                      <a:pt x="899" y="481"/>
                      <a:pt x="906" y="481"/>
                    </a:cubicBezTo>
                    <a:cubicBezTo>
                      <a:pt x="905" y="473"/>
                      <a:pt x="903" y="464"/>
                      <a:pt x="900" y="456"/>
                    </a:cubicBezTo>
                    <a:close/>
                    <a:moveTo>
                      <a:pt x="424" y="473"/>
                    </a:moveTo>
                    <a:cubicBezTo>
                      <a:pt x="426" y="471"/>
                      <a:pt x="428" y="467"/>
                      <a:pt x="429" y="465"/>
                    </a:cubicBezTo>
                    <a:cubicBezTo>
                      <a:pt x="424" y="453"/>
                      <a:pt x="412" y="472"/>
                      <a:pt x="424" y="473"/>
                    </a:cubicBezTo>
                    <a:close/>
                    <a:moveTo>
                      <a:pt x="913" y="463"/>
                    </a:moveTo>
                    <a:cubicBezTo>
                      <a:pt x="913" y="473"/>
                      <a:pt x="916" y="481"/>
                      <a:pt x="919" y="490"/>
                    </a:cubicBezTo>
                    <a:cubicBezTo>
                      <a:pt x="921" y="490"/>
                      <a:pt x="924" y="489"/>
                      <a:pt x="926" y="489"/>
                    </a:cubicBezTo>
                    <a:cubicBezTo>
                      <a:pt x="926" y="478"/>
                      <a:pt x="921" y="469"/>
                      <a:pt x="913" y="463"/>
                    </a:cubicBezTo>
                    <a:close/>
                    <a:moveTo>
                      <a:pt x="1096" y="465"/>
                    </a:moveTo>
                    <a:cubicBezTo>
                      <a:pt x="1098" y="468"/>
                      <a:pt x="1101" y="475"/>
                      <a:pt x="1103" y="478"/>
                    </a:cubicBezTo>
                    <a:cubicBezTo>
                      <a:pt x="1108" y="483"/>
                      <a:pt x="1114" y="474"/>
                      <a:pt x="1109" y="470"/>
                    </a:cubicBezTo>
                    <a:cubicBezTo>
                      <a:pt x="1107" y="465"/>
                      <a:pt x="1101" y="466"/>
                      <a:pt x="1096" y="465"/>
                    </a:cubicBezTo>
                    <a:close/>
                    <a:moveTo>
                      <a:pt x="1129" y="464"/>
                    </a:moveTo>
                    <a:cubicBezTo>
                      <a:pt x="1124" y="468"/>
                      <a:pt x="1118" y="471"/>
                      <a:pt x="1117" y="477"/>
                    </a:cubicBezTo>
                    <a:cubicBezTo>
                      <a:pt x="1124" y="476"/>
                      <a:pt x="1131" y="476"/>
                      <a:pt x="1138" y="475"/>
                    </a:cubicBezTo>
                    <a:cubicBezTo>
                      <a:pt x="1135" y="471"/>
                      <a:pt x="1132" y="467"/>
                      <a:pt x="1129" y="464"/>
                    </a:cubicBezTo>
                    <a:close/>
                    <a:moveTo>
                      <a:pt x="426" y="488"/>
                    </a:moveTo>
                    <a:cubicBezTo>
                      <a:pt x="433" y="489"/>
                      <a:pt x="440" y="490"/>
                      <a:pt x="446" y="494"/>
                    </a:cubicBezTo>
                    <a:cubicBezTo>
                      <a:pt x="447" y="507"/>
                      <a:pt x="453" y="521"/>
                      <a:pt x="443" y="532"/>
                    </a:cubicBezTo>
                    <a:cubicBezTo>
                      <a:pt x="438" y="538"/>
                      <a:pt x="433" y="545"/>
                      <a:pt x="426" y="550"/>
                    </a:cubicBezTo>
                    <a:cubicBezTo>
                      <a:pt x="412" y="554"/>
                      <a:pt x="397" y="559"/>
                      <a:pt x="383" y="564"/>
                    </a:cubicBezTo>
                    <a:cubicBezTo>
                      <a:pt x="395" y="565"/>
                      <a:pt x="408" y="567"/>
                      <a:pt x="417" y="575"/>
                    </a:cubicBezTo>
                    <a:cubicBezTo>
                      <a:pt x="424" y="568"/>
                      <a:pt x="430" y="560"/>
                      <a:pt x="439" y="555"/>
                    </a:cubicBezTo>
                    <a:cubicBezTo>
                      <a:pt x="449" y="551"/>
                      <a:pt x="460" y="554"/>
                      <a:pt x="469" y="557"/>
                    </a:cubicBezTo>
                    <a:cubicBezTo>
                      <a:pt x="471" y="554"/>
                      <a:pt x="474" y="550"/>
                      <a:pt x="476" y="547"/>
                    </a:cubicBezTo>
                    <a:cubicBezTo>
                      <a:pt x="482" y="548"/>
                      <a:pt x="488" y="549"/>
                      <a:pt x="495" y="550"/>
                    </a:cubicBezTo>
                    <a:cubicBezTo>
                      <a:pt x="485" y="529"/>
                      <a:pt x="488" y="503"/>
                      <a:pt x="470" y="486"/>
                    </a:cubicBezTo>
                    <a:cubicBezTo>
                      <a:pt x="466" y="477"/>
                      <a:pt x="455" y="482"/>
                      <a:pt x="447" y="481"/>
                    </a:cubicBezTo>
                    <a:cubicBezTo>
                      <a:pt x="444" y="477"/>
                      <a:pt x="441" y="473"/>
                      <a:pt x="438" y="469"/>
                    </a:cubicBezTo>
                    <a:cubicBezTo>
                      <a:pt x="434" y="475"/>
                      <a:pt x="430" y="481"/>
                      <a:pt x="426" y="488"/>
                    </a:cubicBezTo>
                    <a:close/>
                    <a:moveTo>
                      <a:pt x="1009" y="499"/>
                    </a:moveTo>
                    <a:cubicBezTo>
                      <a:pt x="1012" y="501"/>
                      <a:pt x="1015" y="502"/>
                      <a:pt x="1019" y="503"/>
                    </a:cubicBezTo>
                    <a:cubicBezTo>
                      <a:pt x="1027" y="493"/>
                      <a:pt x="1037" y="482"/>
                      <a:pt x="1034" y="468"/>
                    </a:cubicBezTo>
                    <a:cubicBezTo>
                      <a:pt x="1024" y="477"/>
                      <a:pt x="1018" y="489"/>
                      <a:pt x="1009" y="499"/>
                    </a:cubicBezTo>
                    <a:close/>
                    <a:moveTo>
                      <a:pt x="1073" y="469"/>
                    </a:moveTo>
                    <a:cubicBezTo>
                      <a:pt x="1072" y="470"/>
                      <a:pt x="1070" y="472"/>
                      <a:pt x="1068" y="474"/>
                    </a:cubicBezTo>
                    <a:cubicBezTo>
                      <a:pt x="1071" y="488"/>
                      <a:pt x="1088" y="466"/>
                      <a:pt x="1073" y="469"/>
                    </a:cubicBezTo>
                    <a:close/>
                    <a:moveTo>
                      <a:pt x="304" y="489"/>
                    </a:moveTo>
                    <a:cubicBezTo>
                      <a:pt x="310" y="489"/>
                      <a:pt x="315" y="478"/>
                      <a:pt x="308" y="475"/>
                    </a:cubicBezTo>
                    <a:cubicBezTo>
                      <a:pt x="301" y="474"/>
                      <a:pt x="297" y="486"/>
                      <a:pt x="304" y="489"/>
                    </a:cubicBezTo>
                    <a:close/>
                    <a:moveTo>
                      <a:pt x="345" y="476"/>
                    </a:moveTo>
                    <a:cubicBezTo>
                      <a:pt x="347" y="482"/>
                      <a:pt x="349" y="487"/>
                      <a:pt x="352" y="492"/>
                    </a:cubicBezTo>
                    <a:cubicBezTo>
                      <a:pt x="358" y="492"/>
                      <a:pt x="360" y="490"/>
                      <a:pt x="359" y="484"/>
                    </a:cubicBezTo>
                    <a:cubicBezTo>
                      <a:pt x="358" y="477"/>
                      <a:pt x="350" y="478"/>
                      <a:pt x="345" y="476"/>
                    </a:cubicBezTo>
                    <a:close/>
                    <a:moveTo>
                      <a:pt x="381" y="479"/>
                    </a:moveTo>
                    <a:cubicBezTo>
                      <a:pt x="377" y="481"/>
                      <a:pt x="378" y="485"/>
                      <a:pt x="379" y="489"/>
                    </a:cubicBezTo>
                    <a:cubicBezTo>
                      <a:pt x="381" y="498"/>
                      <a:pt x="397" y="498"/>
                      <a:pt x="397" y="488"/>
                    </a:cubicBezTo>
                    <a:cubicBezTo>
                      <a:pt x="393" y="483"/>
                      <a:pt x="387" y="480"/>
                      <a:pt x="381" y="479"/>
                    </a:cubicBezTo>
                    <a:close/>
                    <a:moveTo>
                      <a:pt x="560" y="504"/>
                    </a:moveTo>
                    <a:cubicBezTo>
                      <a:pt x="560" y="510"/>
                      <a:pt x="568" y="511"/>
                      <a:pt x="572" y="515"/>
                    </a:cubicBezTo>
                    <a:cubicBezTo>
                      <a:pt x="569" y="505"/>
                      <a:pt x="566" y="491"/>
                      <a:pt x="581" y="489"/>
                    </a:cubicBezTo>
                    <a:cubicBezTo>
                      <a:pt x="577" y="485"/>
                      <a:pt x="573" y="480"/>
                      <a:pt x="570" y="476"/>
                    </a:cubicBezTo>
                    <a:cubicBezTo>
                      <a:pt x="566" y="485"/>
                      <a:pt x="561" y="494"/>
                      <a:pt x="560" y="504"/>
                    </a:cubicBezTo>
                    <a:close/>
                    <a:moveTo>
                      <a:pt x="317" y="480"/>
                    </a:moveTo>
                    <a:cubicBezTo>
                      <a:pt x="317" y="486"/>
                      <a:pt x="318" y="496"/>
                      <a:pt x="327" y="494"/>
                    </a:cubicBezTo>
                    <a:cubicBezTo>
                      <a:pt x="329" y="487"/>
                      <a:pt x="322" y="483"/>
                      <a:pt x="317" y="480"/>
                    </a:cubicBezTo>
                    <a:close/>
                    <a:moveTo>
                      <a:pt x="786" y="490"/>
                    </a:moveTo>
                    <a:cubicBezTo>
                      <a:pt x="787" y="496"/>
                      <a:pt x="794" y="492"/>
                      <a:pt x="798" y="492"/>
                    </a:cubicBezTo>
                    <a:cubicBezTo>
                      <a:pt x="798" y="489"/>
                      <a:pt x="798" y="482"/>
                      <a:pt x="799" y="479"/>
                    </a:cubicBezTo>
                    <a:cubicBezTo>
                      <a:pt x="793" y="480"/>
                      <a:pt x="788" y="484"/>
                      <a:pt x="786" y="490"/>
                    </a:cubicBezTo>
                    <a:close/>
                    <a:moveTo>
                      <a:pt x="719" y="485"/>
                    </a:moveTo>
                    <a:cubicBezTo>
                      <a:pt x="710" y="492"/>
                      <a:pt x="721" y="499"/>
                      <a:pt x="728" y="500"/>
                    </a:cubicBezTo>
                    <a:cubicBezTo>
                      <a:pt x="726" y="494"/>
                      <a:pt x="723" y="489"/>
                      <a:pt x="719" y="485"/>
                    </a:cubicBezTo>
                    <a:close/>
                    <a:moveTo>
                      <a:pt x="1120" y="485"/>
                    </a:moveTo>
                    <a:cubicBezTo>
                      <a:pt x="1119" y="490"/>
                      <a:pt x="1126" y="497"/>
                      <a:pt x="1131" y="496"/>
                    </a:cubicBezTo>
                    <a:cubicBezTo>
                      <a:pt x="1133" y="490"/>
                      <a:pt x="1125" y="483"/>
                      <a:pt x="1120" y="485"/>
                    </a:cubicBezTo>
                    <a:close/>
                    <a:moveTo>
                      <a:pt x="255" y="488"/>
                    </a:moveTo>
                    <a:cubicBezTo>
                      <a:pt x="254" y="504"/>
                      <a:pt x="271" y="509"/>
                      <a:pt x="283" y="504"/>
                    </a:cubicBezTo>
                    <a:cubicBezTo>
                      <a:pt x="277" y="493"/>
                      <a:pt x="266" y="490"/>
                      <a:pt x="255" y="488"/>
                    </a:cubicBezTo>
                    <a:close/>
                    <a:moveTo>
                      <a:pt x="650" y="488"/>
                    </a:moveTo>
                    <a:cubicBezTo>
                      <a:pt x="653" y="498"/>
                      <a:pt x="653" y="513"/>
                      <a:pt x="667" y="511"/>
                    </a:cubicBezTo>
                    <a:cubicBezTo>
                      <a:pt x="662" y="504"/>
                      <a:pt x="661" y="489"/>
                      <a:pt x="650" y="488"/>
                    </a:cubicBezTo>
                    <a:close/>
                    <a:moveTo>
                      <a:pt x="693" y="500"/>
                    </a:moveTo>
                    <a:cubicBezTo>
                      <a:pt x="700" y="506"/>
                      <a:pt x="707" y="511"/>
                      <a:pt x="716" y="511"/>
                    </a:cubicBezTo>
                    <a:cubicBezTo>
                      <a:pt x="713" y="507"/>
                      <a:pt x="710" y="503"/>
                      <a:pt x="707" y="499"/>
                    </a:cubicBezTo>
                    <a:cubicBezTo>
                      <a:pt x="707" y="496"/>
                      <a:pt x="705" y="490"/>
                      <a:pt x="705" y="487"/>
                    </a:cubicBezTo>
                    <a:cubicBezTo>
                      <a:pt x="700" y="491"/>
                      <a:pt x="697" y="496"/>
                      <a:pt x="693" y="500"/>
                    </a:cubicBezTo>
                    <a:close/>
                    <a:moveTo>
                      <a:pt x="921" y="506"/>
                    </a:moveTo>
                    <a:cubicBezTo>
                      <a:pt x="925" y="507"/>
                      <a:pt x="930" y="507"/>
                      <a:pt x="935" y="507"/>
                    </a:cubicBezTo>
                    <a:cubicBezTo>
                      <a:pt x="939" y="503"/>
                      <a:pt x="941" y="498"/>
                      <a:pt x="944" y="492"/>
                    </a:cubicBezTo>
                    <a:cubicBezTo>
                      <a:pt x="935" y="492"/>
                      <a:pt x="921" y="494"/>
                      <a:pt x="921" y="506"/>
                    </a:cubicBezTo>
                    <a:close/>
                    <a:moveTo>
                      <a:pt x="320" y="503"/>
                    </a:moveTo>
                    <a:cubicBezTo>
                      <a:pt x="323" y="506"/>
                      <a:pt x="325" y="509"/>
                      <a:pt x="328" y="511"/>
                    </a:cubicBezTo>
                    <a:cubicBezTo>
                      <a:pt x="330" y="509"/>
                      <a:pt x="334" y="504"/>
                      <a:pt x="335" y="502"/>
                    </a:cubicBezTo>
                    <a:cubicBezTo>
                      <a:pt x="345" y="505"/>
                      <a:pt x="354" y="509"/>
                      <a:pt x="363" y="513"/>
                    </a:cubicBezTo>
                    <a:cubicBezTo>
                      <a:pt x="363" y="508"/>
                      <a:pt x="362" y="503"/>
                      <a:pt x="362" y="497"/>
                    </a:cubicBezTo>
                    <a:cubicBezTo>
                      <a:pt x="359" y="499"/>
                      <a:pt x="356" y="500"/>
                      <a:pt x="353" y="502"/>
                    </a:cubicBezTo>
                    <a:cubicBezTo>
                      <a:pt x="351" y="500"/>
                      <a:pt x="347" y="496"/>
                      <a:pt x="345" y="494"/>
                    </a:cubicBezTo>
                    <a:cubicBezTo>
                      <a:pt x="337" y="497"/>
                      <a:pt x="329" y="501"/>
                      <a:pt x="320" y="503"/>
                    </a:cubicBezTo>
                    <a:close/>
                    <a:moveTo>
                      <a:pt x="393" y="503"/>
                    </a:moveTo>
                    <a:cubicBezTo>
                      <a:pt x="393" y="507"/>
                      <a:pt x="393" y="514"/>
                      <a:pt x="393" y="518"/>
                    </a:cubicBezTo>
                    <a:cubicBezTo>
                      <a:pt x="385" y="514"/>
                      <a:pt x="379" y="507"/>
                      <a:pt x="372" y="501"/>
                    </a:cubicBezTo>
                    <a:cubicBezTo>
                      <a:pt x="373" y="510"/>
                      <a:pt x="375" y="518"/>
                      <a:pt x="377" y="527"/>
                    </a:cubicBezTo>
                    <a:cubicBezTo>
                      <a:pt x="380" y="527"/>
                      <a:pt x="385" y="527"/>
                      <a:pt x="388" y="527"/>
                    </a:cubicBezTo>
                    <a:cubicBezTo>
                      <a:pt x="391" y="524"/>
                      <a:pt x="395" y="521"/>
                      <a:pt x="399" y="518"/>
                    </a:cubicBezTo>
                    <a:cubicBezTo>
                      <a:pt x="400" y="513"/>
                      <a:pt x="401" y="508"/>
                      <a:pt x="402" y="502"/>
                    </a:cubicBezTo>
                    <a:cubicBezTo>
                      <a:pt x="399" y="503"/>
                      <a:pt x="396" y="503"/>
                      <a:pt x="393" y="503"/>
                    </a:cubicBezTo>
                    <a:close/>
                    <a:moveTo>
                      <a:pt x="407" y="505"/>
                    </a:moveTo>
                    <a:cubicBezTo>
                      <a:pt x="413" y="507"/>
                      <a:pt x="420" y="509"/>
                      <a:pt x="426" y="511"/>
                    </a:cubicBezTo>
                    <a:cubicBezTo>
                      <a:pt x="426" y="508"/>
                      <a:pt x="426" y="504"/>
                      <a:pt x="427" y="502"/>
                    </a:cubicBezTo>
                    <a:cubicBezTo>
                      <a:pt x="420" y="502"/>
                      <a:pt x="413" y="503"/>
                      <a:pt x="407" y="505"/>
                    </a:cubicBezTo>
                    <a:close/>
                    <a:moveTo>
                      <a:pt x="493" y="504"/>
                    </a:moveTo>
                    <a:cubicBezTo>
                      <a:pt x="495" y="513"/>
                      <a:pt x="496" y="522"/>
                      <a:pt x="498" y="531"/>
                    </a:cubicBezTo>
                    <a:cubicBezTo>
                      <a:pt x="502" y="529"/>
                      <a:pt x="508" y="526"/>
                      <a:pt x="511" y="524"/>
                    </a:cubicBezTo>
                    <a:cubicBezTo>
                      <a:pt x="508" y="516"/>
                      <a:pt x="506" y="508"/>
                      <a:pt x="503" y="500"/>
                    </a:cubicBezTo>
                    <a:cubicBezTo>
                      <a:pt x="499" y="501"/>
                      <a:pt x="496" y="502"/>
                      <a:pt x="493" y="504"/>
                    </a:cubicBezTo>
                    <a:close/>
                    <a:moveTo>
                      <a:pt x="226" y="504"/>
                    </a:moveTo>
                    <a:cubicBezTo>
                      <a:pt x="226" y="513"/>
                      <a:pt x="226" y="522"/>
                      <a:pt x="229" y="531"/>
                    </a:cubicBezTo>
                    <a:cubicBezTo>
                      <a:pt x="232" y="531"/>
                      <a:pt x="236" y="530"/>
                      <a:pt x="238" y="530"/>
                    </a:cubicBezTo>
                    <a:cubicBezTo>
                      <a:pt x="240" y="520"/>
                      <a:pt x="237" y="508"/>
                      <a:pt x="226" y="504"/>
                    </a:cubicBezTo>
                    <a:close/>
                    <a:moveTo>
                      <a:pt x="1057" y="528"/>
                    </a:moveTo>
                    <a:cubicBezTo>
                      <a:pt x="1064" y="526"/>
                      <a:pt x="1068" y="521"/>
                      <a:pt x="1073" y="517"/>
                    </a:cubicBezTo>
                    <a:cubicBezTo>
                      <a:pt x="1075" y="518"/>
                      <a:pt x="1080" y="519"/>
                      <a:pt x="1082" y="520"/>
                    </a:cubicBezTo>
                    <a:cubicBezTo>
                      <a:pt x="1083" y="516"/>
                      <a:pt x="1085" y="508"/>
                      <a:pt x="1087" y="504"/>
                    </a:cubicBezTo>
                    <a:cubicBezTo>
                      <a:pt x="1075" y="509"/>
                      <a:pt x="1060" y="514"/>
                      <a:pt x="1057" y="528"/>
                    </a:cubicBezTo>
                    <a:close/>
                    <a:moveTo>
                      <a:pt x="967" y="532"/>
                    </a:moveTo>
                    <a:cubicBezTo>
                      <a:pt x="974" y="526"/>
                      <a:pt x="979" y="518"/>
                      <a:pt x="983" y="509"/>
                    </a:cubicBezTo>
                    <a:cubicBezTo>
                      <a:pt x="974" y="513"/>
                      <a:pt x="962" y="520"/>
                      <a:pt x="967" y="532"/>
                    </a:cubicBezTo>
                    <a:close/>
                    <a:moveTo>
                      <a:pt x="1025" y="518"/>
                    </a:moveTo>
                    <a:cubicBezTo>
                      <a:pt x="1025" y="522"/>
                      <a:pt x="1029" y="525"/>
                      <a:pt x="1031" y="528"/>
                    </a:cubicBezTo>
                    <a:cubicBezTo>
                      <a:pt x="1035" y="522"/>
                      <a:pt x="1038" y="516"/>
                      <a:pt x="1038" y="508"/>
                    </a:cubicBezTo>
                    <a:cubicBezTo>
                      <a:pt x="1034" y="511"/>
                      <a:pt x="1029" y="513"/>
                      <a:pt x="1025" y="518"/>
                    </a:cubicBezTo>
                    <a:close/>
                    <a:moveTo>
                      <a:pt x="341" y="513"/>
                    </a:moveTo>
                    <a:cubicBezTo>
                      <a:pt x="340" y="523"/>
                      <a:pt x="347" y="528"/>
                      <a:pt x="357" y="527"/>
                    </a:cubicBezTo>
                    <a:cubicBezTo>
                      <a:pt x="353" y="521"/>
                      <a:pt x="348" y="516"/>
                      <a:pt x="341" y="513"/>
                    </a:cubicBezTo>
                    <a:close/>
                    <a:moveTo>
                      <a:pt x="433" y="512"/>
                    </a:moveTo>
                    <a:cubicBezTo>
                      <a:pt x="431" y="519"/>
                      <a:pt x="433" y="522"/>
                      <a:pt x="439" y="520"/>
                    </a:cubicBezTo>
                    <a:cubicBezTo>
                      <a:pt x="441" y="513"/>
                      <a:pt x="439" y="510"/>
                      <a:pt x="433" y="512"/>
                    </a:cubicBezTo>
                    <a:close/>
                    <a:moveTo>
                      <a:pt x="636" y="514"/>
                    </a:moveTo>
                    <a:cubicBezTo>
                      <a:pt x="630" y="518"/>
                      <a:pt x="638" y="527"/>
                      <a:pt x="644" y="523"/>
                    </a:cubicBezTo>
                    <a:cubicBezTo>
                      <a:pt x="650" y="519"/>
                      <a:pt x="642" y="510"/>
                      <a:pt x="636" y="514"/>
                    </a:cubicBezTo>
                    <a:close/>
                    <a:moveTo>
                      <a:pt x="721" y="516"/>
                    </a:moveTo>
                    <a:cubicBezTo>
                      <a:pt x="727" y="520"/>
                      <a:pt x="733" y="524"/>
                      <a:pt x="739" y="527"/>
                    </a:cubicBezTo>
                    <a:cubicBezTo>
                      <a:pt x="739" y="523"/>
                      <a:pt x="738" y="518"/>
                      <a:pt x="737" y="514"/>
                    </a:cubicBezTo>
                    <a:cubicBezTo>
                      <a:pt x="732" y="513"/>
                      <a:pt x="726" y="515"/>
                      <a:pt x="721" y="516"/>
                    </a:cubicBezTo>
                    <a:close/>
                    <a:moveTo>
                      <a:pt x="775" y="516"/>
                    </a:moveTo>
                    <a:cubicBezTo>
                      <a:pt x="774" y="524"/>
                      <a:pt x="775" y="533"/>
                      <a:pt x="775" y="542"/>
                    </a:cubicBezTo>
                    <a:cubicBezTo>
                      <a:pt x="776" y="542"/>
                      <a:pt x="779" y="542"/>
                      <a:pt x="781" y="542"/>
                    </a:cubicBezTo>
                    <a:cubicBezTo>
                      <a:pt x="782" y="539"/>
                      <a:pt x="785" y="535"/>
                      <a:pt x="786" y="532"/>
                    </a:cubicBezTo>
                    <a:cubicBezTo>
                      <a:pt x="785" y="526"/>
                      <a:pt x="783" y="520"/>
                      <a:pt x="781" y="514"/>
                    </a:cubicBezTo>
                    <a:cubicBezTo>
                      <a:pt x="780" y="514"/>
                      <a:pt x="776" y="515"/>
                      <a:pt x="775" y="516"/>
                    </a:cubicBezTo>
                    <a:close/>
                    <a:moveTo>
                      <a:pt x="889" y="527"/>
                    </a:moveTo>
                    <a:cubicBezTo>
                      <a:pt x="898" y="535"/>
                      <a:pt x="911" y="522"/>
                      <a:pt x="907" y="512"/>
                    </a:cubicBezTo>
                    <a:cubicBezTo>
                      <a:pt x="900" y="517"/>
                      <a:pt x="894" y="522"/>
                      <a:pt x="889" y="527"/>
                    </a:cubicBezTo>
                    <a:close/>
                    <a:moveTo>
                      <a:pt x="989" y="527"/>
                    </a:moveTo>
                    <a:cubicBezTo>
                      <a:pt x="992" y="528"/>
                      <a:pt x="995" y="529"/>
                      <a:pt x="998" y="531"/>
                    </a:cubicBezTo>
                    <a:cubicBezTo>
                      <a:pt x="1004" y="526"/>
                      <a:pt x="1008" y="520"/>
                      <a:pt x="1008" y="512"/>
                    </a:cubicBezTo>
                    <a:cubicBezTo>
                      <a:pt x="1000" y="515"/>
                      <a:pt x="989" y="517"/>
                      <a:pt x="989" y="527"/>
                    </a:cubicBezTo>
                    <a:close/>
                    <a:moveTo>
                      <a:pt x="408" y="514"/>
                    </a:moveTo>
                    <a:cubicBezTo>
                      <a:pt x="410" y="524"/>
                      <a:pt x="412" y="534"/>
                      <a:pt x="420" y="540"/>
                    </a:cubicBezTo>
                    <a:cubicBezTo>
                      <a:pt x="426" y="540"/>
                      <a:pt x="425" y="534"/>
                      <a:pt x="427" y="531"/>
                    </a:cubicBezTo>
                    <a:cubicBezTo>
                      <a:pt x="421" y="524"/>
                      <a:pt x="416" y="518"/>
                      <a:pt x="408" y="514"/>
                    </a:cubicBezTo>
                    <a:close/>
                    <a:moveTo>
                      <a:pt x="530" y="516"/>
                    </a:moveTo>
                    <a:cubicBezTo>
                      <a:pt x="530" y="522"/>
                      <a:pt x="530" y="528"/>
                      <a:pt x="530" y="534"/>
                    </a:cubicBezTo>
                    <a:cubicBezTo>
                      <a:pt x="534" y="534"/>
                      <a:pt x="538" y="533"/>
                      <a:pt x="541" y="533"/>
                    </a:cubicBezTo>
                    <a:cubicBezTo>
                      <a:pt x="544" y="525"/>
                      <a:pt x="537" y="518"/>
                      <a:pt x="530" y="516"/>
                    </a:cubicBezTo>
                    <a:close/>
                    <a:moveTo>
                      <a:pt x="614" y="524"/>
                    </a:moveTo>
                    <a:cubicBezTo>
                      <a:pt x="611" y="532"/>
                      <a:pt x="608" y="540"/>
                      <a:pt x="609" y="548"/>
                    </a:cubicBezTo>
                    <a:cubicBezTo>
                      <a:pt x="611" y="555"/>
                      <a:pt x="621" y="558"/>
                      <a:pt x="625" y="550"/>
                    </a:cubicBezTo>
                    <a:cubicBezTo>
                      <a:pt x="627" y="540"/>
                      <a:pt x="619" y="532"/>
                      <a:pt x="614" y="524"/>
                    </a:cubicBezTo>
                    <a:close/>
                    <a:moveTo>
                      <a:pt x="744" y="538"/>
                    </a:moveTo>
                    <a:cubicBezTo>
                      <a:pt x="749" y="538"/>
                      <a:pt x="754" y="539"/>
                      <a:pt x="759" y="539"/>
                    </a:cubicBezTo>
                    <a:cubicBezTo>
                      <a:pt x="761" y="534"/>
                      <a:pt x="761" y="529"/>
                      <a:pt x="762" y="524"/>
                    </a:cubicBezTo>
                    <a:cubicBezTo>
                      <a:pt x="755" y="526"/>
                      <a:pt x="743" y="527"/>
                      <a:pt x="744" y="538"/>
                    </a:cubicBezTo>
                    <a:close/>
                    <a:moveTo>
                      <a:pt x="260" y="526"/>
                    </a:moveTo>
                    <a:cubicBezTo>
                      <a:pt x="261" y="535"/>
                      <a:pt x="266" y="543"/>
                      <a:pt x="270" y="551"/>
                    </a:cubicBezTo>
                    <a:cubicBezTo>
                      <a:pt x="271" y="549"/>
                      <a:pt x="274" y="546"/>
                      <a:pt x="275" y="544"/>
                    </a:cubicBezTo>
                    <a:cubicBezTo>
                      <a:pt x="270" y="537"/>
                      <a:pt x="266" y="531"/>
                      <a:pt x="260" y="526"/>
                    </a:cubicBezTo>
                    <a:close/>
                    <a:moveTo>
                      <a:pt x="306" y="529"/>
                    </a:moveTo>
                    <a:cubicBezTo>
                      <a:pt x="310" y="539"/>
                      <a:pt x="314" y="550"/>
                      <a:pt x="325" y="555"/>
                    </a:cubicBezTo>
                    <a:cubicBezTo>
                      <a:pt x="336" y="541"/>
                      <a:pt x="317" y="532"/>
                      <a:pt x="306" y="529"/>
                    </a:cubicBezTo>
                    <a:close/>
                    <a:moveTo>
                      <a:pt x="707" y="531"/>
                    </a:moveTo>
                    <a:cubicBezTo>
                      <a:pt x="703" y="534"/>
                      <a:pt x="704" y="538"/>
                      <a:pt x="708" y="541"/>
                    </a:cubicBezTo>
                    <a:cubicBezTo>
                      <a:pt x="716" y="552"/>
                      <a:pt x="728" y="537"/>
                      <a:pt x="733" y="530"/>
                    </a:cubicBezTo>
                    <a:cubicBezTo>
                      <a:pt x="724" y="530"/>
                      <a:pt x="715" y="529"/>
                      <a:pt x="707" y="531"/>
                    </a:cubicBezTo>
                    <a:close/>
                    <a:moveTo>
                      <a:pt x="860" y="532"/>
                    </a:moveTo>
                    <a:cubicBezTo>
                      <a:pt x="857" y="544"/>
                      <a:pt x="855" y="556"/>
                      <a:pt x="849" y="567"/>
                    </a:cubicBezTo>
                    <a:cubicBezTo>
                      <a:pt x="854" y="567"/>
                      <a:pt x="859" y="567"/>
                      <a:pt x="865" y="567"/>
                    </a:cubicBezTo>
                    <a:cubicBezTo>
                      <a:pt x="867" y="557"/>
                      <a:pt x="869" y="546"/>
                      <a:pt x="869" y="535"/>
                    </a:cubicBezTo>
                    <a:cubicBezTo>
                      <a:pt x="869" y="529"/>
                      <a:pt x="863" y="528"/>
                      <a:pt x="860" y="532"/>
                    </a:cubicBezTo>
                    <a:close/>
                    <a:moveTo>
                      <a:pt x="387" y="552"/>
                    </a:moveTo>
                    <a:cubicBezTo>
                      <a:pt x="392" y="550"/>
                      <a:pt x="398" y="549"/>
                      <a:pt x="402" y="547"/>
                    </a:cubicBezTo>
                    <a:cubicBezTo>
                      <a:pt x="404" y="542"/>
                      <a:pt x="401" y="537"/>
                      <a:pt x="400" y="531"/>
                    </a:cubicBezTo>
                    <a:cubicBezTo>
                      <a:pt x="393" y="536"/>
                      <a:pt x="388" y="543"/>
                      <a:pt x="387" y="552"/>
                    </a:cubicBezTo>
                    <a:close/>
                    <a:moveTo>
                      <a:pt x="1153" y="563"/>
                    </a:moveTo>
                    <a:cubicBezTo>
                      <a:pt x="1156" y="555"/>
                      <a:pt x="1160" y="545"/>
                      <a:pt x="1156" y="536"/>
                    </a:cubicBezTo>
                    <a:cubicBezTo>
                      <a:pt x="1145" y="540"/>
                      <a:pt x="1141" y="558"/>
                      <a:pt x="1153" y="563"/>
                    </a:cubicBezTo>
                    <a:close/>
                    <a:moveTo>
                      <a:pt x="504" y="568"/>
                    </a:moveTo>
                    <a:cubicBezTo>
                      <a:pt x="508" y="565"/>
                      <a:pt x="512" y="562"/>
                      <a:pt x="515" y="559"/>
                    </a:cubicBezTo>
                    <a:cubicBezTo>
                      <a:pt x="518" y="552"/>
                      <a:pt x="514" y="546"/>
                      <a:pt x="511" y="540"/>
                    </a:cubicBezTo>
                    <a:cubicBezTo>
                      <a:pt x="502" y="546"/>
                      <a:pt x="499" y="558"/>
                      <a:pt x="504" y="568"/>
                    </a:cubicBezTo>
                    <a:close/>
                    <a:moveTo>
                      <a:pt x="585" y="548"/>
                    </a:moveTo>
                    <a:cubicBezTo>
                      <a:pt x="579" y="554"/>
                      <a:pt x="573" y="563"/>
                      <a:pt x="578" y="573"/>
                    </a:cubicBezTo>
                    <a:cubicBezTo>
                      <a:pt x="582" y="569"/>
                      <a:pt x="587" y="567"/>
                      <a:pt x="589" y="562"/>
                    </a:cubicBezTo>
                    <a:cubicBezTo>
                      <a:pt x="591" y="557"/>
                      <a:pt x="587" y="552"/>
                      <a:pt x="585" y="548"/>
                    </a:cubicBezTo>
                    <a:close/>
                    <a:moveTo>
                      <a:pt x="353" y="567"/>
                    </a:moveTo>
                    <a:cubicBezTo>
                      <a:pt x="363" y="580"/>
                      <a:pt x="379" y="562"/>
                      <a:pt x="375" y="549"/>
                    </a:cubicBezTo>
                    <a:cubicBezTo>
                      <a:pt x="367" y="555"/>
                      <a:pt x="354" y="557"/>
                      <a:pt x="353" y="567"/>
                    </a:cubicBezTo>
                    <a:close/>
                    <a:moveTo>
                      <a:pt x="681" y="554"/>
                    </a:moveTo>
                    <a:cubicBezTo>
                      <a:pt x="681" y="557"/>
                      <a:pt x="681" y="562"/>
                      <a:pt x="681" y="564"/>
                    </a:cubicBezTo>
                    <a:cubicBezTo>
                      <a:pt x="686" y="561"/>
                      <a:pt x="691" y="558"/>
                      <a:pt x="696" y="554"/>
                    </a:cubicBezTo>
                    <a:cubicBezTo>
                      <a:pt x="691" y="554"/>
                      <a:pt x="686" y="554"/>
                      <a:pt x="681" y="554"/>
                    </a:cubicBezTo>
                    <a:close/>
                    <a:moveTo>
                      <a:pt x="706" y="553"/>
                    </a:moveTo>
                    <a:cubicBezTo>
                      <a:pt x="708" y="563"/>
                      <a:pt x="704" y="572"/>
                      <a:pt x="703" y="582"/>
                    </a:cubicBezTo>
                    <a:cubicBezTo>
                      <a:pt x="710" y="580"/>
                      <a:pt x="717" y="579"/>
                      <a:pt x="723" y="577"/>
                    </a:cubicBezTo>
                    <a:cubicBezTo>
                      <a:pt x="719" y="567"/>
                      <a:pt x="716" y="557"/>
                      <a:pt x="706" y="553"/>
                    </a:cubicBezTo>
                    <a:close/>
                    <a:moveTo>
                      <a:pt x="921" y="584"/>
                    </a:moveTo>
                    <a:cubicBezTo>
                      <a:pt x="925" y="578"/>
                      <a:pt x="928" y="572"/>
                      <a:pt x="932" y="566"/>
                    </a:cubicBezTo>
                    <a:cubicBezTo>
                      <a:pt x="935" y="567"/>
                      <a:pt x="940" y="567"/>
                      <a:pt x="943" y="567"/>
                    </a:cubicBezTo>
                    <a:cubicBezTo>
                      <a:pt x="941" y="563"/>
                      <a:pt x="944" y="553"/>
                      <a:pt x="937" y="552"/>
                    </a:cubicBezTo>
                    <a:cubicBezTo>
                      <a:pt x="929" y="561"/>
                      <a:pt x="910" y="571"/>
                      <a:pt x="921" y="584"/>
                    </a:cubicBezTo>
                    <a:close/>
                    <a:moveTo>
                      <a:pt x="222" y="563"/>
                    </a:moveTo>
                    <a:cubicBezTo>
                      <a:pt x="222" y="569"/>
                      <a:pt x="222" y="575"/>
                      <a:pt x="222" y="581"/>
                    </a:cubicBezTo>
                    <a:cubicBezTo>
                      <a:pt x="233" y="582"/>
                      <a:pt x="250" y="579"/>
                      <a:pt x="247" y="564"/>
                    </a:cubicBezTo>
                    <a:cubicBezTo>
                      <a:pt x="245" y="552"/>
                      <a:pt x="229" y="558"/>
                      <a:pt x="222" y="563"/>
                    </a:cubicBezTo>
                    <a:close/>
                    <a:moveTo>
                      <a:pt x="724" y="557"/>
                    </a:moveTo>
                    <a:cubicBezTo>
                      <a:pt x="731" y="566"/>
                      <a:pt x="739" y="575"/>
                      <a:pt x="747" y="583"/>
                    </a:cubicBezTo>
                    <a:cubicBezTo>
                      <a:pt x="748" y="581"/>
                      <a:pt x="750" y="578"/>
                      <a:pt x="751" y="576"/>
                    </a:cubicBezTo>
                    <a:cubicBezTo>
                      <a:pt x="744" y="568"/>
                      <a:pt x="737" y="556"/>
                      <a:pt x="724" y="557"/>
                    </a:cubicBezTo>
                    <a:close/>
                    <a:moveTo>
                      <a:pt x="974" y="578"/>
                    </a:moveTo>
                    <a:cubicBezTo>
                      <a:pt x="987" y="584"/>
                      <a:pt x="1008" y="567"/>
                      <a:pt x="994" y="554"/>
                    </a:cubicBezTo>
                    <a:cubicBezTo>
                      <a:pt x="987" y="561"/>
                      <a:pt x="970" y="565"/>
                      <a:pt x="974" y="578"/>
                    </a:cubicBezTo>
                    <a:close/>
                    <a:moveTo>
                      <a:pt x="454" y="564"/>
                    </a:moveTo>
                    <a:cubicBezTo>
                      <a:pt x="451" y="570"/>
                      <a:pt x="461" y="577"/>
                      <a:pt x="466" y="572"/>
                    </a:cubicBezTo>
                    <a:cubicBezTo>
                      <a:pt x="467" y="567"/>
                      <a:pt x="458" y="560"/>
                      <a:pt x="454" y="564"/>
                    </a:cubicBezTo>
                    <a:close/>
                    <a:moveTo>
                      <a:pt x="1030" y="563"/>
                    </a:moveTo>
                    <a:cubicBezTo>
                      <a:pt x="1029" y="573"/>
                      <a:pt x="1026" y="595"/>
                      <a:pt x="1044" y="591"/>
                    </a:cubicBezTo>
                    <a:cubicBezTo>
                      <a:pt x="1044" y="580"/>
                      <a:pt x="1039" y="569"/>
                      <a:pt x="1030" y="563"/>
                    </a:cubicBezTo>
                    <a:close/>
                    <a:moveTo>
                      <a:pt x="1062" y="587"/>
                    </a:moveTo>
                    <a:cubicBezTo>
                      <a:pt x="1070" y="580"/>
                      <a:pt x="1075" y="571"/>
                      <a:pt x="1079" y="561"/>
                    </a:cubicBezTo>
                    <a:cubicBezTo>
                      <a:pt x="1068" y="564"/>
                      <a:pt x="1047" y="576"/>
                      <a:pt x="1062" y="587"/>
                    </a:cubicBezTo>
                    <a:close/>
                    <a:moveTo>
                      <a:pt x="481" y="567"/>
                    </a:moveTo>
                    <a:cubicBezTo>
                      <a:pt x="482" y="572"/>
                      <a:pt x="482" y="578"/>
                      <a:pt x="482" y="583"/>
                    </a:cubicBezTo>
                    <a:cubicBezTo>
                      <a:pt x="484" y="583"/>
                      <a:pt x="489" y="582"/>
                      <a:pt x="491" y="582"/>
                    </a:cubicBezTo>
                    <a:cubicBezTo>
                      <a:pt x="493" y="575"/>
                      <a:pt x="487" y="570"/>
                      <a:pt x="481" y="567"/>
                    </a:cubicBezTo>
                    <a:close/>
                    <a:moveTo>
                      <a:pt x="886" y="571"/>
                    </a:moveTo>
                    <a:cubicBezTo>
                      <a:pt x="882" y="573"/>
                      <a:pt x="879" y="577"/>
                      <a:pt x="878" y="582"/>
                    </a:cubicBezTo>
                    <a:cubicBezTo>
                      <a:pt x="881" y="589"/>
                      <a:pt x="894" y="590"/>
                      <a:pt x="891" y="580"/>
                    </a:cubicBezTo>
                    <a:cubicBezTo>
                      <a:pt x="890" y="577"/>
                      <a:pt x="892" y="566"/>
                      <a:pt x="886" y="571"/>
                    </a:cubicBezTo>
                    <a:close/>
                    <a:moveTo>
                      <a:pt x="1092" y="568"/>
                    </a:moveTo>
                    <a:cubicBezTo>
                      <a:pt x="1090" y="575"/>
                      <a:pt x="1092" y="577"/>
                      <a:pt x="1099" y="575"/>
                    </a:cubicBezTo>
                    <a:cubicBezTo>
                      <a:pt x="1100" y="569"/>
                      <a:pt x="1098" y="566"/>
                      <a:pt x="1092" y="568"/>
                    </a:cubicBezTo>
                    <a:close/>
                    <a:moveTo>
                      <a:pt x="281" y="573"/>
                    </a:moveTo>
                    <a:cubicBezTo>
                      <a:pt x="275" y="574"/>
                      <a:pt x="271" y="584"/>
                      <a:pt x="278" y="585"/>
                    </a:cubicBezTo>
                    <a:cubicBezTo>
                      <a:pt x="286" y="586"/>
                      <a:pt x="291" y="570"/>
                      <a:pt x="281" y="573"/>
                    </a:cubicBezTo>
                    <a:close/>
                    <a:moveTo>
                      <a:pt x="384" y="580"/>
                    </a:moveTo>
                    <a:cubicBezTo>
                      <a:pt x="394" y="584"/>
                      <a:pt x="405" y="591"/>
                      <a:pt x="416" y="589"/>
                    </a:cubicBezTo>
                    <a:cubicBezTo>
                      <a:pt x="410" y="583"/>
                      <a:pt x="404" y="577"/>
                      <a:pt x="396" y="575"/>
                    </a:cubicBezTo>
                    <a:cubicBezTo>
                      <a:pt x="391" y="575"/>
                      <a:pt x="383" y="572"/>
                      <a:pt x="384" y="580"/>
                    </a:cubicBezTo>
                    <a:close/>
                    <a:moveTo>
                      <a:pt x="429" y="576"/>
                    </a:moveTo>
                    <a:cubicBezTo>
                      <a:pt x="422" y="583"/>
                      <a:pt x="421" y="594"/>
                      <a:pt x="422" y="603"/>
                    </a:cubicBezTo>
                    <a:cubicBezTo>
                      <a:pt x="429" y="600"/>
                      <a:pt x="435" y="596"/>
                      <a:pt x="442" y="592"/>
                    </a:cubicBezTo>
                    <a:cubicBezTo>
                      <a:pt x="438" y="587"/>
                      <a:pt x="438" y="576"/>
                      <a:pt x="429" y="576"/>
                    </a:cubicBezTo>
                    <a:close/>
                    <a:moveTo>
                      <a:pt x="449" y="578"/>
                    </a:moveTo>
                    <a:cubicBezTo>
                      <a:pt x="449" y="584"/>
                      <a:pt x="452" y="590"/>
                      <a:pt x="450" y="596"/>
                    </a:cubicBezTo>
                    <a:cubicBezTo>
                      <a:pt x="446" y="602"/>
                      <a:pt x="439" y="605"/>
                      <a:pt x="433" y="610"/>
                    </a:cubicBezTo>
                    <a:cubicBezTo>
                      <a:pt x="440" y="619"/>
                      <a:pt x="438" y="631"/>
                      <a:pt x="438" y="641"/>
                    </a:cubicBezTo>
                    <a:cubicBezTo>
                      <a:pt x="430" y="648"/>
                      <a:pt x="420" y="652"/>
                      <a:pt x="411" y="657"/>
                    </a:cubicBezTo>
                    <a:cubicBezTo>
                      <a:pt x="414" y="661"/>
                      <a:pt x="418" y="665"/>
                      <a:pt x="422" y="668"/>
                    </a:cubicBezTo>
                    <a:cubicBezTo>
                      <a:pt x="432" y="657"/>
                      <a:pt x="445" y="650"/>
                      <a:pt x="458" y="643"/>
                    </a:cubicBezTo>
                    <a:cubicBezTo>
                      <a:pt x="459" y="637"/>
                      <a:pt x="460" y="632"/>
                      <a:pt x="459" y="627"/>
                    </a:cubicBezTo>
                    <a:cubicBezTo>
                      <a:pt x="473" y="614"/>
                      <a:pt x="496" y="609"/>
                      <a:pt x="513" y="619"/>
                    </a:cubicBezTo>
                    <a:cubicBezTo>
                      <a:pt x="524" y="620"/>
                      <a:pt x="513" y="609"/>
                      <a:pt x="512" y="605"/>
                    </a:cubicBezTo>
                    <a:cubicBezTo>
                      <a:pt x="494" y="604"/>
                      <a:pt x="477" y="599"/>
                      <a:pt x="466" y="584"/>
                    </a:cubicBezTo>
                    <a:cubicBezTo>
                      <a:pt x="461" y="582"/>
                      <a:pt x="455" y="580"/>
                      <a:pt x="449" y="578"/>
                    </a:cubicBezTo>
                    <a:close/>
                    <a:moveTo>
                      <a:pt x="753" y="598"/>
                    </a:moveTo>
                    <a:cubicBezTo>
                      <a:pt x="759" y="598"/>
                      <a:pt x="765" y="598"/>
                      <a:pt x="771" y="598"/>
                    </a:cubicBezTo>
                    <a:cubicBezTo>
                      <a:pt x="773" y="591"/>
                      <a:pt x="774" y="584"/>
                      <a:pt x="774" y="577"/>
                    </a:cubicBezTo>
                    <a:cubicBezTo>
                      <a:pt x="764" y="578"/>
                      <a:pt x="751" y="587"/>
                      <a:pt x="753" y="598"/>
                    </a:cubicBezTo>
                    <a:close/>
                    <a:moveTo>
                      <a:pt x="792" y="578"/>
                    </a:moveTo>
                    <a:cubicBezTo>
                      <a:pt x="795" y="583"/>
                      <a:pt x="799" y="587"/>
                      <a:pt x="802" y="592"/>
                    </a:cubicBezTo>
                    <a:cubicBezTo>
                      <a:pt x="802" y="588"/>
                      <a:pt x="802" y="583"/>
                      <a:pt x="802" y="579"/>
                    </a:cubicBezTo>
                    <a:cubicBezTo>
                      <a:pt x="799" y="579"/>
                      <a:pt x="794" y="578"/>
                      <a:pt x="792" y="578"/>
                    </a:cubicBezTo>
                    <a:close/>
                    <a:moveTo>
                      <a:pt x="362" y="583"/>
                    </a:moveTo>
                    <a:cubicBezTo>
                      <a:pt x="362" y="587"/>
                      <a:pt x="366" y="589"/>
                      <a:pt x="369" y="593"/>
                    </a:cubicBezTo>
                    <a:cubicBezTo>
                      <a:pt x="370" y="598"/>
                      <a:pt x="367" y="608"/>
                      <a:pt x="375" y="608"/>
                    </a:cubicBezTo>
                    <a:cubicBezTo>
                      <a:pt x="380" y="604"/>
                      <a:pt x="385" y="599"/>
                      <a:pt x="389" y="594"/>
                    </a:cubicBezTo>
                    <a:cubicBezTo>
                      <a:pt x="380" y="590"/>
                      <a:pt x="373" y="580"/>
                      <a:pt x="362" y="583"/>
                    </a:cubicBezTo>
                    <a:close/>
                    <a:moveTo>
                      <a:pt x="837" y="602"/>
                    </a:moveTo>
                    <a:cubicBezTo>
                      <a:pt x="843" y="602"/>
                      <a:pt x="849" y="602"/>
                      <a:pt x="854" y="601"/>
                    </a:cubicBezTo>
                    <a:cubicBezTo>
                      <a:pt x="861" y="597"/>
                      <a:pt x="860" y="584"/>
                      <a:pt x="852" y="582"/>
                    </a:cubicBezTo>
                    <a:cubicBezTo>
                      <a:pt x="844" y="586"/>
                      <a:pt x="841" y="594"/>
                      <a:pt x="837" y="602"/>
                    </a:cubicBezTo>
                    <a:close/>
                    <a:moveTo>
                      <a:pt x="902" y="577"/>
                    </a:moveTo>
                    <a:cubicBezTo>
                      <a:pt x="901" y="583"/>
                      <a:pt x="899" y="589"/>
                      <a:pt x="897" y="596"/>
                    </a:cubicBezTo>
                    <a:cubicBezTo>
                      <a:pt x="913" y="601"/>
                      <a:pt x="921" y="615"/>
                      <a:pt x="929" y="627"/>
                    </a:cubicBezTo>
                    <a:cubicBezTo>
                      <a:pt x="937" y="621"/>
                      <a:pt x="943" y="613"/>
                      <a:pt x="949" y="605"/>
                    </a:cubicBezTo>
                    <a:cubicBezTo>
                      <a:pt x="942" y="606"/>
                      <a:pt x="934" y="609"/>
                      <a:pt x="927" y="609"/>
                    </a:cubicBezTo>
                    <a:cubicBezTo>
                      <a:pt x="925" y="602"/>
                      <a:pt x="928" y="595"/>
                      <a:pt x="930" y="588"/>
                    </a:cubicBezTo>
                    <a:cubicBezTo>
                      <a:pt x="921" y="592"/>
                      <a:pt x="913" y="592"/>
                      <a:pt x="909" y="582"/>
                    </a:cubicBezTo>
                    <a:cubicBezTo>
                      <a:pt x="907" y="581"/>
                      <a:pt x="904" y="578"/>
                      <a:pt x="902" y="577"/>
                    </a:cubicBezTo>
                    <a:close/>
                    <a:moveTo>
                      <a:pt x="240" y="587"/>
                    </a:moveTo>
                    <a:cubicBezTo>
                      <a:pt x="249" y="599"/>
                      <a:pt x="259" y="612"/>
                      <a:pt x="263" y="628"/>
                    </a:cubicBezTo>
                    <a:cubicBezTo>
                      <a:pt x="262" y="640"/>
                      <a:pt x="245" y="632"/>
                      <a:pt x="239" y="629"/>
                    </a:cubicBezTo>
                    <a:cubicBezTo>
                      <a:pt x="235" y="616"/>
                      <a:pt x="237" y="602"/>
                      <a:pt x="238" y="589"/>
                    </a:cubicBezTo>
                    <a:cubicBezTo>
                      <a:pt x="235" y="589"/>
                      <a:pt x="228" y="590"/>
                      <a:pt x="225" y="590"/>
                    </a:cubicBezTo>
                    <a:cubicBezTo>
                      <a:pt x="227" y="608"/>
                      <a:pt x="232" y="625"/>
                      <a:pt x="231" y="642"/>
                    </a:cubicBezTo>
                    <a:cubicBezTo>
                      <a:pt x="236" y="643"/>
                      <a:pt x="241" y="641"/>
                      <a:pt x="245" y="637"/>
                    </a:cubicBezTo>
                    <a:cubicBezTo>
                      <a:pt x="249" y="640"/>
                      <a:pt x="252" y="643"/>
                      <a:pt x="255" y="646"/>
                    </a:cubicBezTo>
                    <a:cubicBezTo>
                      <a:pt x="261" y="638"/>
                      <a:pt x="270" y="635"/>
                      <a:pt x="280" y="634"/>
                    </a:cubicBezTo>
                    <a:cubicBezTo>
                      <a:pt x="288" y="638"/>
                      <a:pt x="295" y="643"/>
                      <a:pt x="303" y="647"/>
                    </a:cubicBezTo>
                    <a:cubicBezTo>
                      <a:pt x="309" y="640"/>
                      <a:pt x="316" y="634"/>
                      <a:pt x="323" y="628"/>
                    </a:cubicBezTo>
                    <a:cubicBezTo>
                      <a:pt x="310" y="627"/>
                      <a:pt x="298" y="627"/>
                      <a:pt x="285" y="626"/>
                    </a:cubicBezTo>
                    <a:cubicBezTo>
                      <a:pt x="278" y="622"/>
                      <a:pt x="271" y="617"/>
                      <a:pt x="264" y="612"/>
                    </a:cubicBezTo>
                    <a:cubicBezTo>
                      <a:pt x="258" y="604"/>
                      <a:pt x="256" y="594"/>
                      <a:pt x="252" y="585"/>
                    </a:cubicBezTo>
                    <a:cubicBezTo>
                      <a:pt x="249" y="585"/>
                      <a:pt x="243" y="586"/>
                      <a:pt x="240" y="587"/>
                    </a:cubicBezTo>
                    <a:close/>
                    <a:moveTo>
                      <a:pt x="333" y="609"/>
                    </a:moveTo>
                    <a:cubicBezTo>
                      <a:pt x="335" y="609"/>
                      <a:pt x="340" y="610"/>
                      <a:pt x="342" y="610"/>
                    </a:cubicBezTo>
                    <a:cubicBezTo>
                      <a:pt x="347" y="602"/>
                      <a:pt x="354" y="594"/>
                      <a:pt x="350" y="584"/>
                    </a:cubicBezTo>
                    <a:cubicBezTo>
                      <a:pt x="343" y="591"/>
                      <a:pt x="337" y="600"/>
                      <a:pt x="333" y="609"/>
                    </a:cubicBezTo>
                    <a:close/>
                    <a:moveTo>
                      <a:pt x="702" y="592"/>
                    </a:moveTo>
                    <a:cubicBezTo>
                      <a:pt x="701" y="593"/>
                      <a:pt x="700" y="596"/>
                      <a:pt x="700" y="598"/>
                    </a:cubicBezTo>
                    <a:cubicBezTo>
                      <a:pt x="703" y="597"/>
                      <a:pt x="709" y="597"/>
                      <a:pt x="712" y="596"/>
                    </a:cubicBezTo>
                    <a:cubicBezTo>
                      <a:pt x="711" y="603"/>
                      <a:pt x="708" y="608"/>
                      <a:pt x="704" y="613"/>
                    </a:cubicBezTo>
                    <a:cubicBezTo>
                      <a:pt x="703" y="624"/>
                      <a:pt x="703" y="635"/>
                      <a:pt x="703" y="647"/>
                    </a:cubicBezTo>
                    <a:cubicBezTo>
                      <a:pt x="704" y="646"/>
                      <a:pt x="707" y="645"/>
                      <a:pt x="709" y="645"/>
                    </a:cubicBezTo>
                    <a:cubicBezTo>
                      <a:pt x="707" y="633"/>
                      <a:pt x="711" y="621"/>
                      <a:pt x="723" y="617"/>
                    </a:cubicBezTo>
                    <a:cubicBezTo>
                      <a:pt x="720" y="615"/>
                      <a:pt x="717" y="612"/>
                      <a:pt x="714" y="609"/>
                    </a:cubicBezTo>
                    <a:cubicBezTo>
                      <a:pt x="718" y="602"/>
                      <a:pt x="722" y="594"/>
                      <a:pt x="723" y="586"/>
                    </a:cubicBezTo>
                    <a:cubicBezTo>
                      <a:pt x="716" y="588"/>
                      <a:pt x="709" y="590"/>
                      <a:pt x="702" y="592"/>
                    </a:cubicBezTo>
                    <a:close/>
                    <a:moveTo>
                      <a:pt x="813" y="609"/>
                    </a:moveTo>
                    <a:cubicBezTo>
                      <a:pt x="816" y="609"/>
                      <a:pt x="820" y="610"/>
                      <a:pt x="822" y="610"/>
                    </a:cubicBezTo>
                    <a:cubicBezTo>
                      <a:pt x="825" y="601"/>
                      <a:pt x="826" y="593"/>
                      <a:pt x="826" y="584"/>
                    </a:cubicBezTo>
                    <a:cubicBezTo>
                      <a:pt x="819" y="591"/>
                      <a:pt x="814" y="599"/>
                      <a:pt x="813" y="609"/>
                    </a:cubicBezTo>
                    <a:close/>
                    <a:moveTo>
                      <a:pt x="208" y="589"/>
                    </a:moveTo>
                    <a:cubicBezTo>
                      <a:pt x="208" y="602"/>
                      <a:pt x="203" y="627"/>
                      <a:pt x="223" y="628"/>
                    </a:cubicBezTo>
                    <a:cubicBezTo>
                      <a:pt x="220" y="616"/>
                      <a:pt x="218" y="604"/>
                      <a:pt x="217" y="591"/>
                    </a:cubicBezTo>
                    <a:cubicBezTo>
                      <a:pt x="215" y="591"/>
                      <a:pt x="210" y="589"/>
                      <a:pt x="208" y="589"/>
                    </a:cubicBezTo>
                    <a:close/>
                    <a:moveTo>
                      <a:pt x="265" y="594"/>
                    </a:moveTo>
                    <a:cubicBezTo>
                      <a:pt x="263" y="600"/>
                      <a:pt x="265" y="602"/>
                      <a:pt x="270" y="601"/>
                    </a:cubicBezTo>
                    <a:cubicBezTo>
                      <a:pt x="272" y="595"/>
                      <a:pt x="270" y="593"/>
                      <a:pt x="265" y="594"/>
                    </a:cubicBezTo>
                    <a:close/>
                    <a:moveTo>
                      <a:pt x="870" y="591"/>
                    </a:moveTo>
                    <a:cubicBezTo>
                      <a:pt x="869" y="595"/>
                      <a:pt x="867" y="602"/>
                      <a:pt x="866" y="605"/>
                    </a:cubicBezTo>
                    <a:cubicBezTo>
                      <a:pt x="875" y="616"/>
                      <a:pt x="881" y="629"/>
                      <a:pt x="879" y="644"/>
                    </a:cubicBezTo>
                    <a:cubicBezTo>
                      <a:pt x="868" y="659"/>
                      <a:pt x="847" y="676"/>
                      <a:pt x="828" y="667"/>
                    </a:cubicBezTo>
                    <a:cubicBezTo>
                      <a:pt x="829" y="671"/>
                      <a:pt x="830" y="679"/>
                      <a:pt x="831" y="683"/>
                    </a:cubicBezTo>
                    <a:cubicBezTo>
                      <a:pt x="842" y="686"/>
                      <a:pt x="853" y="689"/>
                      <a:pt x="864" y="692"/>
                    </a:cubicBezTo>
                    <a:cubicBezTo>
                      <a:pt x="866" y="672"/>
                      <a:pt x="875" y="651"/>
                      <a:pt x="894" y="641"/>
                    </a:cubicBezTo>
                    <a:cubicBezTo>
                      <a:pt x="896" y="626"/>
                      <a:pt x="898" y="611"/>
                      <a:pt x="890" y="598"/>
                    </a:cubicBezTo>
                    <a:cubicBezTo>
                      <a:pt x="883" y="597"/>
                      <a:pt x="876" y="594"/>
                      <a:pt x="870" y="591"/>
                    </a:cubicBezTo>
                    <a:close/>
                    <a:moveTo>
                      <a:pt x="568" y="638"/>
                    </a:moveTo>
                    <a:cubicBezTo>
                      <a:pt x="587" y="629"/>
                      <a:pt x="576" y="608"/>
                      <a:pt x="569" y="595"/>
                    </a:cubicBezTo>
                    <a:cubicBezTo>
                      <a:pt x="560" y="608"/>
                      <a:pt x="566" y="624"/>
                      <a:pt x="568" y="638"/>
                    </a:cubicBezTo>
                    <a:close/>
                    <a:moveTo>
                      <a:pt x="1000" y="616"/>
                    </a:moveTo>
                    <a:cubicBezTo>
                      <a:pt x="1003" y="618"/>
                      <a:pt x="1005" y="624"/>
                      <a:pt x="1009" y="622"/>
                    </a:cubicBezTo>
                    <a:cubicBezTo>
                      <a:pt x="1011" y="613"/>
                      <a:pt x="1011" y="604"/>
                      <a:pt x="1011" y="595"/>
                    </a:cubicBezTo>
                    <a:cubicBezTo>
                      <a:pt x="1006" y="601"/>
                      <a:pt x="1003" y="609"/>
                      <a:pt x="1000" y="616"/>
                    </a:cubicBezTo>
                    <a:close/>
                    <a:moveTo>
                      <a:pt x="380" y="616"/>
                    </a:moveTo>
                    <a:cubicBezTo>
                      <a:pt x="385" y="620"/>
                      <a:pt x="390" y="625"/>
                      <a:pt x="395" y="629"/>
                    </a:cubicBezTo>
                    <a:cubicBezTo>
                      <a:pt x="395" y="621"/>
                      <a:pt x="395" y="612"/>
                      <a:pt x="395" y="604"/>
                    </a:cubicBezTo>
                    <a:cubicBezTo>
                      <a:pt x="390" y="608"/>
                      <a:pt x="385" y="612"/>
                      <a:pt x="380" y="616"/>
                    </a:cubicBezTo>
                    <a:close/>
                    <a:moveTo>
                      <a:pt x="757" y="608"/>
                    </a:moveTo>
                    <a:cubicBezTo>
                      <a:pt x="759" y="625"/>
                      <a:pt x="748" y="643"/>
                      <a:pt x="730" y="644"/>
                    </a:cubicBezTo>
                    <a:cubicBezTo>
                      <a:pt x="733" y="650"/>
                      <a:pt x="739" y="656"/>
                      <a:pt x="740" y="664"/>
                    </a:cubicBezTo>
                    <a:cubicBezTo>
                      <a:pt x="743" y="675"/>
                      <a:pt x="736" y="685"/>
                      <a:pt x="730" y="694"/>
                    </a:cubicBezTo>
                    <a:cubicBezTo>
                      <a:pt x="720" y="693"/>
                      <a:pt x="708" y="693"/>
                      <a:pt x="700" y="686"/>
                    </a:cubicBezTo>
                    <a:cubicBezTo>
                      <a:pt x="703" y="711"/>
                      <a:pt x="676" y="725"/>
                      <a:pt x="655" y="718"/>
                    </a:cubicBezTo>
                    <a:cubicBezTo>
                      <a:pt x="653" y="721"/>
                      <a:pt x="651" y="725"/>
                      <a:pt x="649" y="729"/>
                    </a:cubicBezTo>
                    <a:cubicBezTo>
                      <a:pt x="640" y="731"/>
                      <a:pt x="632" y="733"/>
                      <a:pt x="623" y="734"/>
                    </a:cubicBezTo>
                    <a:cubicBezTo>
                      <a:pt x="618" y="727"/>
                      <a:pt x="613" y="719"/>
                      <a:pt x="613" y="710"/>
                    </a:cubicBezTo>
                    <a:cubicBezTo>
                      <a:pt x="609" y="709"/>
                      <a:pt x="605" y="709"/>
                      <a:pt x="601" y="709"/>
                    </a:cubicBezTo>
                    <a:cubicBezTo>
                      <a:pt x="596" y="704"/>
                      <a:pt x="591" y="699"/>
                      <a:pt x="586" y="695"/>
                    </a:cubicBezTo>
                    <a:cubicBezTo>
                      <a:pt x="585" y="702"/>
                      <a:pt x="588" y="712"/>
                      <a:pt x="581" y="717"/>
                    </a:cubicBezTo>
                    <a:cubicBezTo>
                      <a:pt x="574" y="724"/>
                      <a:pt x="563" y="725"/>
                      <a:pt x="553" y="726"/>
                    </a:cubicBezTo>
                    <a:cubicBezTo>
                      <a:pt x="555" y="733"/>
                      <a:pt x="555" y="741"/>
                      <a:pt x="555" y="748"/>
                    </a:cubicBezTo>
                    <a:cubicBezTo>
                      <a:pt x="565" y="747"/>
                      <a:pt x="575" y="749"/>
                      <a:pt x="584" y="754"/>
                    </a:cubicBezTo>
                    <a:cubicBezTo>
                      <a:pt x="593" y="755"/>
                      <a:pt x="590" y="744"/>
                      <a:pt x="592" y="739"/>
                    </a:cubicBezTo>
                    <a:cubicBezTo>
                      <a:pt x="596" y="742"/>
                      <a:pt x="600" y="745"/>
                      <a:pt x="605" y="747"/>
                    </a:cubicBezTo>
                    <a:cubicBezTo>
                      <a:pt x="617" y="749"/>
                      <a:pt x="631" y="746"/>
                      <a:pt x="640" y="756"/>
                    </a:cubicBezTo>
                    <a:cubicBezTo>
                      <a:pt x="654" y="769"/>
                      <a:pt x="663" y="786"/>
                      <a:pt x="676" y="801"/>
                    </a:cubicBezTo>
                    <a:cubicBezTo>
                      <a:pt x="667" y="822"/>
                      <a:pt x="691" y="838"/>
                      <a:pt x="687" y="860"/>
                    </a:cubicBezTo>
                    <a:cubicBezTo>
                      <a:pt x="684" y="888"/>
                      <a:pt x="700" y="918"/>
                      <a:pt x="687" y="946"/>
                    </a:cubicBezTo>
                    <a:cubicBezTo>
                      <a:pt x="695" y="949"/>
                      <a:pt x="705" y="954"/>
                      <a:pt x="713" y="948"/>
                    </a:cubicBezTo>
                    <a:cubicBezTo>
                      <a:pt x="720" y="942"/>
                      <a:pt x="729" y="947"/>
                      <a:pt x="737" y="947"/>
                    </a:cubicBezTo>
                    <a:cubicBezTo>
                      <a:pt x="737" y="937"/>
                      <a:pt x="734" y="927"/>
                      <a:pt x="736" y="916"/>
                    </a:cubicBezTo>
                    <a:cubicBezTo>
                      <a:pt x="740" y="893"/>
                      <a:pt x="734" y="869"/>
                      <a:pt x="743" y="847"/>
                    </a:cubicBezTo>
                    <a:cubicBezTo>
                      <a:pt x="751" y="828"/>
                      <a:pt x="754" y="808"/>
                      <a:pt x="763" y="790"/>
                    </a:cubicBezTo>
                    <a:cubicBezTo>
                      <a:pt x="767" y="782"/>
                      <a:pt x="768" y="774"/>
                      <a:pt x="770" y="766"/>
                    </a:cubicBezTo>
                    <a:cubicBezTo>
                      <a:pt x="771" y="756"/>
                      <a:pt x="782" y="750"/>
                      <a:pt x="789" y="744"/>
                    </a:cubicBezTo>
                    <a:cubicBezTo>
                      <a:pt x="787" y="737"/>
                      <a:pt x="785" y="729"/>
                      <a:pt x="787" y="722"/>
                    </a:cubicBezTo>
                    <a:cubicBezTo>
                      <a:pt x="792" y="712"/>
                      <a:pt x="800" y="704"/>
                      <a:pt x="806" y="694"/>
                    </a:cubicBezTo>
                    <a:cubicBezTo>
                      <a:pt x="798" y="697"/>
                      <a:pt x="790" y="700"/>
                      <a:pt x="781" y="703"/>
                    </a:cubicBezTo>
                    <a:cubicBezTo>
                      <a:pt x="771" y="696"/>
                      <a:pt x="777" y="683"/>
                      <a:pt x="778" y="674"/>
                    </a:cubicBezTo>
                    <a:cubicBezTo>
                      <a:pt x="773" y="677"/>
                      <a:pt x="768" y="679"/>
                      <a:pt x="763" y="682"/>
                    </a:cubicBezTo>
                    <a:cubicBezTo>
                      <a:pt x="757" y="678"/>
                      <a:pt x="752" y="673"/>
                      <a:pt x="746" y="668"/>
                    </a:cubicBezTo>
                    <a:cubicBezTo>
                      <a:pt x="747" y="660"/>
                      <a:pt x="744" y="649"/>
                      <a:pt x="750" y="642"/>
                    </a:cubicBezTo>
                    <a:cubicBezTo>
                      <a:pt x="759" y="629"/>
                      <a:pt x="770" y="618"/>
                      <a:pt x="780" y="605"/>
                    </a:cubicBezTo>
                    <a:cubicBezTo>
                      <a:pt x="773" y="606"/>
                      <a:pt x="765" y="607"/>
                      <a:pt x="757" y="608"/>
                    </a:cubicBezTo>
                    <a:close/>
                    <a:moveTo>
                      <a:pt x="797" y="601"/>
                    </a:moveTo>
                    <a:cubicBezTo>
                      <a:pt x="798" y="622"/>
                      <a:pt x="810" y="643"/>
                      <a:pt x="801" y="663"/>
                    </a:cubicBezTo>
                    <a:cubicBezTo>
                      <a:pt x="809" y="664"/>
                      <a:pt x="818" y="665"/>
                      <a:pt x="827" y="666"/>
                    </a:cubicBezTo>
                    <a:cubicBezTo>
                      <a:pt x="823" y="658"/>
                      <a:pt x="819" y="649"/>
                      <a:pt x="821" y="640"/>
                    </a:cubicBezTo>
                    <a:cubicBezTo>
                      <a:pt x="824" y="628"/>
                      <a:pt x="835" y="621"/>
                      <a:pt x="845" y="614"/>
                    </a:cubicBezTo>
                    <a:cubicBezTo>
                      <a:pt x="834" y="603"/>
                      <a:pt x="828" y="623"/>
                      <a:pt x="816" y="620"/>
                    </a:cubicBezTo>
                    <a:cubicBezTo>
                      <a:pt x="805" y="622"/>
                      <a:pt x="805" y="608"/>
                      <a:pt x="803" y="601"/>
                    </a:cubicBezTo>
                    <a:lnTo>
                      <a:pt x="797" y="601"/>
                    </a:lnTo>
                    <a:close/>
                    <a:moveTo>
                      <a:pt x="357" y="604"/>
                    </a:moveTo>
                    <a:cubicBezTo>
                      <a:pt x="354" y="612"/>
                      <a:pt x="349" y="620"/>
                      <a:pt x="340" y="621"/>
                    </a:cubicBezTo>
                    <a:cubicBezTo>
                      <a:pt x="346" y="627"/>
                      <a:pt x="348" y="635"/>
                      <a:pt x="348" y="644"/>
                    </a:cubicBezTo>
                    <a:cubicBezTo>
                      <a:pt x="361" y="636"/>
                      <a:pt x="369" y="615"/>
                      <a:pt x="357" y="604"/>
                    </a:cubicBezTo>
                    <a:close/>
                    <a:moveTo>
                      <a:pt x="678" y="607"/>
                    </a:moveTo>
                    <a:cubicBezTo>
                      <a:pt x="675" y="624"/>
                      <a:pt x="676" y="642"/>
                      <a:pt x="670" y="658"/>
                    </a:cubicBezTo>
                    <a:cubicBezTo>
                      <a:pt x="676" y="657"/>
                      <a:pt x="686" y="660"/>
                      <a:pt x="689" y="652"/>
                    </a:cubicBezTo>
                    <a:cubicBezTo>
                      <a:pt x="691" y="640"/>
                      <a:pt x="690" y="628"/>
                      <a:pt x="690" y="616"/>
                    </a:cubicBezTo>
                    <a:cubicBezTo>
                      <a:pt x="691" y="609"/>
                      <a:pt x="682" y="609"/>
                      <a:pt x="678" y="607"/>
                    </a:cubicBezTo>
                    <a:close/>
                    <a:moveTo>
                      <a:pt x="244" y="614"/>
                    </a:moveTo>
                    <a:cubicBezTo>
                      <a:pt x="240" y="618"/>
                      <a:pt x="246" y="626"/>
                      <a:pt x="252" y="623"/>
                    </a:cubicBezTo>
                    <a:cubicBezTo>
                      <a:pt x="256" y="619"/>
                      <a:pt x="249" y="610"/>
                      <a:pt x="244" y="614"/>
                    </a:cubicBezTo>
                    <a:close/>
                    <a:moveTo>
                      <a:pt x="739" y="613"/>
                    </a:moveTo>
                    <a:cubicBezTo>
                      <a:pt x="736" y="618"/>
                      <a:pt x="732" y="624"/>
                      <a:pt x="729" y="630"/>
                    </a:cubicBezTo>
                    <a:cubicBezTo>
                      <a:pt x="740" y="638"/>
                      <a:pt x="754" y="612"/>
                      <a:pt x="739" y="613"/>
                    </a:cubicBezTo>
                    <a:close/>
                    <a:moveTo>
                      <a:pt x="941" y="632"/>
                    </a:moveTo>
                    <a:cubicBezTo>
                      <a:pt x="942" y="636"/>
                      <a:pt x="944" y="640"/>
                      <a:pt x="945" y="644"/>
                    </a:cubicBezTo>
                    <a:cubicBezTo>
                      <a:pt x="963" y="645"/>
                      <a:pt x="959" y="624"/>
                      <a:pt x="958" y="612"/>
                    </a:cubicBezTo>
                    <a:cubicBezTo>
                      <a:pt x="952" y="619"/>
                      <a:pt x="946" y="625"/>
                      <a:pt x="941" y="632"/>
                    </a:cubicBezTo>
                    <a:close/>
                    <a:moveTo>
                      <a:pt x="524" y="634"/>
                    </a:moveTo>
                    <a:cubicBezTo>
                      <a:pt x="531" y="635"/>
                      <a:pt x="539" y="635"/>
                      <a:pt x="546" y="635"/>
                    </a:cubicBezTo>
                    <a:cubicBezTo>
                      <a:pt x="546" y="628"/>
                      <a:pt x="546" y="621"/>
                      <a:pt x="546" y="615"/>
                    </a:cubicBezTo>
                    <a:cubicBezTo>
                      <a:pt x="536" y="618"/>
                      <a:pt x="527" y="624"/>
                      <a:pt x="524" y="634"/>
                    </a:cubicBezTo>
                    <a:close/>
                    <a:moveTo>
                      <a:pt x="978" y="616"/>
                    </a:moveTo>
                    <a:cubicBezTo>
                      <a:pt x="975" y="621"/>
                      <a:pt x="983" y="628"/>
                      <a:pt x="987" y="623"/>
                    </a:cubicBezTo>
                    <a:cubicBezTo>
                      <a:pt x="991" y="618"/>
                      <a:pt x="982" y="611"/>
                      <a:pt x="978" y="616"/>
                    </a:cubicBezTo>
                    <a:close/>
                    <a:moveTo>
                      <a:pt x="835" y="653"/>
                    </a:moveTo>
                    <a:cubicBezTo>
                      <a:pt x="844" y="659"/>
                      <a:pt x="856" y="650"/>
                      <a:pt x="862" y="642"/>
                    </a:cubicBezTo>
                    <a:cubicBezTo>
                      <a:pt x="869" y="636"/>
                      <a:pt x="863" y="627"/>
                      <a:pt x="860" y="620"/>
                    </a:cubicBezTo>
                    <a:cubicBezTo>
                      <a:pt x="850" y="628"/>
                      <a:pt x="830" y="636"/>
                      <a:pt x="835" y="653"/>
                    </a:cubicBezTo>
                    <a:close/>
                    <a:moveTo>
                      <a:pt x="758" y="656"/>
                    </a:moveTo>
                    <a:cubicBezTo>
                      <a:pt x="761" y="661"/>
                      <a:pt x="765" y="666"/>
                      <a:pt x="769" y="670"/>
                    </a:cubicBezTo>
                    <a:cubicBezTo>
                      <a:pt x="771" y="663"/>
                      <a:pt x="772" y="654"/>
                      <a:pt x="776" y="648"/>
                    </a:cubicBezTo>
                    <a:cubicBezTo>
                      <a:pt x="780" y="642"/>
                      <a:pt x="787" y="646"/>
                      <a:pt x="792" y="647"/>
                    </a:cubicBezTo>
                    <a:cubicBezTo>
                      <a:pt x="790" y="639"/>
                      <a:pt x="787" y="631"/>
                      <a:pt x="785" y="623"/>
                    </a:cubicBezTo>
                    <a:cubicBezTo>
                      <a:pt x="775" y="633"/>
                      <a:pt x="766" y="645"/>
                      <a:pt x="758" y="656"/>
                    </a:cubicBezTo>
                    <a:close/>
                    <a:moveTo>
                      <a:pt x="472" y="633"/>
                    </a:moveTo>
                    <a:cubicBezTo>
                      <a:pt x="473" y="641"/>
                      <a:pt x="479" y="646"/>
                      <a:pt x="484" y="651"/>
                    </a:cubicBezTo>
                    <a:cubicBezTo>
                      <a:pt x="495" y="646"/>
                      <a:pt x="505" y="639"/>
                      <a:pt x="508" y="626"/>
                    </a:cubicBezTo>
                    <a:cubicBezTo>
                      <a:pt x="495" y="627"/>
                      <a:pt x="483" y="628"/>
                      <a:pt x="472" y="633"/>
                    </a:cubicBezTo>
                    <a:close/>
                    <a:moveTo>
                      <a:pt x="927" y="663"/>
                    </a:moveTo>
                    <a:cubicBezTo>
                      <a:pt x="931" y="648"/>
                      <a:pt x="918" y="636"/>
                      <a:pt x="910" y="625"/>
                    </a:cubicBezTo>
                    <a:cubicBezTo>
                      <a:pt x="903" y="639"/>
                      <a:pt x="907" y="665"/>
                      <a:pt x="927" y="663"/>
                    </a:cubicBezTo>
                    <a:close/>
                    <a:moveTo>
                      <a:pt x="332" y="632"/>
                    </a:moveTo>
                    <a:cubicBezTo>
                      <a:pt x="328" y="636"/>
                      <a:pt x="334" y="645"/>
                      <a:pt x="339" y="642"/>
                    </a:cubicBezTo>
                    <a:cubicBezTo>
                      <a:pt x="343" y="638"/>
                      <a:pt x="337" y="629"/>
                      <a:pt x="332" y="632"/>
                    </a:cubicBezTo>
                    <a:close/>
                    <a:moveTo>
                      <a:pt x="214" y="653"/>
                    </a:moveTo>
                    <a:cubicBezTo>
                      <a:pt x="217" y="656"/>
                      <a:pt x="220" y="659"/>
                      <a:pt x="222" y="661"/>
                    </a:cubicBezTo>
                    <a:cubicBezTo>
                      <a:pt x="225" y="662"/>
                      <a:pt x="229" y="662"/>
                      <a:pt x="232" y="662"/>
                    </a:cubicBezTo>
                    <a:cubicBezTo>
                      <a:pt x="230" y="654"/>
                      <a:pt x="228" y="645"/>
                      <a:pt x="220" y="641"/>
                    </a:cubicBezTo>
                    <a:cubicBezTo>
                      <a:pt x="214" y="643"/>
                      <a:pt x="215" y="649"/>
                      <a:pt x="214" y="653"/>
                    </a:cubicBezTo>
                    <a:close/>
                    <a:moveTo>
                      <a:pt x="374" y="640"/>
                    </a:moveTo>
                    <a:cubicBezTo>
                      <a:pt x="370" y="645"/>
                      <a:pt x="377" y="656"/>
                      <a:pt x="382" y="650"/>
                    </a:cubicBezTo>
                    <a:cubicBezTo>
                      <a:pt x="388" y="644"/>
                      <a:pt x="380" y="633"/>
                      <a:pt x="374" y="640"/>
                    </a:cubicBezTo>
                    <a:close/>
                    <a:moveTo>
                      <a:pt x="269" y="646"/>
                    </a:moveTo>
                    <a:cubicBezTo>
                      <a:pt x="264" y="646"/>
                      <a:pt x="260" y="654"/>
                      <a:pt x="264" y="658"/>
                    </a:cubicBezTo>
                    <a:cubicBezTo>
                      <a:pt x="270" y="661"/>
                      <a:pt x="278" y="647"/>
                      <a:pt x="269" y="646"/>
                    </a:cubicBezTo>
                    <a:close/>
                    <a:moveTo>
                      <a:pt x="309" y="659"/>
                    </a:moveTo>
                    <a:cubicBezTo>
                      <a:pt x="319" y="661"/>
                      <a:pt x="324" y="652"/>
                      <a:pt x="325" y="643"/>
                    </a:cubicBezTo>
                    <a:cubicBezTo>
                      <a:pt x="316" y="645"/>
                      <a:pt x="312" y="652"/>
                      <a:pt x="309" y="659"/>
                    </a:cubicBezTo>
                    <a:close/>
                    <a:moveTo>
                      <a:pt x="359" y="646"/>
                    </a:moveTo>
                    <a:cubicBezTo>
                      <a:pt x="357" y="651"/>
                      <a:pt x="355" y="656"/>
                      <a:pt x="354" y="661"/>
                    </a:cubicBezTo>
                    <a:cubicBezTo>
                      <a:pt x="351" y="662"/>
                      <a:pt x="346" y="663"/>
                      <a:pt x="343" y="663"/>
                    </a:cubicBezTo>
                    <a:cubicBezTo>
                      <a:pt x="352" y="668"/>
                      <a:pt x="363" y="663"/>
                      <a:pt x="372" y="661"/>
                    </a:cubicBezTo>
                    <a:cubicBezTo>
                      <a:pt x="370" y="655"/>
                      <a:pt x="368" y="650"/>
                      <a:pt x="365" y="645"/>
                    </a:cubicBezTo>
                    <a:cubicBezTo>
                      <a:pt x="364" y="645"/>
                      <a:pt x="360" y="645"/>
                      <a:pt x="359" y="646"/>
                    </a:cubicBezTo>
                    <a:close/>
                    <a:moveTo>
                      <a:pt x="242" y="648"/>
                    </a:moveTo>
                    <a:cubicBezTo>
                      <a:pt x="243" y="657"/>
                      <a:pt x="244" y="665"/>
                      <a:pt x="246" y="674"/>
                    </a:cubicBezTo>
                    <a:cubicBezTo>
                      <a:pt x="248" y="674"/>
                      <a:pt x="252" y="673"/>
                      <a:pt x="254" y="673"/>
                    </a:cubicBezTo>
                    <a:cubicBezTo>
                      <a:pt x="253" y="664"/>
                      <a:pt x="250" y="654"/>
                      <a:pt x="242" y="648"/>
                    </a:cubicBezTo>
                    <a:close/>
                    <a:moveTo>
                      <a:pt x="290" y="652"/>
                    </a:moveTo>
                    <a:cubicBezTo>
                      <a:pt x="290" y="658"/>
                      <a:pt x="290" y="664"/>
                      <a:pt x="290" y="670"/>
                    </a:cubicBezTo>
                    <a:cubicBezTo>
                      <a:pt x="296" y="672"/>
                      <a:pt x="302" y="674"/>
                      <a:pt x="308" y="675"/>
                    </a:cubicBezTo>
                    <a:cubicBezTo>
                      <a:pt x="307" y="664"/>
                      <a:pt x="301" y="655"/>
                      <a:pt x="290" y="652"/>
                    </a:cubicBezTo>
                    <a:close/>
                    <a:moveTo>
                      <a:pt x="717" y="657"/>
                    </a:moveTo>
                    <a:cubicBezTo>
                      <a:pt x="713" y="662"/>
                      <a:pt x="708" y="668"/>
                      <a:pt x="710" y="674"/>
                    </a:cubicBezTo>
                    <a:cubicBezTo>
                      <a:pt x="713" y="678"/>
                      <a:pt x="717" y="680"/>
                      <a:pt x="721" y="683"/>
                    </a:cubicBezTo>
                    <a:cubicBezTo>
                      <a:pt x="727" y="676"/>
                      <a:pt x="729" y="658"/>
                      <a:pt x="717" y="657"/>
                    </a:cubicBezTo>
                    <a:close/>
                    <a:moveTo>
                      <a:pt x="263" y="668"/>
                    </a:moveTo>
                    <a:cubicBezTo>
                      <a:pt x="262" y="672"/>
                      <a:pt x="262" y="676"/>
                      <a:pt x="261" y="680"/>
                    </a:cubicBezTo>
                    <a:cubicBezTo>
                      <a:pt x="266" y="678"/>
                      <a:pt x="270" y="675"/>
                      <a:pt x="273" y="672"/>
                    </a:cubicBezTo>
                    <a:cubicBezTo>
                      <a:pt x="282" y="682"/>
                      <a:pt x="270" y="692"/>
                      <a:pt x="274" y="703"/>
                    </a:cubicBezTo>
                    <a:cubicBezTo>
                      <a:pt x="284" y="705"/>
                      <a:pt x="281" y="688"/>
                      <a:pt x="288" y="684"/>
                    </a:cubicBezTo>
                    <a:cubicBezTo>
                      <a:pt x="287" y="691"/>
                      <a:pt x="286" y="698"/>
                      <a:pt x="286" y="705"/>
                    </a:cubicBezTo>
                    <a:cubicBezTo>
                      <a:pt x="297" y="701"/>
                      <a:pt x="291" y="689"/>
                      <a:pt x="290" y="680"/>
                    </a:cubicBezTo>
                    <a:cubicBezTo>
                      <a:pt x="287" y="678"/>
                      <a:pt x="285" y="675"/>
                      <a:pt x="282" y="673"/>
                    </a:cubicBezTo>
                    <a:cubicBezTo>
                      <a:pt x="282" y="668"/>
                      <a:pt x="282" y="664"/>
                      <a:pt x="282" y="659"/>
                    </a:cubicBezTo>
                    <a:cubicBezTo>
                      <a:pt x="276" y="663"/>
                      <a:pt x="270" y="667"/>
                      <a:pt x="263" y="668"/>
                    </a:cubicBezTo>
                    <a:close/>
                    <a:moveTo>
                      <a:pt x="432" y="684"/>
                    </a:moveTo>
                    <a:cubicBezTo>
                      <a:pt x="444" y="687"/>
                      <a:pt x="452" y="674"/>
                      <a:pt x="461" y="668"/>
                    </a:cubicBezTo>
                    <a:cubicBezTo>
                      <a:pt x="461" y="666"/>
                      <a:pt x="462" y="663"/>
                      <a:pt x="462" y="661"/>
                    </a:cubicBezTo>
                    <a:cubicBezTo>
                      <a:pt x="449" y="661"/>
                      <a:pt x="434" y="671"/>
                      <a:pt x="432" y="684"/>
                    </a:cubicBezTo>
                    <a:close/>
                    <a:moveTo>
                      <a:pt x="505" y="661"/>
                    </a:moveTo>
                    <a:cubicBezTo>
                      <a:pt x="508" y="677"/>
                      <a:pt x="527" y="682"/>
                      <a:pt x="535" y="694"/>
                    </a:cubicBezTo>
                    <a:cubicBezTo>
                      <a:pt x="537" y="691"/>
                      <a:pt x="541" y="687"/>
                      <a:pt x="537" y="683"/>
                    </a:cubicBezTo>
                    <a:cubicBezTo>
                      <a:pt x="530" y="671"/>
                      <a:pt x="518" y="665"/>
                      <a:pt x="505" y="661"/>
                    </a:cubicBezTo>
                    <a:close/>
                    <a:moveTo>
                      <a:pt x="400" y="663"/>
                    </a:moveTo>
                    <a:cubicBezTo>
                      <a:pt x="397" y="672"/>
                      <a:pt x="397" y="682"/>
                      <a:pt x="400" y="692"/>
                    </a:cubicBezTo>
                    <a:cubicBezTo>
                      <a:pt x="404" y="688"/>
                      <a:pt x="408" y="684"/>
                      <a:pt x="411" y="680"/>
                    </a:cubicBezTo>
                    <a:cubicBezTo>
                      <a:pt x="413" y="672"/>
                      <a:pt x="406" y="666"/>
                      <a:pt x="400" y="663"/>
                    </a:cubicBezTo>
                    <a:close/>
                    <a:moveTo>
                      <a:pt x="474" y="662"/>
                    </a:moveTo>
                    <a:cubicBezTo>
                      <a:pt x="486" y="673"/>
                      <a:pt x="478" y="686"/>
                      <a:pt x="477" y="699"/>
                    </a:cubicBezTo>
                    <a:cubicBezTo>
                      <a:pt x="487" y="696"/>
                      <a:pt x="496" y="692"/>
                      <a:pt x="505" y="688"/>
                    </a:cubicBezTo>
                    <a:cubicBezTo>
                      <a:pt x="499" y="682"/>
                      <a:pt x="494" y="674"/>
                      <a:pt x="490" y="666"/>
                    </a:cubicBezTo>
                    <a:cubicBezTo>
                      <a:pt x="485" y="664"/>
                      <a:pt x="480" y="663"/>
                      <a:pt x="474" y="662"/>
                    </a:cubicBezTo>
                    <a:close/>
                    <a:moveTo>
                      <a:pt x="359" y="674"/>
                    </a:moveTo>
                    <a:cubicBezTo>
                      <a:pt x="368" y="682"/>
                      <a:pt x="384" y="682"/>
                      <a:pt x="391" y="671"/>
                    </a:cubicBezTo>
                    <a:cubicBezTo>
                      <a:pt x="380" y="670"/>
                      <a:pt x="370" y="672"/>
                      <a:pt x="359" y="674"/>
                    </a:cubicBezTo>
                    <a:close/>
                    <a:moveTo>
                      <a:pt x="334" y="674"/>
                    </a:moveTo>
                    <a:cubicBezTo>
                      <a:pt x="338" y="682"/>
                      <a:pt x="337" y="694"/>
                      <a:pt x="348" y="698"/>
                    </a:cubicBezTo>
                    <a:cubicBezTo>
                      <a:pt x="346" y="693"/>
                      <a:pt x="345" y="689"/>
                      <a:pt x="343" y="684"/>
                    </a:cubicBezTo>
                    <a:cubicBezTo>
                      <a:pt x="344" y="682"/>
                      <a:pt x="346" y="678"/>
                      <a:pt x="347" y="676"/>
                    </a:cubicBezTo>
                    <a:cubicBezTo>
                      <a:pt x="343" y="675"/>
                      <a:pt x="338" y="675"/>
                      <a:pt x="334" y="674"/>
                    </a:cubicBezTo>
                    <a:close/>
                    <a:moveTo>
                      <a:pt x="881" y="678"/>
                    </a:moveTo>
                    <a:cubicBezTo>
                      <a:pt x="876" y="690"/>
                      <a:pt x="875" y="704"/>
                      <a:pt x="885" y="713"/>
                    </a:cubicBezTo>
                    <a:cubicBezTo>
                      <a:pt x="889" y="701"/>
                      <a:pt x="887" y="688"/>
                      <a:pt x="887" y="676"/>
                    </a:cubicBezTo>
                    <a:cubicBezTo>
                      <a:pt x="885" y="676"/>
                      <a:pt x="882" y="677"/>
                      <a:pt x="881" y="678"/>
                    </a:cubicBezTo>
                    <a:close/>
                    <a:moveTo>
                      <a:pt x="596" y="681"/>
                    </a:moveTo>
                    <a:cubicBezTo>
                      <a:pt x="600" y="687"/>
                      <a:pt x="605" y="693"/>
                      <a:pt x="611" y="696"/>
                    </a:cubicBezTo>
                    <a:cubicBezTo>
                      <a:pt x="609" y="689"/>
                      <a:pt x="606" y="676"/>
                      <a:pt x="596" y="681"/>
                    </a:cubicBezTo>
                    <a:close/>
                    <a:moveTo>
                      <a:pt x="661" y="707"/>
                    </a:moveTo>
                    <a:cubicBezTo>
                      <a:pt x="670" y="705"/>
                      <a:pt x="680" y="704"/>
                      <a:pt x="685" y="696"/>
                    </a:cubicBezTo>
                    <a:cubicBezTo>
                      <a:pt x="684" y="690"/>
                      <a:pt x="682" y="684"/>
                      <a:pt x="681" y="677"/>
                    </a:cubicBezTo>
                    <a:cubicBezTo>
                      <a:pt x="667" y="680"/>
                      <a:pt x="659" y="694"/>
                      <a:pt x="661" y="707"/>
                    </a:cubicBezTo>
                    <a:close/>
                    <a:moveTo>
                      <a:pt x="458" y="708"/>
                    </a:moveTo>
                    <a:cubicBezTo>
                      <a:pt x="460" y="707"/>
                      <a:pt x="465" y="707"/>
                      <a:pt x="467" y="706"/>
                    </a:cubicBezTo>
                    <a:cubicBezTo>
                      <a:pt x="465" y="699"/>
                      <a:pt x="463" y="691"/>
                      <a:pt x="461" y="684"/>
                    </a:cubicBezTo>
                    <a:cubicBezTo>
                      <a:pt x="455" y="691"/>
                      <a:pt x="459" y="700"/>
                      <a:pt x="458" y="708"/>
                    </a:cubicBezTo>
                    <a:close/>
                    <a:moveTo>
                      <a:pt x="566" y="684"/>
                    </a:moveTo>
                    <a:cubicBezTo>
                      <a:pt x="555" y="689"/>
                      <a:pt x="543" y="700"/>
                      <a:pt x="546" y="714"/>
                    </a:cubicBezTo>
                    <a:cubicBezTo>
                      <a:pt x="555" y="712"/>
                      <a:pt x="573" y="714"/>
                      <a:pt x="571" y="700"/>
                    </a:cubicBezTo>
                    <a:cubicBezTo>
                      <a:pt x="570" y="695"/>
                      <a:pt x="572" y="685"/>
                      <a:pt x="566" y="684"/>
                    </a:cubicBezTo>
                    <a:close/>
                    <a:moveTo>
                      <a:pt x="311" y="695"/>
                    </a:moveTo>
                    <a:cubicBezTo>
                      <a:pt x="313" y="701"/>
                      <a:pt x="317" y="704"/>
                      <a:pt x="322" y="708"/>
                    </a:cubicBezTo>
                    <a:cubicBezTo>
                      <a:pt x="321" y="702"/>
                      <a:pt x="321" y="696"/>
                      <a:pt x="320" y="689"/>
                    </a:cubicBezTo>
                    <a:cubicBezTo>
                      <a:pt x="317" y="691"/>
                      <a:pt x="313" y="691"/>
                      <a:pt x="311" y="695"/>
                    </a:cubicBezTo>
                    <a:close/>
                    <a:moveTo>
                      <a:pt x="639" y="685"/>
                    </a:moveTo>
                    <a:cubicBezTo>
                      <a:pt x="633" y="695"/>
                      <a:pt x="627" y="706"/>
                      <a:pt x="628" y="719"/>
                    </a:cubicBezTo>
                    <a:cubicBezTo>
                      <a:pt x="631" y="719"/>
                      <a:pt x="636" y="718"/>
                      <a:pt x="639" y="718"/>
                    </a:cubicBezTo>
                    <a:cubicBezTo>
                      <a:pt x="641" y="707"/>
                      <a:pt x="643" y="695"/>
                      <a:pt x="639" y="685"/>
                    </a:cubicBezTo>
                    <a:close/>
                    <a:moveTo>
                      <a:pt x="235" y="700"/>
                    </a:moveTo>
                    <a:cubicBezTo>
                      <a:pt x="237" y="705"/>
                      <a:pt x="241" y="709"/>
                      <a:pt x="246" y="711"/>
                    </a:cubicBezTo>
                    <a:cubicBezTo>
                      <a:pt x="245" y="707"/>
                      <a:pt x="249" y="701"/>
                      <a:pt x="244" y="698"/>
                    </a:cubicBezTo>
                    <a:cubicBezTo>
                      <a:pt x="242" y="698"/>
                      <a:pt x="237" y="699"/>
                      <a:pt x="235" y="700"/>
                    </a:cubicBezTo>
                    <a:close/>
                    <a:moveTo>
                      <a:pt x="437" y="721"/>
                    </a:moveTo>
                    <a:cubicBezTo>
                      <a:pt x="444" y="715"/>
                      <a:pt x="450" y="706"/>
                      <a:pt x="451" y="697"/>
                    </a:cubicBezTo>
                    <a:cubicBezTo>
                      <a:pt x="439" y="698"/>
                      <a:pt x="436" y="711"/>
                      <a:pt x="437" y="721"/>
                    </a:cubicBezTo>
                    <a:close/>
                    <a:moveTo>
                      <a:pt x="359" y="723"/>
                    </a:moveTo>
                    <a:cubicBezTo>
                      <a:pt x="362" y="720"/>
                      <a:pt x="365" y="716"/>
                      <a:pt x="368" y="712"/>
                    </a:cubicBezTo>
                    <a:cubicBezTo>
                      <a:pt x="365" y="708"/>
                      <a:pt x="362" y="704"/>
                      <a:pt x="359" y="700"/>
                    </a:cubicBezTo>
                    <a:cubicBezTo>
                      <a:pt x="353" y="707"/>
                      <a:pt x="356" y="716"/>
                      <a:pt x="359" y="723"/>
                    </a:cubicBezTo>
                    <a:close/>
                    <a:moveTo>
                      <a:pt x="417" y="700"/>
                    </a:moveTo>
                    <a:cubicBezTo>
                      <a:pt x="409" y="703"/>
                      <a:pt x="416" y="714"/>
                      <a:pt x="423" y="709"/>
                    </a:cubicBezTo>
                    <a:cubicBezTo>
                      <a:pt x="431" y="705"/>
                      <a:pt x="424" y="694"/>
                      <a:pt x="417" y="700"/>
                    </a:cubicBezTo>
                    <a:close/>
                    <a:moveTo>
                      <a:pt x="845" y="703"/>
                    </a:moveTo>
                    <a:cubicBezTo>
                      <a:pt x="847" y="707"/>
                      <a:pt x="849" y="710"/>
                      <a:pt x="851" y="713"/>
                    </a:cubicBezTo>
                    <a:cubicBezTo>
                      <a:pt x="853" y="713"/>
                      <a:pt x="857" y="713"/>
                      <a:pt x="859" y="713"/>
                    </a:cubicBezTo>
                    <a:cubicBezTo>
                      <a:pt x="859" y="705"/>
                      <a:pt x="853" y="701"/>
                      <a:pt x="845" y="703"/>
                    </a:cubicBezTo>
                    <a:close/>
                    <a:moveTo>
                      <a:pt x="255" y="722"/>
                    </a:moveTo>
                    <a:cubicBezTo>
                      <a:pt x="264" y="722"/>
                      <a:pt x="268" y="711"/>
                      <a:pt x="268" y="704"/>
                    </a:cubicBezTo>
                    <a:cubicBezTo>
                      <a:pt x="263" y="709"/>
                      <a:pt x="252" y="713"/>
                      <a:pt x="255" y="722"/>
                    </a:cubicBezTo>
                    <a:close/>
                    <a:moveTo>
                      <a:pt x="338" y="705"/>
                    </a:moveTo>
                    <a:cubicBezTo>
                      <a:pt x="333" y="711"/>
                      <a:pt x="342" y="718"/>
                      <a:pt x="346" y="712"/>
                    </a:cubicBezTo>
                    <a:cubicBezTo>
                      <a:pt x="351" y="706"/>
                      <a:pt x="342" y="698"/>
                      <a:pt x="338" y="705"/>
                    </a:cubicBezTo>
                    <a:close/>
                    <a:moveTo>
                      <a:pt x="801" y="727"/>
                    </a:moveTo>
                    <a:cubicBezTo>
                      <a:pt x="796" y="738"/>
                      <a:pt x="813" y="751"/>
                      <a:pt x="820" y="739"/>
                    </a:cubicBezTo>
                    <a:cubicBezTo>
                      <a:pt x="826" y="728"/>
                      <a:pt x="819" y="715"/>
                      <a:pt x="819" y="704"/>
                    </a:cubicBezTo>
                    <a:cubicBezTo>
                      <a:pt x="812" y="711"/>
                      <a:pt x="805" y="718"/>
                      <a:pt x="801" y="727"/>
                    </a:cubicBezTo>
                    <a:close/>
                    <a:moveTo>
                      <a:pt x="1266" y="738"/>
                    </a:moveTo>
                    <a:cubicBezTo>
                      <a:pt x="1269" y="734"/>
                      <a:pt x="1271" y="731"/>
                      <a:pt x="1274" y="728"/>
                    </a:cubicBezTo>
                    <a:cubicBezTo>
                      <a:pt x="1282" y="734"/>
                      <a:pt x="1289" y="741"/>
                      <a:pt x="1296" y="749"/>
                    </a:cubicBezTo>
                    <a:cubicBezTo>
                      <a:pt x="1287" y="755"/>
                      <a:pt x="1278" y="762"/>
                      <a:pt x="1270" y="768"/>
                    </a:cubicBezTo>
                    <a:cubicBezTo>
                      <a:pt x="1268" y="765"/>
                      <a:pt x="1265" y="759"/>
                      <a:pt x="1263" y="756"/>
                    </a:cubicBezTo>
                    <a:cubicBezTo>
                      <a:pt x="1262" y="771"/>
                      <a:pt x="1257" y="787"/>
                      <a:pt x="1259" y="802"/>
                    </a:cubicBezTo>
                    <a:cubicBezTo>
                      <a:pt x="1267" y="786"/>
                      <a:pt x="1283" y="779"/>
                      <a:pt x="1296" y="769"/>
                    </a:cubicBezTo>
                    <a:cubicBezTo>
                      <a:pt x="1303" y="763"/>
                      <a:pt x="1313" y="767"/>
                      <a:pt x="1321" y="767"/>
                    </a:cubicBezTo>
                    <a:cubicBezTo>
                      <a:pt x="1322" y="772"/>
                      <a:pt x="1324" y="778"/>
                      <a:pt x="1325" y="783"/>
                    </a:cubicBezTo>
                    <a:cubicBezTo>
                      <a:pt x="1330" y="767"/>
                      <a:pt x="1331" y="751"/>
                      <a:pt x="1331" y="734"/>
                    </a:cubicBezTo>
                    <a:cubicBezTo>
                      <a:pt x="1328" y="738"/>
                      <a:pt x="1326" y="743"/>
                      <a:pt x="1324" y="748"/>
                    </a:cubicBezTo>
                    <a:cubicBezTo>
                      <a:pt x="1318" y="747"/>
                      <a:pt x="1311" y="747"/>
                      <a:pt x="1305" y="746"/>
                    </a:cubicBezTo>
                    <a:cubicBezTo>
                      <a:pt x="1294" y="738"/>
                      <a:pt x="1285" y="726"/>
                      <a:pt x="1274" y="716"/>
                    </a:cubicBezTo>
                    <a:cubicBezTo>
                      <a:pt x="1274" y="713"/>
                      <a:pt x="1273" y="707"/>
                      <a:pt x="1273" y="703"/>
                    </a:cubicBezTo>
                    <a:cubicBezTo>
                      <a:pt x="1264" y="713"/>
                      <a:pt x="1267" y="726"/>
                      <a:pt x="1266" y="738"/>
                    </a:cubicBezTo>
                    <a:close/>
                    <a:moveTo>
                      <a:pt x="112" y="703"/>
                    </a:moveTo>
                    <a:cubicBezTo>
                      <a:pt x="111" y="707"/>
                      <a:pt x="110" y="714"/>
                      <a:pt x="109" y="717"/>
                    </a:cubicBezTo>
                    <a:cubicBezTo>
                      <a:pt x="93" y="718"/>
                      <a:pt x="76" y="721"/>
                      <a:pt x="60" y="722"/>
                    </a:cubicBezTo>
                    <a:cubicBezTo>
                      <a:pt x="56" y="719"/>
                      <a:pt x="53" y="715"/>
                      <a:pt x="49" y="711"/>
                    </a:cubicBezTo>
                    <a:cubicBezTo>
                      <a:pt x="52" y="722"/>
                      <a:pt x="48" y="736"/>
                      <a:pt x="56" y="745"/>
                    </a:cubicBezTo>
                    <a:cubicBezTo>
                      <a:pt x="57" y="742"/>
                      <a:pt x="58" y="735"/>
                      <a:pt x="59" y="732"/>
                    </a:cubicBezTo>
                    <a:cubicBezTo>
                      <a:pt x="74" y="728"/>
                      <a:pt x="89" y="727"/>
                      <a:pt x="104" y="725"/>
                    </a:cubicBezTo>
                    <a:cubicBezTo>
                      <a:pt x="89" y="749"/>
                      <a:pt x="72" y="772"/>
                      <a:pt x="58" y="797"/>
                    </a:cubicBezTo>
                    <a:cubicBezTo>
                      <a:pt x="59" y="798"/>
                      <a:pt x="62" y="799"/>
                      <a:pt x="63" y="800"/>
                    </a:cubicBezTo>
                    <a:cubicBezTo>
                      <a:pt x="77" y="799"/>
                      <a:pt x="91" y="797"/>
                      <a:pt x="105" y="796"/>
                    </a:cubicBezTo>
                    <a:cubicBezTo>
                      <a:pt x="98" y="791"/>
                      <a:pt x="89" y="790"/>
                      <a:pt x="80" y="789"/>
                    </a:cubicBezTo>
                    <a:cubicBezTo>
                      <a:pt x="94" y="771"/>
                      <a:pt x="105" y="751"/>
                      <a:pt x="118" y="732"/>
                    </a:cubicBezTo>
                    <a:cubicBezTo>
                      <a:pt x="117" y="723"/>
                      <a:pt x="118" y="712"/>
                      <a:pt x="112" y="703"/>
                    </a:cubicBezTo>
                    <a:close/>
                    <a:moveTo>
                      <a:pt x="215" y="716"/>
                    </a:moveTo>
                    <a:cubicBezTo>
                      <a:pt x="216" y="723"/>
                      <a:pt x="228" y="723"/>
                      <a:pt x="229" y="716"/>
                    </a:cubicBezTo>
                    <a:cubicBezTo>
                      <a:pt x="227" y="711"/>
                      <a:pt x="216" y="710"/>
                      <a:pt x="215" y="716"/>
                    </a:cubicBezTo>
                    <a:close/>
                    <a:moveTo>
                      <a:pt x="273" y="714"/>
                    </a:moveTo>
                    <a:cubicBezTo>
                      <a:pt x="269" y="718"/>
                      <a:pt x="274" y="726"/>
                      <a:pt x="280" y="726"/>
                    </a:cubicBezTo>
                    <a:cubicBezTo>
                      <a:pt x="288" y="723"/>
                      <a:pt x="280" y="708"/>
                      <a:pt x="273" y="714"/>
                    </a:cubicBezTo>
                    <a:close/>
                    <a:moveTo>
                      <a:pt x="232" y="733"/>
                    </a:moveTo>
                    <a:cubicBezTo>
                      <a:pt x="237" y="732"/>
                      <a:pt x="243" y="731"/>
                      <a:pt x="248" y="728"/>
                    </a:cubicBezTo>
                    <a:cubicBezTo>
                      <a:pt x="248" y="713"/>
                      <a:pt x="236" y="727"/>
                      <a:pt x="232" y="733"/>
                    </a:cubicBezTo>
                    <a:close/>
                    <a:moveTo>
                      <a:pt x="257" y="734"/>
                    </a:moveTo>
                    <a:cubicBezTo>
                      <a:pt x="252" y="733"/>
                      <a:pt x="248" y="743"/>
                      <a:pt x="255" y="743"/>
                    </a:cubicBezTo>
                    <a:cubicBezTo>
                      <a:pt x="260" y="743"/>
                      <a:pt x="264" y="733"/>
                      <a:pt x="257" y="734"/>
                    </a:cubicBezTo>
                    <a:close/>
                    <a:moveTo>
                      <a:pt x="268" y="740"/>
                    </a:moveTo>
                    <a:cubicBezTo>
                      <a:pt x="274" y="742"/>
                      <a:pt x="276" y="740"/>
                      <a:pt x="275" y="734"/>
                    </a:cubicBezTo>
                    <a:cubicBezTo>
                      <a:pt x="269" y="732"/>
                      <a:pt x="267" y="735"/>
                      <a:pt x="268" y="740"/>
                    </a:cubicBezTo>
                    <a:close/>
                    <a:moveTo>
                      <a:pt x="531" y="732"/>
                    </a:moveTo>
                    <a:cubicBezTo>
                      <a:pt x="529" y="743"/>
                      <a:pt x="524" y="752"/>
                      <a:pt x="519" y="761"/>
                    </a:cubicBezTo>
                    <a:cubicBezTo>
                      <a:pt x="531" y="761"/>
                      <a:pt x="537" y="749"/>
                      <a:pt x="543" y="740"/>
                    </a:cubicBezTo>
                    <a:cubicBezTo>
                      <a:pt x="539" y="737"/>
                      <a:pt x="535" y="735"/>
                      <a:pt x="531" y="732"/>
                    </a:cubicBezTo>
                    <a:close/>
                    <a:moveTo>
                      <a:pt x="439" y="751"/>
                    </a:moveTo>
                    <a:cubicBezTo>
                      <a:pt x="435" y="763"/>
                      <a:pt x="425" y="773"/>
                      <a:pt x="422" y="786"/>
                    </a:cubicBezTo>
                    <a:cubicBezTo>
                      <a:pt x="423" y="786"/>
                      <a:pt x="426" y="787"/>
                      <a:pt x="428" y="787"/>
                    </a:cubicBezTo>
                    <a:cubicBezTo>
                      <a:pt x="436" y="781"/>
                      <a:pt x="443" y="771"/>
                      <a:pt x="447" y="761"/>
                    </a:cubicBezTo>
                    <a:cubicBezTo>
                      <a:pt x="450" y="755"/>
                      <a:pt x="442" y="754"/>
                      <a:pt x="439" y="751"/>
                    </a:cubicBezTo>
                    <a:close/>
                    <a:moveTo>
                      <a:pt x="461" y="772"/>
                    </a:moveTo>
                    <a:cubicBezTo>
                      <a:pt x="471" y="773"/>
                      <a:pt x="476" y="766"/>
                      <a:pt x="475" y="756"/>
                    </a:cubicBezTo>
                    <a:cubicBezTo>
                      <a:pt x="466" y="756"/>
                      <a:pt x="463" y="764"/>
                      <a:pt x="461" y="772"/>
                    </a:cubicBezTo>
                    <a:close/>
                    <a:moveTo>
                      <a:pt x="349" y="778"/>
                    </a:moveTo>
                    <a:cubicBezTo>
                      <a:pt x="351" y="778"/>
                      <a:pt x="355" y="777"/>
                      <a:pt x="357" y="777"/>
                    </a:cubicBezTo>
                    <a:cubicBezTo>
                      <a:pt x="358" y="773"/>
                      <a:pt x="359" y="768"/>
                      <a:pt x="359" y="764"/>
                    </a:cubicBezTo>
                    <a:cubicBezTo>
                      <a:pt x="351" y="764"/>
                      <a:pt x="350" y="771"/>
                      <a:pt x="349" y="778"/>
                    </a:cubicBezTo>
                    <a:close/>
                    <a:moveTo>
                      <a:pt x="533" y="772"/>
                    </a:moveTo>
                    <a:cubicBezTo>
                      <a:pt x="535" y="777"/>
                      <a:pt x="535" y="777"/>
                      <a:pt x="535" y="777"/>
                    </a:cubicBezTo>
                    <a:cubicBezTo>
                      <a:pt x="531" y="777"/>
                      <a:pt x="526" y="777"/>
                      <a:pt x="521" y="777"/>
                    </a:cubicBezTo>
                    <a:cubicBezTo>
                      <a:pt x="522" y="770"/>
                      <a:pt x="522" y="770"/>
                      <a:pt x="522" y="770"/>
                    </a:cubicBezTo>
                    <a:cubicBezTo>
                      <a:pt x="514" y="773"/>
                      <a:pt x="519" y="781"/>
                      <a:pt x="519" y="787"/>
                    </a:cubicBezTo>
                    <a:cubicBezTo>
                      <a:pt x="523" y="785"/>
                      <a:pt x="526" y="783"/>
                      <a:pt x="530" y="781"/>
                    </a:cubicBezTo>
                    <a:cubicBezTo>
                      <a:pt x="531" y="782"/>
                      <a:pt x="534" y="785"/>
                      <a:pt x="536" y="787"/>
                    </a:cubicBezTo>
                    <a:cubicBezTo>
                      <a:pt x="542" y="780"/>
                      <a:pt x="547" y="772"/>
                      <a:pt x="552" y="764"/>
                    </a:cubicBezTo>
                    <a:cubicBezTo>
                      <a:pt x="546" y="766"/>
                      <a:pt x="539" y="769"/>
                      <a:pt x="533" y="772"/>
                    </a:cubicBezTo>
                    <a:close/>
                    <a:moveTo>
                      <a:pt x="119" y="773"/>
                    </a:moveTo>
                    <a:cubicBezTo>
                      <a:pt x="122" y="784"/>
                      <a:pt x="111" y="794"/>
                      <a:pt x="102" y="783"/>
                    </a:cubicBezTo>
                    <a:cubicBezTo>
                      <a:pt x="104" y="787"/>
                      <a:pt x="105" y="791"/>
                      <a:pt x="107" y="795"/>
                    </a:cubicBezTo>
                    <a:cubicBezTo>
                      <a:pt x="110" y="795"/>
                      <a:pt x="117" y="794"/>
                      <a:pt x="120" y="794"/>
                    </a:cubicBezTo>
                    <a:cubicBezTo>
                      <a:pt x="121" y="797"/>
                      <a:pt x="123" y="804"/>
                      <a:pt x="124" y="808"/>
                    </a:cubicBezTo>
                    <a:cubicBezTo>
                      <a:pt x="128" y="797"/>
                      <a:pt x="125" y="785"/>
                      <a:pt x="125" y="774"/>
                    </a:cubicBezTo>
                    <a:cubicBezTo>
                      <a:pt x="123" y="773"/>
                      <a:pt x="121" y="773"/>
                      <a:pt x="119" y="773"/>
                    </a:cubicBezTo>
                    <a:close/>
                    <a:moveTo>
                      <a:pt x="628" y="783"/>
                    </a:moveTo>
                    <a:cubicBezTo>
                      <a:pt x="628" y="790"/>
                      <a:pt x="635" y="806"/>
                      <a:pt x="643" y="799"/>
                    </a:cubicBezTo>
                    <a:cubicBezTo>
                      <a:pt x="639" y="793"/>
                      <a:pt x="634" y="788"/>
                      <a:pt x="628" y="783"/>
                    </a:cubicBezTo>
                    <a:close/>
                    <a:moveTo>
                      <a:pt x="481" y="821"/>
                    </a:moveTo>
                    <a:cubicBezTo>
                      <a:pt x="486" y="818"/>
                      <a:pt x="491" y="815"/>
                      <a:pt x="495" y="811"/>
                    </a:cubicBezTo>
                    <a:cubicBezTo>
                      <a:pt x="493" y="810"/>
                      <a:pt x="490" y="807"/>
                      <a:pt x="488" y="805"/>
                    </a:cubicBezTo>
                    <a:cubicBezTo>
                      <a:pt x="490" y="798"/>
                      <a:pt x="492" y="791"/>
                      <a:pt x="494" y="784"/>
                    </a:cubicBezTo>
                    <a:cubicBezTo>
                      <a:pt x="476" y="788"/>
                      <a:pt x="482" y="808"/>
                      <a:pt x="481" y="821"/>
                    </a:cubicBezTo>
                    <a:close/>
                    <a:moveTo>
                      <a:pt x="549" y="797"/>
                    </a:moveTo>
                    <a:cubicBezTo>
                      <a:pt x="547" y="803"/>
                      <a:pt x="549" y="805"/>
                      <a:pt x="556" y="803"/>
                    </a:cubicBezTo>
                    <a:cubicBezTo>
                      <a:pt x="558" y="797"/>
                      <a:pt x="556" y="795"/>
                      <a:pt x="549" y="797"/>
                    </a:cubicBezTo>
                    <a:close/>
                    <a:moveTo>
                      <a:pt x="1254" y="810"/>
                    </a:moveTo>
                    <a:cubicBezTo>
                      <a:pt x="1248" y="838"/>
                      <a:pt x="1240" y="865"/>
                      <a:pt x="1229" y="891"/>
                    </a:cubicBezTo>
                    <a:cubicBezTo>
                      <a:pt x="1236" y="894"/>
                      <a:pt x="1242" y="897"/>
                      <a:pt x="1249" y="899"/>
                    </a:cubicBezTo>
                    <a:cubicBezTo>
                      <a:pt x="1247" y="894"/>
                      <a:pt x="1243" y="889"/>
                      <a:pt x="1239" y="884"/>
                    </a:cubicBezTo>
                    <a:cubicBezTo>
                      <a:pt x="1241" y="876"/>
                      <a:pt x="1244" y="868"/>
                      <a:pt x="1246" y="861"/>
                    </a:cubicBezTo>
                    <a:cubicBezTo>
                      <a:pt x="1263" y="867"/>
                      <a:pt x="1281" y="871"/>
                      <a:pt x="1297" y="878"/>
                    </a:cubicBezTo>
                    <a:cubicBezTo>
                      <a:pt x="1297" y="882"/>
                      <a:pt x="1297" y="891"/>
                      <a:pt x="1297" y="895"/>
                    </a:cubicBezTo>
                    <a:cubicBezTo>
                      <a:pt x="1305" y="880"/>
                      <a:pt x="1309" y="862"/>
                      <a:pt x="1313" y="845"/>
                    </a:cubicBezTo>
                    <a:cubicBezTo>
                      <a:pt x="1310" y="850"/>
                      <a:pt x="1306" y="854"/>
                      <a:pt x="1303" y="859"/>
                    </a:cubicBezTo>
                    <a:cubicBezTo>
                      <a:pt x="1285" y="856"/>
                      <a:pt x="1268" y="848"/>
                      <a:pt x="1251" y="844"/>
                    </a:cubicBezTo>
                    <a:cubicBezTo>
                      <a:pt x="1253" y="836"/>
                      <a:pt x="1256" y="828"/>
                      <a:pt x="1259" y="820"/>
                    </a:cubicBezTo>
                    <a:cubicBezTo>
                      <a:pt x="1263" y="819"/>
                      <a:pt x="1271" y="818"/>
                      <a:pt x="1275" y="817"/>
                    </a:cubicBezTo>
                    <a:cubicBezTo>
                      <a:pt x="1268" y="814"/>
                      <a:pt x="1261" y="812"/>
                      <a:pt x="1254" y="810"/>
                    </a:cubicBezTo>
                    <a:close/>
                    <a:moveTo>
                      <a:pt x="552" y="836"/>
                    </a:moveTo>
                    <a:cubicBezTo>
                      <a:pt x="560" y="829"/>
                      <a:pt x="566" y="821"/>
                      <a:pt x="571" y="812"/>
                    </a:cubicBezTo>
                    <a:cubicBezTo>
                      <a:pt x="558" y="810"/>
                      <a:pt x="553" y="825"/>
                      <a:pt x="552" y="836"/>
                    </a:cubicBezTo>
                    <a:close/>
                    <a:moveTo>
                      <a:pt x="64" y="824"/>
                    </a:moveTo>
                    <a:cubicBezTo>
                      <a:pt x="68" y="837"/>
                      <a:pt x="70" y="850"/>
                      <a:pt x="77" y="861"/>
                    </a:cubicBezTo>
                    <a:cubicBezTo>
                      <a:pt x="77" y="857"/>
                      <a:pt x="77" y="849"/>
                      <a:pt x="77" y="844"/>
                    </a:cubicBezTo>
                    <a:cubicBezTo>
                      <a:pt x="83" y="845"/>
                      <a:pt x="90" y="845"/>
                      <a:pt x="97" y="847"/>
                    </a:cubicBezTo>
                    <a:cubicBezTo>
                      <a:pt x="97" y="850"/>
                      <a:pt x="98" y="855"/>
                      <a:pt x="98" y="858"/>
                    </a:cubicBezTo>
                    <a:cubicBezTo>
                      <a:pt x="101" y="860"/>
                      <a:pt x="105" y="862"/>
                      <a:pt x="107" y="863"/>
                    </a:cubicBezTo>
                    <a:cubicBezTo>
                      <a:pt x="106" y="859"/>
                      <a:pt x="105" y="851"/>
                      <a:pt x="104" y="847"/>
                    </a:cubicBezTo>
                    <a:cubicBezTo>
                      <a:pt x="112" y="848"/>
                      <a:pt x="121" y="849"/>
                      <a:pt x="129" y="850"/>
                    </a:cubicBezTo>
                    <a:cubicBezTo>
                      <a:pt x="124" y="856"/>
                      <a:pt x="118" y="861"/>
                      <a:pt x="113" y="867"/>
                    </a:cubicBezTo>
                    <a:cubicBezTo>
                      <a:pt x="109" y="864"/>
                      <a:pt x="106" y="865"/>
                      <a:pt x="102" y="866"/>
                    </a:cubicBezTo>
                    <a:cubicBezTo>
                      <a:pt x="107" y="876"/>
                      <a:pt x="96" y="880"/>
                      <a:pt x="91" y="887"/>
                    </a:cubicBezTo>
                    <a:cubicBezTo>
                      <a:pt x="87" y="882"/>
                      <a:pt x="84" y="878"/>
                      <a:pt x="80" y="874"/>
                    </a:cubicBezTo>
                    <a:cubicBezTo>
                      <a:pt x="83" y="889"/>
                      <a:pt x="88" y="904"/>
                      <a:pt x="93" y="918"/>
                    </a:cubicBezTo>
                    <a:cubicBezTo>
                      <a:pt x="96" y="912"/>
                      <a:pt x="97" y="903"/>
                      <a:pt x="103" y="899"/>
                    </a:cubicBezTo>
                    <a:cubicBezTo>
                      <a:pt x="117" y="886"/>
                      <a:pt x="131" y="872"/>
                      <a:pt x="146" y="859"/>
                    </a:cubicBezTo>
                    <a:cubicBezTo>
                      <a:pt x="144" y="854"/>
                      <a:pt x="143" y="848"/>
                      <a:pt x="140" y="843"/>
                    </a:cubicBezTo>
                    <a:cubicBezTo>
                      <a:pt x="121" y="841"/>
                      <a:pt x="103" y="839"/>
                      <a:pt x="84" y="837"/>
                    </a:cubicBezTo>
                    <a:cubicBezTo>
                      <a:pt x="75" y="836"/>
                      <a:pt x="70" y="829"/>
                      <a:pt x="64" y="824"/>
                    </a:cubicBezTo>
                    <a:close/>
                    <a:moveTo>
                      <a:pt x="517" y="856"/>
                    </a:moveTo>
                    <a:cubicBezTo>
                      <a:pt x="522" y="853"/>
                      <a:pt x="527" y="850"/>
                      <a:pt x="529" y="844"/>
                    </a:cubicBezTo>
                    <a:cubicBezTo>
                      <a:pt x="529" y="837"/>
                      <a:pt x="525" y="830"/>
                      <a:pt x="523" y="823"/>
                    </a:cubicBezTo>
                    <a:cubicBezTo>
                      <a:pt x="509" y="829"/>
                      <a:pt x="515" y="845"/>
                      <a:pt x="517" y="856"/>
                    </a:cubicBezTo>
                    <a:close/>
                    <a:moveTo>
                      <a:pt x="553" y="858"/>
                    </a:moveTo>
                    <a:cubicBezTo>
                      <a:pt x="550" y="863"/>
                      <a:pt x="547" y="869"/>
                      <a:pt x="544" y="875"/>
                    </a:cubicBezTo>
                    <a:cubicBezTo>
                      <a:pt x="554" y="872"/>
                      <a:pt x="564" y="867"/>
                      <a:pt x="571" y="859"/>
                    </a:cubicBezTo>
                    <a:cubicBezTo>
                      <a:pt x="566" y="855"/>
                      <a:pt x="559" y="855"/>
                      <a:pt x="553" y="858"/>
                    </a:cubicBezTo>
                    <a:close/>
                    <a:moveTo>
                      <a:pt x="155" y="899"/>
                    </a:moveTo>
                    <a:cubicBezTo>
                      <a:pt x="155" y="902"/>
                      <a:pt x="155" y="909"/>
                      <a:pt x="154" y="912"/>
                    </a:cubicBezTo>
                    <a:cubicBezTo>
                      <a:pt x="140" y="922"/>
                      <a:pt x="124" y="928"/>
                      <a:pt x="109" y="936"/>
                    </a:cubicBezTo>
                    <a:cubicBezTo>
                      <a:pt x="105" y="933"/>
                      <a:pt x="101" y="930"/>
                      <a:pt x="97" y="928"/>
                    </a:cubicBezTo>
                    <a:cubicBezTo>
                      <a:pt x="101" y="939"/>
                      <a:pt x="107" y="950"/>
                      <a:pt x="114" y="960"/>
                    </a:cubicBezTo>
                    <a:cubicBezTo>
                      <a:pt x="114" y="955"/>
                      <a:pt x="113" y="949"/>
                      <a:pt x="113" y="944"/>
                    </a:cubicBezTo>
                    <a:cubicBezTo>
                      <a:pt x="126" y="937"/>
                      <a:pt x="139" y="930"/>
                      <a:pt x="152" y="924"/>
                    </a:cubicBezTo>
                    <a:cubicBezTo>
                      <a:pt x="148" y="948"/>
                      <a:pt x="141" y="972"/>
                      <a:pt x="136" y="996"/>
                    </a:cubicBezTo>
                    <a:cubicBezTo>
                      <a:pt x="135" y="1000"/>
                      <a:pt x="132" y="1007"/>
                      <a:pt x="139" y="1008"/>
                    </a:cubicBezTo>
                    <a:cubicBezTo>
                      <a:pt x="155" y="1001"/>
                      <a:pt x="170" y="992"/>
                      <a:pt x="185" y="985"/>
                    </a:cubicBezTo>
                    <a:cubicBezTo>
                      <a:pt x="191" y="979"/>
                      <a:pt x="195" y="988"/>
                      <a:pt x="199" y="991"/>
                    </a:cubicBezTo>
                    <a:cubicBezTo>
                      <a:pt x="200" y="991"/>
                      <a:pt x="201" y="990"/>
                      <a:pt x="202" y="990"/>
                    </a:cubicBezTo>
                    <a:cubicBezTo>
                      <a:pt x="196" y="980"/>
                      <a:pt x="193" y="968"/>
                      <a:pt x="185" y="960"/>
                    </a:cubicBezTo>
                    <a:cubicBezTo>
                      <a:pt x="184" y="965"/>
                      <a:pt x="189" y="975"/>
                      <a:pt x="182" y="978"/>
                    </a:cubicBezTo>
                    <a:cubicBezTo>
                      <a:pt x="173" y="983"/>
                      <a:pt x="163" y="988"/>
                      <a:pt x="153" y="992"/>
                    </a:cubicBezTo>
                    <a:cubicBezTo>
                      <a:pt x="157" y="972"/>
                      <a:pt x="163" y="953"/>
                      <a:pt x="167" y="932"/>
                    </a:cubicBezTo>
                    <a:cubicBezTo>
                      <a:pt x="170" y="920"/>
                      <a:pt x="160" y="909"/>
                      <a:pt x="155" y="899"/>
                    </a:cubicBezTo>
                    <a:close/>
                    <a:moveTo>
                      <a:pt x="1206" y="945"/>
                    </a:moveTo>
                    <a:cubicBezTo>
                      <a:pt x="1210" y="942"/>
                      <a:pt x="1215" y="939"/>
                      <a:pt x="1219" y="937"/>
                    </a:cubicBezTo>
                    <a:cubicBezTo>
                      <a:pt x="1236" y="944"/>
                      <a:pt x="1251" y="951"/>
                      <a:pt x="1266" y="959"/>
                    </a:cubicBezTo>
                    <a:cubicBezTo>
                      <a:pt x="1265" y="963"/>
                      <a:pt x="1263" y="966"/>
                      <a:pt x="1262" y="970"/>
                    </a:cubicBezTo>
                    <a:cubicBezTo>
                      <a:pt x="1263" y="970"/>
                      <a:pt x="1267" y="969"/>
                      <a:pt x="1268" y="969"/>
                    </a:cubicBezTo>
                    <a:cubicBezTo>
                      <a:pt x="1273" y="956"/>
                      <a:pt x="1279" y="944"/>
                      <a:pt x="1284" y="931"/>
                    </a:cubicBezTo>
                    <a:cubicBezTo>
                      <a:pt x="1280" y="934"/>
                      <a:pt x="1276" y="937"/>
                      <a:pt x="1272" y="940"/>
                    </a:cubicBezTo>
                    <a:cubicBezTo>
                      <a:pt x="1256" y="935"/>
                      <a:pt x="1241" y="926"/>
                      <a:pt x="1226" y="920"/>
                    </a:cubicBezTo>
                    <a:cubicBezTo>
                      <a:pt x="1226" y="914"/>
                      <a:pt x="1226" y="909"/>
                      <a:pt x="1226" y="903"/>
                    </a:cubicBezTo>
                    <a:cubicBezTo>
                      <a:pt x="1218" y="917"/>
                      <a:pt x="1213" y="931"/>
                      <a:pt x="1206" y="945"/>
                    </a:cubicBezTo>
                    <a:close/>
                    <a:moveTo>
                      <a:pt x="746" y="939"/>
                    </a:moveTo>
                    <a:cubicBezTo>
                      <a:pt x="742" y="944"/>
                      <a:pt x="750" y="953"/>
                      <a:pt x="756" y="948"/>
                    </a:cubicBezTo>
                    <a:cubicBezTo>
                      <a:pt x="761" y="942"/>
                      <a:pt x="751" y="934"/>
                      <a:pt x="746" y="939"/>
                    </a:cubicBezTo>
                    <a:close/>
                    <a:moveTo>
                      <a:pt x="1180" y="1016"/>
                    </a:moveTo>
                    <a:cubicBezTo>
                      <a:pt x="1201" y="1027"/>
                      <a:pt x="1215" y="996"/>
                      <a:pt x="1236" y="1001"/>
                    </a:cubicBezTo>
                    <a:cubicBezTo>
                      <a:pt x="1245" y="1019"/>
                      <a:pt x="1223" y="1033"/>
                      <a:pt x="1207" y="1031"/>
                    </a:cubicBezTo>
                    <a:cubicBezTo>
                      <a:pt x="1212" y="1035"/>
                      <a:pt x="1218" y="1039"/>
                      <a:pt x="1224" y="1042"/>
                    </a:cubicBezTo>
                    <a:cubicBezTo>
                      <a:pt x="1232" y="1029"/>
                      <a:pt x="1244" y="1018"/>
                      <a:pt x="1247" y="1002"/>
                    </a:cubicBezTo>
                    <a:cubicBezTo>
                      <a:pt x="1249" y="994"/>
                      <a:pt x="1244" y="984"/>
                      <a:pt x="1236" y="982"/>
                    </a:cubicBezTo>
                    <a:cubicBezTo>
                      <a:pt x="1216" y="978"/>
                      <a:pt x="1203" y="1004"/>
                      <a:pt x="1183" y="1001"/>
                    </a:cubicBezTo>
                    <a:cubicBezTo>
                      <a:pt x="1179" y="983"/>
                      <a:pt x="1199" y="975"/>
                      <a:pt x="1213" y="973"/>
                    </a:cubicBezTo>
                    <a:cubicBezTo>
                      <a:pt x="1208" y="970"/>
                      <a:pt x="1202" y="967"/>
                      <a:pt x="1197" y="965"/>
                    </a:cubicBezTo>
                    <a:cubicBezTo>
                      <a:pt x="1185" y="979"/>
                      <a:pt x="1165" y="999"/>
                      <a:pt x="1180" y="1016"/>
                    </a:cubicBezTo>
                    <a:close/>
                    <a:moveTo>
                      <a:pt x="170" y="1036"/>
                    </a:moveTo>
                    <a:cubicBezTo>
                      <a:pt x="167" y="1061"/>
                      <a:pt x="187" y="1081"/>
                      <a:pt x="202" y="1099"/>
                    </a:cubicBezTo>
                    <a:cubicBezTo>
                      <a:pt x="209" y="1097"/>
                      <a:pt x="215" y="1094"/>
                      <a:pt x="222" y="1091"/>
                    </a:cubicBezTo>
                    <a:cubicBezTo>
                      <a:pt x="203" y="1090"/>
                      <a:pt x="184" y="1079"/>
                      <a:pt x="181" y="1060"/>
                    </a:cubicBezTo>
                    <a:cubicBezTo>
                      <a:pt x="176" y="1038"/>
                      <a:pt x="203" y="1016"/>
                      <a:pt x="223" y="1029"/>
                    </a:cubicBezTo>
                    <a:cubicBezTo>
                      <a:pt x="239" y="1038"/>
                      <a:pt x="244" y="1058"/>
                      <a:pt x="238" y="1075"/>
                    </a:cubicBezTo>
                    <a:cubicBezTo>
                      <a:pt x="243" y="1071"/>
                      <a:pt x="248" y="1067"/>
                      <a:pt x="253" y="1064"/>
                    </a:cubicBezTo>
                    <a:cubicBezTo>
                      <a:pt x="244" y="1043"/>
                      <a:pt x="231" y="1021"/>
                      <a:pt x="208" y="1013"/>
                    </a:cubicBezTo>
                    <a:cubicBezTo>
                      <a:pt x="192" y="1006"/>
                      <a:pt x="171" y="1017"/>
                      <a:pt x="170" y="1036"/>
                    </a:cubicBezTo>
                    <a:close/>
                    <a:moveTo>
                      <a:pt x="1133" y="1053"/>
                    </a:moveTo>
                    <a:cubicBezTo>
                      <a:pt x="1119" y="1066"/>
                      <a:pt x="1107" y="1082"/>
                      <a:pt x="1096" y="1099"/>
                    </a:cubicBezTo>
                    <a:cubicBezTo>
                      <a:pt x="1101" y="1096"/>
                      <a:pt x="1106" y="1093"/>
                      <a:pt x="1112" y="1092"/>
                    </a:cubicBezTo>
                    <a:cubicBezTo>
                      <a:pt x="1126" y="1102"/>
                      <a:pt x="1139" y="1114"/>
                      <a:pt x="1151" y="1126"/>
                    </a:cubicBezTo>
                    <a:cubicBezTo>
                      <a:pt x="1148" y="1131"/>
                      <a:pt x="1146" y="1136"/>
                      <a:pt x="1144" y="1140"/>
                    </a:cubicBezTo>
                    <a:cubicBezTo>
                      <a:pt x="1156" y="1128"/>
                      <a:pt x="1169" y="1116"/>
                      <a:pt x="1177" y="1101"/>
                    </a:cubicBezTo>
                    <a:cubicBezTo>
                      <a:pt x="1172" y="1104"/>
                      <a:pt x="1168" y="1108"/>
                      <a:pt x="1163" y="1111"/>
                    </a:cubicBezTo>
                    <a:cubicBezTo>
                      <a:pt x="1157" y="1107"/>
                      <a:pt x="1150" y="1101"/>
                      <a:pt x="1144" y="1096"/>
                    </a:cubicBezTo>
                    <a:cubicBezTo>
                      <a:pt x="1136" y="1089"/>
                      <a:pt x="1128" y="1082"/>
                      <a:pt x="1119" y="1075"/>
                    </a:cubicBezTo>
                    <a:cubicBezTo>
                      <a:pt x="1126" y="1066"/>
                      <a:pt x="1139" y="1052"/>
                      <a:pt x="1151" y="1061"/>
                    </a:cubicBezTo>
                    <a:cubicBezTo>
                      <a:pt x="1160" y="1067"/>
                      <a:pt x="1152" y="1079"/>
                      <a:pt x="1153" y="1087"/>
                    </a:cubicBezTo>
                    <a:cubicBezTo>
                      <a:pt x="1164" y="1089"/>
                      <a:pt x="1177" y="1087"/>
                      <a:pt x="1188" y="1085"/>
                    </a:cubicBezTo>
                    <a:cubicBezTo>
                      <a:pt x="1199" y="1080"/>
                      <a:pt x="1207" y="1071"/>
                      <a:pt x="1213" y="1061"/>
                    </a:cubicBezTo>
                    <a:cubicBezTo>
                      <a:pt x="1199" y="1072"/>
                      <a:pt x="1182" y="1071"/>
                      <a:pt x="1165" y="1072"/>
                    </a:cubicBezTo>
                    <a:cubicBezTo>
                      <a:pt x="1166" y="1063"/>
                      <a:pt x="1171" y="1049"/>
                      <a:pt x="1160" y="1045"/>
                    </a:cubicBezTo>
                    <a:cubicBezTo>
                      <a:pt x="1150" y="1039"/>
                      <a:pt x="1140" y="1047"/>
                      <a:pt x="1133" y="1053"/>
                    </a:cubicBezTo>
                    <a:close/>
                    <a:moveTo>
                      <a:pt x="260" y="1068"/>
                    </a:moveTo>
                    <a:cubicBezTo>
                      <a:pt x="262" y="1074"/>
                      <a:pt x="263" y="1079"/>
                      <a:pt x="264" y="1084"/>
                    </a:cubicBezTo>
                    <a:cubicBezTo>
                      <a:pt x="254" y="1097"/>
                      <a:pt x="242" y="1109"/>
                      <a:pt x="229" y="1121"/>
                    </a:cubicBezTo>
                    <a:cubicBezTo>
                      <a:pt x="225" y="1119"/>
                      <a:pt x="220" y="1117"/>
                      <a:pt x="215" y="1116"/>
                    </a:cubicBezTo>
                    <a:cubicBezTo>
                      <a:pt x="227" y="1127"/>
                      <a:pt x="237" y="1139"/>
                      <a:pt x="250" y="1147"/>
                    </a:cubicBezTo>
                    <a:cubicBezTo>
                      <a:pt x="248" y="1142"/>
                      <a:pt x="244" y="1138"/>
                      <a:pt x="245" y="1132"/>
                    </a:cubicBezTo>
                    <a:cubicBezTo>
                      <a:pt x="249" y="1126"/>
                      <a:pt x="254" y="1121"/>
                      <a:pt x="260" y="1115"/>
                    </a:cubicBezTo>
                    <a:cubicBezTo>
                      <a:pt x="270" y="1126"/>
                      <a:pt x="281" y="1135"/>
                      <a:pt x="291" y="1145"/>
                    </a:cubicBezTo>
                    <a:cubicBezTo>
                      <a:pt x="286" y="1152"/>
                      <a:pt x="280" y="1157"/>
                      <a:pt x="273" y="1163"/>
                    </a:cubicBezTo>
                    <a:cubicBezTo>
                      <a:pt x="269" y="1160"/>
                      <a:pt x="265" y="1159"/>
                      <a:pt x="260" y="1157"/>
                    </a:cubicBezTo>
                    <a:cubicBezTo>
                      <a:pt x="271" y="1169"/>
                      <a:pt x="282" y="1180"/>
                      <a:pt x="295" y="1190"/>
                    </a:cubicBezTo>
                    <a:cubicBezTo>
                      <a:pt x="293" y="1185"/>
                      <a:pt x="291" y="1180"/>
                      <a:pt x="289" y="1176"/>
                    </a:cubicBezTo>
                    <a:cubicBezTo>
                      <a:pt x="299" y="1161"/>
                      <a:pt x="312" y="1150"/>
                      <a:pt x="324" y="1137"/>
                    </a:cubicBezTo>
                    <a:cubicBezTo>
                      <a:pt x="328" y="1139"/>
                      <a:pt x="333" y="1141"/>
                      <a:pt x="338" y="1143"/>
                    </a:cubicBezTo>
                    <a:cubicBezTo>
                      <a:pt x="329" y="1131"/>
                      <a:pt x="317" y="1120"/>
                      <a:pt x="304" y="1111"/>
                    </a:cubicBezTo>
                    <a:cubicBezTo>
                      <a:pt x="306" y="1116"/>
                      <a:pt x="308" y="1120"/>
                      <a:pt x="310" y="1125"/>
                    </a:cubicBezTo>
                    <a:cubicBezTo>
                      <a:pt x="305" y="1130"/>
                      <a:pt x="301" y="1135"/>
                      <a:pt x="296" y="1141"/>
                    </a:cubicBezTo>
                    <a:cubicBezTo>
                      <a:pt x="285" y="1131"/>
                      <a:pt x="274" y="1121"/>
                      <a:pt x="263" y="1111"/>
                    </a:cubicBezTo>
                    <a:cubicBezTo>
                      <a:pt x="269" y="1106"/>
                      <a:pt x="274" y="1101"/>
                      <a:pt x="279" y="1095"/>
                    </a:cubicBezTo>
                    <a:cubicBezTo>
                      <a:pt x="284" y="1097"/>
                      <a:pt x="288" y="1099"/>
                      <a:pt x="293" y="1100"/>
                    </a:cubicBezTo>
                    <a:cubicBezTo>
                      <a:pt x="283" y="1089"/>
                      <a:pt x="271" y="1079"/>
                      <a:pt x="260" y="1068"/>
                    </a:cubicBezTo>
                    <a:close/>
                    <a:moveTo>
                      <a:pt x="1028" y="1155"/>
                    </a:moveTo>
                    <a:cubicBezTo>
                      <a:pt x="1032" y="1153"/>
                      <a:pt x="1037" y="1152"/>
                      <a:pt x="1042" y="1150"/>
                    </a:cubicBezTo>
                    <a:cubicBezTo>
                      <a:pt x="1055" y="1162"/>
                      <a:pt x="1066" y="1176"/>
                      <a:pt x="1077" y="1191"/>
                    </a:cubicBezTo>
                    <a:cubicBezTo>
                      <a:pt x="1073" y="1195"/>
                      <a:pt x="1070" y="1200"/>
                      <a:pt x="1067" y="1205"/>
                    </a:cubicBezTo>
                    <a:cubicBezTo>
                      <a:pt x="1089" y="1190"/>
                      <a:pt x="1110" y="1172"/>
                      <a:pt x="1130" y="1154"/>
                    </a:cubicBezTo>
                    <a:cubicBezTo>
                      <a:pt x="1126" y="1149"/>
                      <a:pt x="1122" y="1145"/>
                      <a:pt x="1118" y="1140"/>
                    </a:cubicBezTo>
                    <a:cubicBezTo>
                      <a:pt x="1118" y="1145"/>
                      <a:pt x="1118" y="1151"/>
                      <a:pt x="1118" y="1156"/>
                    </a:cubicBezTo>
                    <a:cubicBezTo>
                      <a:pt x="1110" y="1165"/>
                      <a:pt x="1100" y="1172"/>
                      <a:pt x="1091" y="1179"/>
                    </a:cubicBezTo>
                    <a:cubicBezTo>
                      <a:pt x="1086" y="1173"/>
                      <a:pt x="1080" y="1167"/>
                      <a:pt x="1075" y="1160"/>
                    </a:cubicBezTo>
                    <a:cubicBezTo>
                      <a:pt x="1082" y="1155"/>
                      <a:pt x="1090" y="1149"/>
                      <a:pt x="1097" y="1143"/>
                    </a:cubicBezTo>
                    <a:cubicBezTo>
                      <a:pt x="1101" y="1144"/>
                      <a:pt x="1104" y="1145"/>
                      <a:pt x="1108" y="1146"/>
                    </a:cubicBezTo>
                    <a:cubicBezTo>
                      <a:pt x="1104" y="1139"/>
                      <a:pt x="1100" y="1132"/>
                      <a:pt x="1094" y="1126"/>
                    </a:cubicBezTo>
                    <a:cubicBezTo>
                      <a:pt x="1095" y="1141"/>
                      <a:pt x="1081" y="1147"/>
                      <a:pt x="1072" y="1156"/>
                    </a:cubicBezTo>
                    <a:cubicBezTo>
                      <a:pt x="1067" y="1150"/>
                      <a:pt x="1061" y="1144"/>
                      <a:pt x="1056" y="1139"/>
                    </a:cubicBezTo>
                    <a:cubicBezTo>
                      <a:pt x="1068" y="1129"/>
                      <a:pt x="1079" y="1112"/>
                      <a:pt x="1096" y="1119"/>
                    </a:cubicBezTo>
                    <a:cubicBezTo>
                      <a:pt x="1092" y="1115"/>
                      <a:pt x="1089" y="1110"/>
                      <a:pt x="1084" y="1108"/>
                    </a:cubicBezTo>
                    <a:cubicBezTo>
                      <a:pt x="1065" y="1123"/>
                      <a:pt x="1045" y="1138"/>
                      <a:pt x="1028" y="1155"/>
                    </a:cubicBezTo>
                    <a:close/>
                    <a:moveTo>
                      <a:pt x="992" y="1178"/>
                    </a:moveTo>
                    <a:cubicBezTo>
                      <a:pt x="997" y="1177"/>
                      <a:pt x="1003" y="1176"/>
                      <a:pt x="1008" y="1174"/>
                    </a:cubicBezTo>
                    <a:cubicBezTo>
                      <a:pt x="1009" y="1190"/>
                      <a:pt x="1010" y="1205"/>
                      <a:pt x="1011" y="1221"/>
                    </a:cubicBezTo>
                    <a:cubicBezTo>
                      <a:pt x="997" y="1214"/>
                      <a:pt x="983" y="1206"/>
                      <a:pt x="970" y="1197"/>
                    </a:cubicBezTo>
                    <a:cubicBezTo>
                      <a:pt x="973" y="1193"/>
                      <a:pt x="977" y="1188"/>
                      <a:pt x="981" y="1184"/>
                    </a:cubicBezTo>
                    <a:cubicBezTo>
                      <a:pt x="966" y="1191"/>
                      <a:pt x="947" y="1196"/>
                      <a:pt x="939" y="1211"/>
                    </a:cubicBezTo>
                    <a:cubicBezTo>
                      <a:pt x="941" y="1210"/>
                      <a:pt x="946" y="1207"/>
                      <a:pt x="948" y="1206"/>
                    </a:cubicBezTo>
                    <a:cubicBezTo>
                      <a:pt x="971" y="1216"/>
                      <a:pt x="991" y="1230"/>
                      <a:pt x="1012" y="1241"/>
                    </a:cubicBezTo>
                    <a:cubicBezTo>
                      <a:pt x="1014" y="1241"/>
                      <a:pt x="1017" y="1239"/>
                      <a:pt x="1018" y="1238"/>
                    </a:cubicBezTo>
                    <a:cubicBezTo>
                      <a:pt x="1022" y="1211"/>
                      <a:pt x="1009" y="1182"/>
                      <a:pt x="1024" y="1157"/>
                    </a:cubicBezTo>
                    <a:cubicBezTo>
                      <a:pt x="1013" y="1163"/>
                      <a:pt x="1001" y="1169"/>
                      <a:pt x="992" y="1178"/>
                    </a:cubicBezTo>
                    <a:close/>
                    <a:moveTo>
                      <a:pt x="323" y="1193"/>
                    </a:moveTo>
                    <a:cubicBezTo>
                      <a:pt x="317" y="1197"/>
                      <a:pt x="309" y="1194"/>
                      <a:pt x="303" y="1195"/>
                    </a:cubicBezTo>
                    <a:cubicBezTo>
                      <a:pt x="312" y="1204"/>
                      <a:pt x="323" y="1211"/>
                      <a:pt x="336" y="1216"/>
                    </a:cubicBezTo>
                    <a:cubicBezTo>
                      <a:pt x="332" y="1211"/>
                      <a:pt x="328" y="1207"/>
                      <a:pt x="324" y="1203"/>
                    </a:cubicBezTo>
                    <a:cubicBezTo>
                      <a:pt x="329" y="1199"/>
                      <a:pt x="334" y="1195"/>
                      <a:pt x="340" y="1192"/>
                    </a:cubicBezTo>
                    <a:cubicBezTo>
                      <a:pt x="348" y="1196"/>
                      <a:pt x="356" y="1201"/>
                      <a:pt x="363" y="1206"/>
                    </a:cubicBezTo>
                    <a:cubicBezTo>
                      <a:pt x="364" y="1213"/>
                      <a:pt x="362" y="1220"/>
                      <a:pt x="362" y="1227"/>
                    </a:cubicBezTo>
                    <a:cubicBezTo>
                      <a:pt x="357" y="1225"/>
                      <a:pt x="351" y="1223"/>
                      <a:pt x="346" y="1221"/>
                    </a:cubicBezTo>
                    <a:cubicBezTo>
                      <a:pt x="356" y="1234"/>
                      <a:pt x="372" y="1241"/>
                      <a:pt x="385" y="1249"/>
                    </a:cubicBezTo>
                    <a:cubicBezTo>
                      <a:pt x="383" y="1245"/>
                      <a:pt x="380" y="1240"/>
                      <a:pt x="378" y="1236"/>
                    </a:cubicBezTo>
                    <a:cubicBezTo>
                      <a:pt x="380" y="1214"/>
                      <a:pt x="384" y="1191"/>
                      <a:pt x="386" y="1169"/>
                    </a:cubicBezTo>
                    <a:cubicBezTo>
                      <a:pt x="381" y="1166"/>
                      <a:pt x="377" y="1163"/>
                      <a:pt x="372" y="1160"/>
                    </a:cubicBezTo>
                    <a:cubicBezTo>
                      <a:pt x="356" y="1172"/>
                      <a:pt x="340" y="1182"/>
                      <a:pt x="323" y="1193"/>
                    </a:cubicBezTo>
                    <a:close/>
                    <a:moveTo>
                      <a:pt x="420" y="1194"/>
                    </a:moveTo>
                    <a:cubicBezTo>
                      <a:pt x="422" y="1199"/>
                      <a:pt x="429" y="1205"/>
                      <a:pt x="425" y="1211"/>
                    </a:cubicBezTo>
                    <a:cubicBezTo>
                      <a:pt x="419" y="1225"/>
                      <a:pt x="415" y="1239"/>
                      <a:pt x="407" y="1251"/>
                    </a:cubicBezTo>
                    <a:cubicBezTo>
                      <a:pt x="404" y="1252"/>
                      <a:pt x="397" y="1253"/>
                      <a:pt x="393" y="1254"/>
                    </a:cubicBezTo>
                    <a:cubicBezTo>
                      <a:pt x="404" y="1259"/>
                      <a:pt x="415" y="1266"/>
                      <a:pt x="427" y="1267"/>
                    </a:cubicBezTo>
                    <a:cubicBezTo>
                      <a:pt x="423" y="1263"/>
                      <a:pt x="419" y="1259"/>
                      <a:pt x="416" y="1256"/>
                    </a:cubicBezTo>
                    <a:cubicBezTo>
                      <a:pt x="420" y="1242"/>
                      <a:pt x="426" y="1229"/>
                      <a:pt x="432" y="1216"/>
                    </a:cubicBezTo>
                    <a:cubicBezTo>
                      <a:pt x="450" y="1239"/>
                      <a:pt x="456" y="1270"/>
                      <a:pt x="476" y="1291"/>
                    </a:cubicBezTo>
                    <a:cubicBezTo>
                      <a:pt x="484" y="1272"/>
                      <a:pt x="492" y="1254"/>
                      <a:pt x="499" y="1235"/>
                    </a:cubicBezTo>
                    <a:cubicBezTo>
                      <a:pt x="503" y="1235"/>
                      <a:pt x="511" y="1236"/>
                      <a:pt x="515" y="1236"/>
                    </a:cubicBezTo>
                    <a:cubicBezTo>
                      <a:pt x="505" y="1229"/>
                      <a:pt x="492" y="1224"/>
                      <a:pt x="480" y="1220"/>
                    </a:cubicBezTo>
                    <a:cubicBezTo>
                      <a:pt x="483" y="1224"/>
                      <a:pt x="488" y="1228"/>
                      <a:pt x="491" y="1232"/>
                    </a:cubicBezTo>
                    <a:cubicBezTo>
                      <a:pt x="488" y="1244"/>
                      <a:pt x="483" y="1255"/>
                      <a:pt x="477" y="1266"/>
                    </a:cubicBezTo>
                    <a:cubicBezTo>
                      <a:pt x="466" y="1246"/>
                      <a:pt x="457" y="1225"/>
                      <a:pt x="446" y="1206"/>
                    </a:cubicBezTo>
                    <a:cubicBezTo>
                      <a:pt x="438" y="1200"/>
                      <a:pt x="429" y="1197"/>
                      <a:pt x="420" y="1194"/>
                    </a:cubicBezTo>
                    <a:close/>
                    <a:moveTo>
                      <a:pt x="888" y="1226"/>
                    </a:moveTo>
                    <a:cubicBezTo>
                      <a:pt x="893" y="1227"/>
                      <a:pt x="898" y="1228"/>
                      <a:pt x="903" y="1229"/>
                    </a:cubicBezTo>
                    <a:cubicBezTo>
                      <a:pt x="911" y="1244"/>
                      <a:pt x="916" y="1260"/>
                      <a:pt x="923" y="1276"/>
                    </a:cubicBezTo>
                    <a:cubicBezTo>
                      <a:pt x="919" y="1279"/>
                      <a:pt x="916" y="1283"/>
                      <a:pt x="912" y="1287"/>
                    </a:cubicBezTo>
                    <a:cubicBezTo>
                      <a:pt x="927" y="1281"/>
                      <a:pt x="943" y="1278"/>
                      <a:pt x="955" y="1267"/>
                    </a:cubicBezTo>
                    <a:cubicBezTo>
                      <a:pt x="950" y="1267"/>
                      <a:pt x="945" y="1268"/>
                      <a:pt x="940" y="1269"/>
                    </a:cubicBezTo>
                    <a:cubicBezTo>
                      <a:pt x="932" y="1253"/>
                      <a:pt x="927" y="1237"/>
                      <a:pt x="920" y="1220"/>
                    </a:cubicBezTo>
                    <a:cubicBezTo>
                      <a:pt x="924" y="1217"/>
                      <a:pt x="928" y="1213"/>
                      <a:pt x="932" y="1209"/>
                    </a:cubicBezTo>
                    <a:cubicBezTo>
                      <a:pt x="917" y="1213"/>
                      <a:pt x="903" y="1220"/>
                      <a:pt x="888" y="1226"/>
                    </a:cubicBezTo>
                    <a:close/>
                    <a:moveTo>
                      <a:pt x="846" y="1242"/>
                    </a:moveTo>
                    <a:cubicBezTo>
                      <a:pt x="850" y="1242"/>
                      <a:pt x="857" y="1242"/>
                      <a:pt x="861" y="1241"/>
                    </a:cubicBezTo>
                    <a:cubicBezTo>
                      <a:pt x="865" y="1254"/>
                      <a:pt x="868" y="1267"/>
                      <a:pt x="871" y="1279"/>
                    </a:cubicBezTo>
                    <a:cubicBezTo>
                      <a:pt x="852" y="1270"/>
                      <a:pt x="834" y="1261"/>
                      <a:pt x="816" y="1252"/>
                    </a:cubicBezTo>
                    <a:cubicBezTo>
                      <a:pt x="804" y="1246"/>
                      <a:pt x="791" y="1253"/>
                      <a:pt x="780" y="1256"/>
                    </a:cubicBezTo>
                    <a:cubicBezTo>
                      <a:pt x="784" y="1257"/>
                      <a:pt x="789" y="1258"/>
                      <a:pt x="794" y="1260"/>
                    </a:cubicBezTo>
                    <a:cubicBezTo>
                      <a:pt x="798" y="1276"/>
                      <a:pt x="803" y="1292"/>
                      <a:pt x="806" y="1308"/>
                    </a:cubicBezTo>
                    <a:cubicBezTo>
                      <a:pt x="803" y="1312"/>
                      <a:pt x="799" y="1316"/>
                      <a:pt x="795" y="1320"/>
                    </a:cubicBezTo>
                    <a:cubicBezTo>
                      <a:pt x="807" y="1317"/>
                      <a:pt x="819" y="1315"/>
                      <a:pt x="830" y="1310"/>
                    </a:cubicBezTo>
                    <a:cubicBezTo>
                      <a:pt x="827" y="1310"/>
                      <a:pt x="819" y="1309"/>
                      <a:pt x="815" y="1308"/>
                    </a:cubicBezTo>
                    <a:cubicBezTo>
                      <a:pt x="811" y="1293"/>
                      <a:pt x="807" y="1279"/>
                      <a:pt x="804" y="1264"/>
                    </a:cubicBezTo>
                    <a:cubicBezTo>
                      <a:pt x="831" y="1275"/>
                      <a:pt x="855" y="1293"/>
                      <a:pt x="884" y="1300"/>
                    </a:cubicBezTo>
                    <a:cubicBezTo>
                      <a:pt x="880" y="1280"/>
                      <a:pt x="874" y="1260"/>
                      <a:pt x="869" y="1240"/>
                    </a:cubicBezTo>
                    <a:cubicBezTo>
                      <a:pt x="874" y="1237"/>
                      <a:pt x="878" y="1234"/>
                      <a:pt x="882" y="1231"/>
                    </a:cubicBezTo>
                    <a:cubicBezTo>
                      <a:pt x="870" y="1233"/>
                      <a:pt x="856" y="1234"/>
                      <a:pt x="846" y="1242"/>
                    </a:cubicBezTo>
                    <a:close/>
                    <a:moveTo>
                      <a:pt x="519" y="1256"/>
                    </a:moveTo>
                    <a:cubicBezTo>
                      <a:pt x="508" y="1268"/>
                      <a:pt x="512" y="1289"/>
                      <a:pt x="525" y="1299"/>
                    </a:cubicBezTo>
                    <a:cubicBezTo>
                      <a:pt x="543" y="1312"/>
                      <a:pt x="566" y="1317"/>
                      <a:pt x="588" y="1313"/>
                    </a:cubicBezTo>
                    <a:cubicBezTo>
                      <a:pt x="591" y="1303"/>
                      <a:pt x="592" y="1292"/>
                      <a:pt x="604" y="1289"/>
                    </a:cubicBezTo>
                    <a:cubicBezTo>
                      <a:pt x="589" y="1287"/>
                      <a:pt x="574" y="1281"/>
                      <a:pt x="558" y="1280"/>
                    </a:cubicBezTo>
                    <a:cubicBezTo>
                      <a:pt x="563" y="1285"/>
                      <a:pt x="570" y="1287"/>
                      <a:pt x="576" y="1291"/>
                    </a:cubicBezTo>
                    <a:cubicBezTo>
                      <a:pt x="573" y="1297"/>
                      <a:pt x="574" y="1305"/>
                      <a:pt x="568" y="1309"/>
                    </a:cubicBezTo>
                    <a:cubicBezTo>
                      <a:pt x="554" y="1309"/>
                      <a:pt x="538" y="1302"/>
                      <a:pt x="533" y="1287"/>
                    </a:cubicBezTo>
                    <a:cubicBezTo>
                      <a:pt x="525" y="1269"/>
                      <a:pt x="543" y="1245"/>
                      <a:pt x="564" y="1249"/>
                    </a:cubicBezTo>
                    <a:cubicBezTo>
                      <a:pt x="580" y="1249"/>
                      <a:pt x="590" y="1262"/>
                      <a:pt x="596" y="1276"/>
                    </a:cubicBezTo>
                    <a:cubicBezTo>
                      <a:pt x="598" y="1269"/>
                      <a:pt x="600" y="1262"/>
                      <a:pt x="602" y="1255"/>
                    </a:cubicBezTo>
                    <a:cubicBezTo>
                      <a:pt x="586" y="1253"/>
                      <a:pt x="572" y="1243"/>
                      <a:pt x="556" y="1243"/>
                    </a:cubicBezTo>
                    <a:cubicBezTo>
                      <a:pt x="543" y="1242"/>
                      <a:pt x="528" y="1245"/>
                      <a:pt x="519" y="1256"/>
                    </a:cubicBezTo>
                    <a:close/>
                    <a:moveTo>
                      <a:pt x="739" y="1261"/>
                    </a:moveTo>
                    <a:cubicBezTo>
                      <a:pt x="742" y="1261"/>
                      <a:pt x="750" y="1263"/>
                      <a:pt x="753" y="1264"/>
                    </a:cubicBezTo>
                    <a:cubicBezTo>
                      <a:pt x="755" y="1278"/>
                      <a:pt x="758" y="1293"/>
                      <a:pt x="754" y="1308"/>
                    </a:cubicBezTo>
                    <a:cubicBezTo>
                      <a:pt x="745" y="1321"/>
                      <a:pt x="723" y="1322"/>
                      <a:pt x="711" y="1313"/>
                    </a:cubicBezTo>
                    <a:cubicBezTo>
                      <a:pt x="704" y="1299"/>
                      <a:pt x="707" y="1283"/>
                      <a:pt x="706" y="1268"/>
                    </a:cubicBezTo>
                    <a:cubicBezTo>
                      <a:pt x="709" y="1265"/>
                      <a:pt x="713" y="1262"/>
                      <a:pt x="717" y="1259"/>
                    </a:cubicBezTo>
                    <a:cubicBezTo>
                      <a:pt x="703" y="1259"/>
                      <a:pt x="690" y="1261"/>
                      <a:pt x="677" y="1262"/>
                    </a:cubicBezTo>
                    <a:cubicBezTo>
                      <a:pt x="677" y="1262"/>
                      <a:pt x="677" y="1264"/>
                      <a:pt x="677" y="1265"/>
                    </a:cubicBezTo>
                    <a:cubicBezTo>
                      <a:pt x="684" y="1265"/>
                      <a:pt x="688" y="1269"/>
                      <a:pt x="688" y="1276"/>
                    </a:cubicBezTo>
                    <a:cubicBezTo>
                      <a:pt x="691" y="1291"/>
                      <a:pt x="684" y="1313"/>
                      <a:pt x="701" y="1321"/>
                    </a:cubicBezTo>
                    <a:cubicBezTo>
                      <a:pt x="717" y="1329"/>
                      <a:pt x="738" y="1328"/>
                      <a:pt x="754" y="1318"/>
                    </a:cubicBezTo>
                    <a:cubicBezTo>
                      <a:pt x="772" y="1305"/>
                      <a:pt x="761" y="1281"/>
                      <a:pt x="763" y="1263"/>
                    </a:cubicBezTo>
                    <a:cubicBezTo>
                      <a:pt x="766" y="1263"/>
                      <a:pt x="771" y="1261"/>
                      <a:pt x="774" y="1261"/>
                    </a:cubicBezTo>
                    <a:cubicBezTo>
                      <a:pt x="774" y="1259"/>
                      <a:pt x="774" y="1256"/>
                      <a:pt x="774" y="1255"/>
                    </a:cubicBezTo>
                    <a:cubicBezTo>
                      <a:pt x="762" y="1258"/>
                      <a:pt x="750" y="1255"/>
                      <a:pt x="739" y="126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/>
              </a:p>
            </p:txBody>
          </p:sp>
          <p:sp>
            <p:nvSpPr>
              <p:cNvPr id="121" name="Freeform 424"/>
              <p:cNvSpPr/>
              <p:nvPr/>
            </p:nvSpPr>
            <p:spPr bwMode="auto">
              <a:xfrm>
                <a:off x="3809268" y="851839"/>
                <a:ext cx="114597" cy="161691"/>
              </a:xfrm>
              <a:custGeom>
                <a:avLst/>
                <a:gdLst>
                  <a:gd name="T0" fmla="*/ 0 w 34"/>
                  <a:gd name="T1" fmla="*/ 22 h 48"/>
                  <a:gd name="T2" fmla="*/ 33 w 34"/>
                  <a:gd name="T3" fmla="*/ 0 h 48"/>
                  <a:gd name="T4" fmla="*/ 6 w 34"/>
                  <a:gd name="T5" fmla="*/ 48 h 48"/>
                  <a:gd name="T6" fmla="*/ 28 w 34"/>
                  <a:gd name="T7" fmla="*/ 18 h 48"/>
                  <a:gd name="T8" fmla="*/ 0 w 34"/>
                  <a:gd name="T9" fmla="*/ 33 h 48"/>
                  <a:gd name="T10" fmla="*/ 0 w 34"/>
                  <a:gd name="T11" fmla="*/ 2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" h="48">
                    <a:moveTo>
                      <a:pt x="0" y="22"/>
                    </a:moveTo>
                    <a:cubicBezTo>
                      <a:pt x="10" y="14"/>
                      <a:pt x="21" y="5"/>
                      <a:pt x="33" y="0"/>
                    </a:cubicBezTo>
                    <a:cubicBezTo>
                      <a:pt x="34" y="19"/>
                      <a:pt x="29" y="45"/>
                      <a:pt x="6" y="48"/>
                    </a:cubicBezTo>
                    <a:cubicBezTo>
                      <a:pt x="10" y="36"/>
                      <a:pt x="26" y="32"/>
                      <a:pt x="28" y="18"/>
                    </a:cubicBezTo>
                    <a:cubicBezTo>
                      <a:pt x="16" y="17"/>
                      <a:pt x="9" y="27"/>
                      <a:pt x="0" y="33"/>
                    </a:cubicBezTo>
                    <a:cubicBezTo>
                      <a:pt x="0" y="30"/>
                      <a:pt x="0" y="24"/>
                      <a:pt x="0" y="2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2" name="Freeform 425"/>
              <p:cNvSpPr/>
              <p:nvPr/>
            </p:nvSpPr>
            <p:spPr bwMode="auto">
              <a:xfrm>
                <a:off x="3865781" y="1054344"/>
                <a:ext cx="182098" cy="167970"/>
              </a:xfrm>
              <a:custGeom>
                <a:avLst/>
                <a:gdLst>
                  <a:gd name="T0" fmla="*/ 0 w 54"/>
                  <a:gd name="T1" fmla="*/ 33 h 50"/>
                  <a:gd name="T2" fmla="*/ 50 w 54"/>
                  <a:gd name="T3" fmla="*/ 2 h 50"/>
                  <a:gd name="T4" fmla="*/ 54 w 54"/>
                  <a:gd name="T5" fmla="*/ 35 h 50"/>
                  <a:gd name="T6" fmla="*/ 41 w 54"/>
                  <a:gd name="T7" fmla="*/ 33 h 50"/>
                  <a:gd name="T8" fmla="*/ 13 w 54"/>
                  <a:gd name="T9" fmla="*/ 50 h 50"/>
                  <a:gd name="T10" fmla="*/ 6 w 54"/>
                  <a:gd name="T11" fmla="*/ 41 h 50"/>
                  <a:gd name="T12" fmla="*/ 41 w 54"/>
                  <a:gd name="T13" fmla="*/ 13 h 50"/>
                  <a:gd name="T14" fmla="*/ 0 w 54"/>
                  <a:gd name="T15" fmla="*/ 3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4" h="50">
                    <a:moveTo>
                      <a:pt x="0" y="33"/>
                    </a:moveTo>
                    <a:cubicBezTo>
                      <a:pt x="10" y="16"/>
                      <a:pt x="29" y="0"/>
                      <a:pt x="50" y="2"/>
                    </a:cubicBezTo>
                    <a:cubicBezTo>
                      <a:pt x="53" y="13"/>
                      <a:pt x="54" y="24"/>
                      <a:pt x="54" y="35"/>
                    </a:cubicBezTo>
                    <a:cubicBezTo>
                      <a:pt x="51" y="35"/>
                      <a:pt x="44" y="33"/>
                      <a:pt x="41" y="33"/>
                    </a:cubicBezTo>
                    <a:cubicBezTo>
                      <a:pt x="32" y="39"/>
                      <a:pt x="22" y="45"/>
                      <a:pt x="13" y="50"/>
                    </a:cubicBezTo>
                    <a:cubicBezTo>
                      <a:pt x="11" y="48"/>
                      <a:pt x="7" y="43"/>
                      <a:pt x="6" y="41"/>
                    </a:cubicBezTo>
                    <a:cubicBezTo>
                      <a:pt x="22" y="40"/>
                      <a:pt x="33" y="26"/>
                      <a:pt x="41" y="13"/>
                    </a:cubicBezTo>
                    <a:cubicBezTo>
                      <a:pt x="24" y="11"/>
                      <a:pt x="14" y="26"/>
                      <a:pt x="0" y="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3" name="Freeform 426"/>
              <p:cNvSpPr/>
              <p:nvPr/>
            </p:nvSpPr>
            <p:spPr bwMode="auto">
              <a:xfrm>
                <a:off x="3021222" y="1562963"/>
                <a:ext cx="56513" cy="62792"/>
              </a:xfrm>
              <a:custGeom>
                <a:avLst/>
                <a:gdLst>
                  <a:gd name="T0" fmla="*/ 9 w 17"/>
                  <a:gd name="T1" fmla="*/ 19 h 19"/>
                  <a:gd name="T2" fmla="*/ 16 w 17"/>
                  <a:gd name="T3" fmla="*/ 0 h 19"/>
                  <a:gd name="T4" fmla="*/ 9 w 17"/>
                  <a:gd name="T5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" h="19">
                    <a:moveTo>
                      <a:pt x="9" y="19"/>
                    </a:moveTo>
                    <a:cubicBezTo>
                      <a:pt x="0" y="14"/>
                      <a:pt x="12" y="5"/>
                      <a:pt x="16" y="0"/>
                    </a:cubicBezTo>
                    <a:cubicBezTo>
                      <a:pt x="15" y="6"/>
                      <a:pt x="17" y="16"/>
                      <a:pt x="9" y="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4" name="Freeform 427"/>
              <p:cNvSpPr/>
              <p:nvPr/>
            </p:nvSpPr>
            <p:spPr bwMode="auto">
              <a:xfrm>
                <a:off x="5085526" y="1578661"/>
                <a:ext cx="124016" cy="125585"/>
              </a:xfrm>
              <a:custGeom>
                <a:avLst/>
                <a:gdLst>
                  <a:gd name="T0" fmla="*/ 27 w 37"/>
                  <a:gd name="T1" fmla="*/ 4 h 37"/>
                  <a:gd name="T2" fmla="*/ 37 w 37"/>
                  <a:gd name="T3" fmla="*/ 6 h 37"/>
                  <a:gd name="T4" fmla="*/ 23 w 37"/>
                  <a:gd name="T5" fmla="*/ 35 h 37"/>
                  <a:gd name="T6" fmla="*/ 3 w 37"/>
                  <a:gd name="T7" fmla="*/ 33 h 37"/>
                  <a:gd name="T8" fmla="*/ 0 w 37"/>
                  <a:gd name="T9" fmla="*/ 24 h 37"/>
                  <a:gd name="T10" fmla="*/ 27 w 37"/>
                  <a:gd name="T11" fmla="*/ 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7">
                    <a:moveTo>
                      <a:pt x="27" y="4"/>
                    </a:moveTo>
                    <a:cubicBezTo>
                      <a:pt x="31" y="0"/>
                      <a:pt x="34" y="5"/>
                      <a:pt x="37" y="6"/>
                    </a:cubicBezTo>
                    <a:cubicBezTo>
                      <a:pt x="32" y="16"/>
                      <a:pt x="30" y="27"/>
                      <a:pt x="23" y="35"/>
                    </a:cubicBezTo>
                    <a:cubicBezTo>
                      <a:pt x="16" y="37"/>
                      <a:pt x="9" y="34"/>
                      <a:pt x="3" y="33"/>
                    </a:cubicBezTo>
                    <a:cubicBezTo>
                      <a:pt x="2" y="31"/>
                      <a:pt x="0" y="26"/>
                      <a:pt x="0" y="24"/>
                    </a:cubicBezTo>
                    <a:cubicBezTo>
                      <a:pt x="8" y="16"/>
                      <a:pt x="16" y="8"/>
                      <a:pt x="27" y="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5" name="Freeform 428"/>
              <p:cNvSpPr/>
              <p:nvPr/>
            </p:nvSpPr>
            <p:spPr bwMode="auto">
              <a:xfrm>
                <a:off x="4445043" y="1595930"/>
                <a:ext cx="95759" cy="128725"/>
              </a:xfrm>
              <a:custGeom>
                <a:avLst/>
                <a:gdLst>
                  <a:gd name="T0" fmla="*/ 0 w 28"/>
                  <a:gd name="T1" fmla="*/ 36 h 38"/>
                  <a:gd name="T2" fmla="*/ 28 w 28"/>
                  <a:gd name="T3" fmla="*/ 0 h 38"/>
                  <a:gd name="T4" fmla="*/ 21 w 28"/>
                  <a:gd name="T5" fmla="*/ 35 h 38"/>
                  <a:gd name="T6" fmla="*/ 0 w 28"/>
                  <a:gd name="T7" fmla="*/ 3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38">
                    <a:moveTo>
                      <a:pt x="0" y="36"/>
                    </a:moveTo>
                    <a:cubicBezTo>
                      <a:pt x="5" y="22"/>
                      <a:pt x="13" y="4"/>
                      <a:pt x="28" y="0"/>
                    </a:cubicBezTo>
                    <a:cubicBezTo>
                      <a:pt x="28" y="12"/>
                      <a:pt x="28" y="25"/>
                      <a:pt x="21" y="35"/>
                    </a:cubicBezTo>
                    <a:cubicBezTo>
                      <a:pt x="14" y="38"/>
                      <a:pt x="7" y="37"/>
                      <a:pt x="0" y="3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6" name="Freeform 429"/>
              <p:cNvSpPr>
                <a:spLocks noEditPoints="1"/>
              </p:cNvSpPr>
              <p:nvPr/>
            </p:nvSpPr>
            <p:spPr bwMode="auto">
              <a:xfrm>
                <a:off x="4476439" y="1872216"/>
                <a:ext cx="91049" cy="152272"/>
              </a:xfrm>
              <a:custGeom>
                <a:avLst/>
                <a:gdLst>
                  <a:gd name="T0" fmla="*/ 3 w 27"/>
                  <a:gd name="T1" fmla="*/ 37 h 45"/>
                  <a:gd name="T2" fmla="*/ 8 w 27"/>
                  <a:gd name="T3" fmla="*/ 0 h 45"/>
                  <a:gd name="T4" fmla="*/ 27 w 27"/>
                  <a:gd name="T5" fmla="*/ 44 h 45"/>
                  <a:gd name="T6" fmla="*/ 3 w 27"/>
                  <a:gd name="T7" fmla="*/ 37 h 45"/>
                  <a:gd name="T8" fmla="*/ 10 w 27"/>
                  <a:gd name="T9" fmla="*/ 26 h 45"/>
                  <a:gd name="T10" fmla="*/ 16 w 27"/>
                  <a:gd name="T11" fmla="*/ 33 h 45"/>
                  <a:gd name="T12" fmla="*/ 10 w 27"/>
                  <a:gd name="T13" fmla="*/ 2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45">
                    <a:moveTo>
                      <a:pt x="3" y="37"/>
                    </a:moveTo>
                    <a:cubicBezTo>
                      <a:pt x="0" y="25"/>
                      <a:pt x="2" y="11"/>
                      <a:pt x="8" y="0"/>
                    </a:cubicBezTo>
                    <a:cubicBezTo>
                      <a:pt x="17" y="13"/>
                      <a:pt x="25" y="28"/>
                      <a:pt x="27" y="44"/>
                    </a:cubicBezTo>
                    <a:cubicBezTo>
                      <a:pt x="19" y="44"/>
                      <a:pt x="9" y="45"/>
                      <a:pt x="3" y="37"/>
                    </a:cubicBezTo>
                    <a:close/>
                    <a:moveTo>
                      <a:pt x="10" y="26"/>
                    </a:moveTo>
                    <a:cubicBezTo>
                      <a:pt x="8" y="32"/>
                      <a:pt x="10" y="35"/>
                      <a:pt x="16" y="33"/>
                    </a:cubicBezTo>
                    <a:cubicBezTo>
                      <a:pt x="18" y="26"/>
                      <a:pt x="16" y="23"/>
                      <a:pt x="10" y="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7" name="Freeform 430"/>
              <p:cNvSpPr>
                <a:spLocks noEditPoints="1"/>
              </p:cNvSpPr>
              <p:nvPr/>
            </p:nvSpPr>
            <p:spPr bwMode="auto">
              <a:xfrm>
                <a:off x="5796651" y="2013499"/>
                <a:ext cx="117736" cy="58084"/>
              </a:xfrm>
              <a:custGeom>
                <a:avLst/>
                <a:gdLst>
                  <a:gd name="T0" fmla="*/ 0 w 35"/>
                  <a:gd name="T1" fmla="*/ 2 h 17"/>
                  <a:gd name="T2" fmla="*/ 24 w 35"/>
                  <a:gd name="T3" fmla="*/ 0 h 17"/>
                  <a:gd name="T4" fmla="*/ 33 w 35"/>
                  <a:gd name="T5" fmla="*/ 16 h 17"/>
                  <a:gd name="T6" fmla="*/ 0 w 35"/>
                  <a:gd name="T7" fmla="*/ 2 h 17"/>
                  <a:gd name="T8" fmla="*/ 20 w 35"/>
                  <a:gd name="T9" fmla="*/ 4 h 17"/>
                  <a:gd name="T10" fmla="*/ 20 w 35"/>
                  <a:gd name="T11" fmla="*/ 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17">
                    <a:moveTo>
                      <a:pt x="0" y="2"/>
                    </a:moveTo>
                    <a:cubicBezTo>
                      <a:pt x="8" y="1"/>
                      <a:pt x="16" y="0"/>
                      <a:pt x="24" y="0"/>
                    </a:cubicBezTo>
                    <a:cubicBezTo>
                      <a:pt x="31" y="2"/>
                      <a:pt x="35" y="9"/>
                      <a:pt x="33" y="16"/>
                    </a:cubicBezTo>
                    <a:cubicBezTo>
                      <a:pt x="21" y="17"/>
                      <a:pt x="9" y="10"/>
                      <a:pt x="0" y="2"/>
                    </a:cubicBezTo>
                    <a:close/>
                    <a:moveTo>
                      <a:pt x="20" y="4"/>
                    </a:moveTo>
                    <a:cubicBezTo>
                      <a:pt x="20" y="4"/>
                      <a:pt x="20" y="4"/>
                      <a:pt x="20" y="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8" name="Freeform 431"/>
              <p:cNvSpPr>
                <a:spLocks noEditPoints="1"/>
              </p:cNvSpPr>
              <p:nvPr/>
            </p:nvSpPr>
            <p:spPr bwMode="auto">
              <a:xfrm>
                <a:off x="4186023" y="2151643"/>
                <a:ext cx="149133" cy="188377"/>
              </a:xfrm>
              <a:custGeom>
                <a:avLst/>
                <a:gdLst>
                  <a:gd name="T0" fmla="*/ 0 w 44"/>
                  <a:gd name="T1" fmla="*/ 34 h 56"/>
                  <a:gd name="T2" fmla="*/ 25 w 44"/>
                  <a:gd name="T3" fmla="*/ 0 h 56"/>
                  <a:gd name="T4" fmla="*/ 44 w 44"/>
                  <a:gd name="T5" fmla="*/ 22 h 56"/>
                  <a:gd name="T6" fmla="*/ 28 w 44"/>
                  <a:gd name="T7" fmla="*/ 49 h 56"/>
                  <a:gd name="T8" fmla="*/ 7 w 44"/>
                  <a:gd name="T9" fmla="*/ 49 h 56"/>
                  <a:gd name="T10" fmla="*/ 0 w 44"/>
                  <a:gd name="T11" fmla="*/ 34 h 56"/>
                  <a:gd name="T12" fmla="*/ 17 w 44"/>
                  <a:gd name="T13" fmla="*/ 45 h 56"/>
                  <a:gd name="T14" fmla="*/ 32 w 44"/>
                  <a:gd name="T15" fmla="*/ 22 h 56"/>
                  <a:gd name="T16" fmla="*/ 23 w 44"/>
                  <a:gd name="T17" fmla="*/ 13 h 56"/>
                  <a:gd name="T18" fmla="*/ 17 w 44"/>
                  <a:gd name="T19" fmla="*/ 45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" h="56">
                    <a:moveTo>
                      <a:pt x="0" y="34"/>
                    </a:moveTo>
                    <a:cubicBezTo>
                      <a:pt x="5" y="21"/>
                      <a:pt x="13" y="8"/>
                      <a:pt x="25" y="0"/>
                    </a:cubicBezTo>
                    <a:cubicBezTo>
                      <a:pt x="33" y="6"/>
                      <a:pt x="40" y="13"/>
                      <a:pt x="44" y="22"/>
                    </a:cubicBezTo>
                    <a:cubicBezTo>
                      <a:pt x="41" y="32"/>
                      <a:pt x="37" y="42"/>
                      <a:pt x="28" y="49"/>
                    </a:cubicBezTo>
                    <a:cubicBezTo>
                      <a:pt x="23" y="56"/>
                      <a:pt x="14" y="50"/>
                      <a:pt x="7" y="49"/>
                    </a:cubicBezTo>
                    <a:cubicBezTo>
                      <a:pt x="5" y="44"/>
                      <a:pt x="2" y="39"/>
                      <a:pt x="0" y="34"/>
                    </a:cubicBezTo>
                    <a:close/>
                    <a:moveTo>
                      <a:pt x="17" y="45"/>
                    </a:moveTo>
                    <a:cubicBezTo>
                      <a:pt x="23" y="39"/>
                      <a:pt x="35" y="33"/>
                      <a:pt x="32" y="22"/>
                    </a:cubicBezTo>
                    <a:cubicBezTo>
                      <a:pt x="32" y="17"/>
                      <a:pt x="26" y="15"/>
                      <a:pt x="23" y="13"/>
                    </a:cubicBezTo>
                    <a:cubicBezTo>
                      <a:pt x="17" y="23"/>
                      <a:pt x="6" y="35"/>
                      <a:pt x="17" y="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29" name="Freeform 432"/>
              <p:cNvSpPr>
                <a:spLocks noEditPoints="1"/>
              </p:cNvSpPr>
              <p:nvPr/>
            </p:nvSpPr>
            <p:spPr bwMode="auto">
              <a:xfrm>
                <a:off x="5446583" y="2212865"/>
                <a:ext cx="133435" cy="124016"/>
              </a:xfrm>
              <a:custGeom>
                <a:avLst/>
                <a:gdLst>
                  <a:gd name="T0" fmla="*/ 0 w 40"/>
                  <a:gd name="T1" fmla="*/ 29 h 37"/>
                  <a:gd name="T2" fmla="*/ 40 w 40"/>
                  <a:gd name="T3" fmla="*/ 0 h 37"/>
                  <a:gd name="T4" fmla="*/ 24 w 40"/>
                  <a:gd name="T5" fmla="*/ 33 h 37"/>
                  <a:gd name="T6" fmla="*/ 0 w 40"/>
                  <a:gd name="T7" fmla="*/ 29 h 37"/>
                  <a:gd name="T8" fmla="*/ 21 w 40"/>
                  <a:gd name="T9" fmla="*/ 17 h 37"/>
                  <a:gd name="T10" fmla="*/ 19 w 40"/>
                  <a:gd name="T11" fmla="*/ 26 h 37"/>
                  <a:gd name="T12" fmla="*/ 21 w 40"/>
                  <a:gd name="T13" fmla="*/ 1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7">
                    <a:moveTo>
                      <a:pt x="0" y="29"/>
                    </a:moveTo>
                    <a:cubicBezTo>
                      <a:pt x="10" y="16"/>
                      <a:pt x="23" y="3"/>
                      <a:pt x="40" y="0"/>
                    </a:cubicBezTo>
                    <a:cubicBezTo>
                      <a:pt x="37" y="12"/>
                      <a:pt x="33" y="24"/>
                      <a:pt x="24" y="33"/>
                    </a:cubicBezTo>
                    <a:cubicBezTo>
                      <a:pt x="16" y="37"/>
                      <a:pt x="7" y="30"/>
                      <a:pt x="0" y="29"/>
                    </a:cubicBezTo>
                    <a:close/>
                    <a:moveTo>
                      <a:pt x="21" y="17"/>
                    </a:moveTo>
                    <a:cubicBezTo>
                      <a:pt x="16" y="17"/>
                      <a:pt x="12" y="26"/>
                      <a:pt x="19" y="26"/>
                    </a:cubicBezTo>
                    <a:cubicBezTo>
                      <a:pt x="24" y="27"/>
                      <a:pt x="27" y="17"/>
                      <a:pt x="21" y="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0" name="Freeform 433"/>
              <p:cNvSpPr/>
              <p:nvPr/>
            </p:nvSpPr>
            <p:spPr bwMode="auto">
              <a:xfrm>
                <a:off x="3680543" y="2343160"/>
                <a:ext cx="114597" cy="175819"/>
              </a:xfrm>
              <a:custGeom>
                <a:avLst/>
                <a:gdLst>
                  <a:gd name="T0" fmla="*/ 10 w 34"/>
                  <a:gd name="T1" fmla="*/ 9 h 52"/>
                  <a:gd name="T2" fmla="*/ 22 w 34"/>
                  <a:gd name="T3" fmla="*/ 7 h 52"/>
                  <a:gd name="T4" fmla="*/ 34 w 34"/>
                  <a:gd name="T5" fmla="*/ 38 h 52"/>
                  <a:gd name="T6" fmla="*/ 11 w 34"/>
                  <a:gd name="T7" fmla="*/ 52 h 52"/>
                  <a:gd name="T8" fmla="*/ 10 w 34"/>
                  <a:gd name="T9" fmla="*/ 9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52">
                    <a:moveTo>
                      <a:pt x="10" y="9"/>
                    </a:moveTo>
                    <a:cubicBezTo>
                      <a:pt x="11" y="3"/>
                      <a:pt x="20" y="0"/>
                      <a:pt x="22" y="7"/>
                    </a:cubicBezTo>
                    <a:cubicBezTo>
                      <a:pt x="28" y="16"/>
                      <a:pt x="31" y="27"/>
                      <a:pt x="34" y="38"/>
                    </a:cubicBezTo>
                    <a:cubicBezTo>
                      <a:pt x="27" y="43"/>
                      <a:pt x="19" y="47"/>
                      <a:pt x="11" y="52"/>
                    </a:cubicBezTo>
                    <a:cubicBezTo>
                      <a:pt x="0" y="40"/>
                      <a:pt x="8" y="23"/>
                      <a:pt x="10" y="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1" name="Freeform 434"/>
              <p:cNvSpPr>
                <a:spLocks noEditPoints="1"/>
              </p:cNvSpPr>
              <p:nvPr/>
            </p:nvSpPr>
            <p:spPr bwMode="auto">
              <a:xfrm>
                <a:off x="5856304" y="2380835"/>
                <a:ext cx="161691" cy="128725"/>
              </a:xfrm>
              <a:custGeom>
                <a:avLst/>
                <a:gdLst>
                  <a:gd name="T0" fmla="*/ 0 w 48"/>
                  <a:gd name="T1" fmla="*/ 24 h 38"/>
                  <a:gd name="T2" fmla="*/ 45 w 48"/>
                  <a:gd name="T3" fmla="*/ 4 h 38"/>
                  <a:gd name="T4" fmla="*/ 8 w 48"/>
                  <a:gd name="T5" fmla="*/ 37 h 38"/>
                  <a:gd name="T6" fmla="*/ 0 w 48"/>
                  <a:gd name="T7" fmla="*/ 24 h 38"/>
                  <a:gd name="T8" fmla="*/ 10 w 48"/>
                  <a:gd name="T9" fmla="*/ 29 h 38"/>
                  <a:gd name="T10" fmla="*/ 37 w 48"/>
                  <a:gd name="T11" fmla="*/ 11 h 38"/>
                  <a:gd name="T12" fmla="*/ 10 w 48"/>
                  <a:gd name="T13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38">
                    <a:moveTo>
                      <a:pt x="0" y="24"/>
                    </a:moveTo>
                    <a:cubicBezTo>
                      <a:pt x="6" y="6"/>
                      <a:pt x="28" y="0"/>
                      <a:pt x="45" y="4"/>
                    </a:cubicBezTo>
                    <a:cubicBezTo>
                      <a:pt x="48" y="25"/>
                      <a:pt x="27" y="38"/>
                      <a:pt x="8" y="37"/>
                    </a:cubicBezTo>
                    <a:cubicBezTo>
                      <a:pt x="5" y="33"/>
                      <a:pt x="3" y="28"/>
                      <a:pt x="0" y="24"/>
                    </a:cubicBezTo>
                    <a:close/>
                    <a:moveTo>
                      <a:pt x="10" y="29"/>
                    </a:moveTo>
                    <a:cubicBezTo>
                      <a:pt x="22" y="29"/>
                      <a:pt x="34" y="23"/>
                      <a:pt x="37" y="11"/>
                    </a:cubicBezTo>
                    <a:cubicBezTo>
                      <a:pt x="26" y="11"/>
                      <a:pt x="9" y="14"/>
                      <a:pt x="10" y="2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2" name="Freeform 435"/>
              <p:cNvSpPr>
                <a:spLocks noEditPoints="1"/>
              </p:cNvSpPr>
              <p:nvPr/>
            </p:nvSpPr>
            <p:spPr bwMode="auto">
              <a:xfrm>
                <a:off x="4873601" y="2427930"/>
                <a:ext cx="124016" cy="155412"/>
              </a:xfrm>
              <a:custGeom>
                <a:avLst/>
                <a:gdLst>
                  <a:gd name="T0" fmla="*/ 6 w 37"/>
                  <a:gd name="T1" fmla="*/ 28 h 46"/>
                  <a:gd name="T2" fmla="*/ 31 w 37"/>
                  <a:gd name="T3" fmla="*/ 0 h 46"/>
                  <a:gd name="T4" fmla="*/ 35 w 37"/>
                  <a:gd name="T5" fmla="*/ 29 h 46"/>
                  <a:gd name="T6" fmla="*/ 7 w 37"/>
                  <a:gd name="T7" fmla="*/ 43 h 46"/>
                  <a:gd name="T8" fmla="*/ 6 w 37"/>
                  <a:gd name="T9" fmla="*/ 28 h 46"/>
                  <a:gd name="T10" fmla="*/ 19 w 37"/>
                  <a:gd name="T11" fmla="*/ 23 h 46"/>
                  <a:gd name="T12" fmla="*/ 18 w 37"/>
                  <a:gd name="T13" fmla="*/ 36 h 46"/>
                  <a:gd name="T14" fmla="*/ 19 w 37"/>
                  <a:gd name="T15" fmla="*/ 23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46">
                    <a:moveTo>
                      <a:pt x="6" y="28"/>
                    </a:moveTo>
                    <a:cubicBezTo>
                      <a:pt x="11" y="16"/>
                      <a:pt x="21" y="7"/>
                      <a:pt x="31" y="0"/>
                    </a:cubicBezTo>
                    <a:cubicBezTo>
                      <a:pt x="37" y="9"/>
                      <a:pt x="35" y="19"/>
                      <a:pt x="35" y="29"/>
                    </a:cubicBezTo>
                    <a:cubicBezTo>
                      <a:pt x="33" y="43"/>
                      <a:pt x="19" y="46"/>
                      <a:pt x="7" y="43"/>
                    </a:cubicBezTo>
                    <a:cubicBezTo>
                      <a:pt x="0" y="40"/>
                      <a:pt x="4" y="33"/>
                      <a:pt x="6" y="28"/>
                    </a:cubicBezTo>
                    <a:close/>
                    <a:moveTo>
                      <a:pt x="19" y="23"/>
                    </a:moveTo>
                    <a:cubicBezTo>
                      <a:pt x="15" y="25"/>
                      <a:pt x="12" y="34"/>
                      <a:pt x="18" y="36"/>
                    </a:cubicBezTo>
                    <a:cubicBezTo>
                      <a:pt x="27" y="38"/>
                      <a:pt x="29" y="20"/>
                      <a:pt x="19" y="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3" name="Freeform 436"/>
              <p:cNvSpPr>
                <a:spLocks noEditPoints="1"/>
              </p:cNvSpPr>
              <p:nvPr/>
            </p:nvSpPr>
            <p:spPr bwMode="auto">
              <a:xfrm>
                <a:off x="5955203" y="2599039"/>
                <a:ext cx="194657" cy="166400"/>
              </a:xfrm>
              <a:custGeom>
                <a:avLst/>
                <a:gdLst>
                  <a:gd name="T0" fmla="*/ 15 w 58"/>
                  <a:gd name="T1" fmla="*/ 7 h 49"/>
                  <a:gd name="T2" fmla="*/ 46 w 58"/>
                  <a:gd name="T3" fmla="*/ 12 h 49"/>
                  <a:gd name="T4" fmla="*/ 47 w 58"/>
                  <a:gd name="T5" fmla="*/ 26 h 49"/>
                  <a:gd name="T6" fmla="*/ 58 w 58"/>
                  <a:gd name="T7" fmla="*/ 33 h 49"/>
                  <a:gd name="T8" fmla="*/ 16 w 58"/>
                  <a:gd name="T9" fmla="*/ 42 h 49"/>
                  <a:gd name="T10" fmla="*/ 15 w 58"/>
                  <a:gd name="T11" fmla="*/ 7 h 49"/>
                  <a:gd name="T12" fmla="*/ 14 w 58"/>
                  <a:gd name="T13" fmla="*/ 25 h 49"/>
                  <a:gd name="T14" fmla="*/ 39 w 58"/>
                  <a:gd name="T15" fmla="*/ 35 h 49"/>
                  <a:gd name="T16" fmla="*/ 39 w 58"/>
                  <a:gd name="T17" fmla="*/ 20 h 49"/>
                  <a:gd name="T18" fmla="*/ 25 w 58"/>
                  <a:gd name="T19" fmla="*/ 10 h 49"/>
                  <a:gd name="T20" fmla="*/ 14 w 58"/>
                  <a:gd name="T21" fmla="*/ 2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8" h="49">
                    <a:moveTo>
                      <a:pt x="15" y="7"/>
                    </a:moveTo>
                    <a:cubicBezTo>
                      <a:pt x="25" y="0"/>
                      <a:pt x="37" y="7"/>
                      <a:pt x="46" y="12"/>
                    </a:cubicBezTo>
                    <a:cubicBezTo>
                      <a:pt x="46" y="17"/>
                      <a:pt x="47" y="21"/>
                      <a:pt x="47" y="26"/>
                    </a:cubicBezTo>
                    <a:cubicBezTo>
                      <a:pt x="50" y="28"/>
                      <a:pt x="55" y="31"/>
                      <a:pt x="58" y="33"/>
                    </a:cubicBezTo>
                    <a:cubicBezTo>
                      <a:pt x="45" y="40"/>
                      <a:pt x="30" y="49"/>
                      <a:pt x="16" y="42"/>
                    </a:cubicBezTo>
                    <a:cubicBezTo>
                      <a:pt x="2" y="37"/>
                      <a:pt x="0" y="12"/>
                      <a:pt x="15" y="7"/>
                    </a:cubicBezTo>
                    <a:close/>
                    <a:moveTo>
                      <a:pt x="14" y="25"/>
                    </a:moveTo>
                    <a:cubicBezTo>
                      <a:pt x="15" y="36"/>
                      <a:pt x="30" y="36"/>
                      <a:pt x="39" y="35"/>
                    </a:cubicBezTo>
                    <a:cubicBezTo>
                      <a:pt x="39" y="31"/>
                      <a:pt x="39" y="24"/>
                      <a:pt x="39" y="20"/>
                    </a:cubicBezTo>
                    <a:cubicBezTo>
                      <a:pt x="34" y="17"/>
                      <a:pt x="29" y="13"/>
                      <a:pt x="25" y="10"/>
                    </a:cubicBezTo>
                    <a:cubicBezTo>
                      <a:pt x="20" y="14"/>
                      <a:pt x="11" y="17"/>
                      <a:pt x="14" y="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4" name="Freeform 437"/>
              <p:cNvSpPr>
                <a:spLocks noEditPoints="1"/>
              </p:cNvSpPr>
              <p:nvPr/>
            </p:nvSpPr>
            <p:spPr bwMode="auto">
              <a:xfrm>
                <a:off x="5247217" y="2663402"/>
                <a:ext cx="916771" cy="549434"/>
              </a:xfrm>
              <a:custGeom>
                <a:avLst/>
                <a:gdLst>
                  <a:gd name="T0" fmla="*/ 187 w 272"/>
                  <a:gd name="T1" fmla="*/ 0 h 163"/>
                  <a:gd name="T2" fmla="*/ 178 w 272"/>
                  <a:gd name="T3" fmla="*/ 23 h 163"/>
                  <a:gd name="T4" fmla="*/ 180 w 272"/>
                  <a:gd name="T5" fmla="*/ 49 h 163"/>
                  <a:gd name="T6" fmla="*/ 185 w 272"/>
                  <a:gd name="T7" fmla="*/ 43 h 163"/>
                  <a:gd name="T8" fmla="*/ 217 w 272"/>
                  <a:gd name="T9" fmla="*/ 43 h 163"/>
                  <a:gd name="T10" fmla="*/ 171 w 272"/>
                  <a:gd name="T11" fmla="*/ 84 h 163"/>
                  <a:gd name="T12" fmla="*/ 138 w 272"/>
                  <a:gd name="T13" fmla="*/ 78 h 163"/>
                  <a:gd name="T14" fmla="*/ 175 w 272"/>
                  <a:gd name="T15" fmla="*/ 95 h 163"/>
                  <a:gd name="T16" fmla="*/ 202 w 272"/>
                  <a:gd name="T17" fmla="*/ 110 h 163"/>
                  <a:gd name="T18" fmla="*/ 242 w 272"/>
                  <a:gd name="T19" fmla="*/ 64 h 163"/>
                  <a:gd name="T20" fmla="*/ 265 w 272"/>
                  <a:gd name="T21" fmla="*/ 78 h 163"/>
                  <a:gd name="T22" fmla="*/ 272 w 272"/>
                  <a:gd name="T23" fmla="*/ 95 h 163"/>
                  <a:gd name="T24" fmla="*/ 235 w 272"/>
                  <a:gd name="T25" fmla="*/ 136 h 163"/>
                  <a:gd name="T26" fmla="*/ 187 w 272"/>
                  <a:gd name="T27" fmla="*/ 151 h 163"/>
                  <a:gd name="T28" fmla="*/ 190 w 272"/>
                  <a:gd name="T29" fmla="*/ 142 h 163"/>
                  <a:gd name="T30" fmla="*/ 183 w 272"/>
                  <a:gd name="T31" fmla="*/ 136 h 163"/>
                  <a:gd name="T32" fmla="*/ 164 w 272"/>
                  <a:gd name="T33" fmla="*/ 118 h 163"/>
                  <a:gd name="T34" fmla="*/ 134 w 272"/>
                  <a:gd name="T35" fmla="*/ 131 h 163"/>
                  <a:gd name="T36" fmla="*/ 103 w 272"/>
                  <a:gd name="T37" fmla="*/ 133 h 163"/>
                  <a:gd name="T38" fmla="*/ 115 w 272"/>
                  <a:gd name="T39" fmla="*/ 105 h 163"/>
                  <a:gd name="T40" fmla="*/ 101 w 272"/>
                  <a:gd name="T41" fmla="*/ 111 h 163"/>
                  <a:gd name="T42" fmla="*/ 25 w 272"/>
                  <a:gd name="T43" fmla="*/ 148 h 163"/>
                  <a:gd name="T44" fmla="*/ 23 w 272"/>
                  <a:gd name="T45" fmla="*/ 93 h 163"/>
                  <a:gd name="T46" fmla="*/ 72 w 272"/>
                  <a:gd name="T47" fmla="*/ 113 h 163"/>
                  <a:gd name="T48" fmla="*/ 100 w 272"/>
                  <a:gd name="T49" fmla="*/ 97 h 163"/>
                  <a:gd name="T50" fmla="*/ 122 w 272"/>
                  <a:gd name="T51" fmla="*/ 75 h 163"/>
                  <a:gd name="T52" fmla="*/ 125 w 272"/>
                  <a:gd name="T53" fmla="*/ 74 h 163"/>
                  <a:gd name="T54" fmla="*/ 164 w 272"/>
                  <a:gd name="T55" fmla="*/ 60 h 163"/>
                  <a:gd name="T56" fmla="*/ 122 w 272"/>
                  <a:gd name="T57" fmla="*/ 25 h 163"/>
                  <a:gd name="T58" fmla="*/ 168 w 272"/>
                  <a:gd name="T59" fmla="*/ 4 h 163"/>
                  <a:gd name="T60" fmla="*/ 184 w 272"/>
                  <a:gd name="T61" fmla="*/ 11 h 163"/>
                  <a:gd name="T62" fmla="*/ 184 w 272"/>
                  <a:gd name="T63" fmla="*/ 11 h 163"/>
                  <a:gd name="T64" fmla="*/ 133 w 272"/>
                  <a:gd name="T65" fmla="*/ 49 h 163"/>
                  <a:gd name="T66" fmla="*/ 133 w 272"/>
                  <a:gd name="T67" fmla="*/ 29 h 163"/>
                  <a:gd name="T68" fmla="*/ 198 w 272"/>
                  <a:gd name="T69" fmla="*/ 61 h 163"/>
                  <a:gd name="T70" fmla="*/ 245 w 272"/>
                  <a:gd name="T71" fmla="*/ 80 h 163"/>
                  <a:gd name="T72" fmla="*/ 254 w 272"/>
                  <a:gd name="T73" fmla="*/ 80 h 163"/>
                  <a:gd name="T74" fmla="*/ 134 w 272"/>
                  <a:gd name="T75" fmla="*/ 121 h 163"/>
                  <a:gd name="T76" fmla="*/ 158 w 272"/>
                  <a:gd name="T77" fmla="*/ 104 h 163"/>
                  <a:gd name="T78" fmla="*/ 15 w 272"/>
                  <a:gd name="T79" fmla="*/ 121 h 163"/>
                  <a:gd name="T80" fmla="*/ 66 w 272"/>
                  <a:gd name="T81" fmla="*/ 127 h 163"/>
                  <a:gd name="T82" fmla="*/ 15 w 272"/>
                  <a:gd name="T83" fmla="*/ 121 h 163"/>
                  <a:gd name="T84" fmla="*/ 182 w 272"/>
                  <a:gd name="T85" fmla="*/ 121 h 163"/>
                  <a:gd name="T86" fmla="*/ 173 w 272"/>
                  <a:gd name="T87" fmla="*/ 119 h 163"/>
                  <a:gd name="T88" fmla="*/ 251 w 272"/>
                  <a:gd name="T89" fmla="*/ 134 h 163"/>
                  <a:gd name="T90" fmla="*/ 244 w 272"/>
                  <a:gd name="T91" fmla="*/ 126 h 163"/>
                  <a:gd name="T92" fmla="*/ 215 w 272"/>
                  <a:gd name="T93" fmla="*/ 140 h 163"/>
                  <a:gd name="T94" fmla="*/ 206 w 272"/>
                  <a:gd name="T95" fmla="*/ 135 h 163"/>
                  <a:gd name="T96" fmla="*/ 111 w 272"/>
                  <a:gd name="T97" fmla="*/ 148 h 163"/>
                  <a:gd name="T98" fmla="*/ 104 w 272"/>
                  <a:gd name="T99" fmla="*/ 144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72" h="163">
                    <a:moveTo>
                      <a:pt x="178" y="6"/>
                    </a:moveTo>
                    <a:cubicBezTo>
                      <a:pt x="180" y="4"/>
                      <a:pt x="185" y="1"/>
                      <a:pt x="187" y="0"/>
                    </a:cubicBezTo>
                    <a:cubicBezTo>
                      <a:pt x="200" y="2"/>
                      <a:pt x="211" y="17"/>
                      <a:pt x="201" y="29"/>
                    </a:cubicBezTo>
                    <a:cubicBezTo>
                      <a:pt x="194" y="39"/>
                      <a:pt x="185" y="27"/>
                      <a:pt x="178" y="23"/>
                    </a:cubicBezTo>
                    <a:cubicBezTo>
                      <a:pt x="175" y="27"/>
                      <a:pt x="172" y="32"/>
                      <a:pt x="170" y="36"/>
                    </a:cubicBezTo>
                    <a:cubicBezTo>
                      <a:pt x="178" y="35"/>
                      <a:pt x="185" y="41"/>
                      <a:pt x="180" y="49"/>
                    </a:cubicBezTo>
                    <a:cubicBezTo>
                      <a:pt x="176" y="58"/>
                      <a:pt x="173" y="67"/>
                      <a:pt x="171" y="76"/>
                    </a:cubicBezTo>
                    <a:cubicBezTo>
                      <a:pt x="187" y="72"/>
                      <a:pt x="186" y="55"/>
                      <a:pt x="185" y="43"/>
                    </a:cubicBezTo>
                    <a:cubicBezTo>
                      <a:pt x="189" y="47"/>
                      <a:pt x="193" y="50"/>
                      <a:pt x="196" y="54"/>
                    </a:cubicBezTo>
                    <a:cubicBezTo>
                      <a:pt x="203" y="51"/>
                      <a:pt x="210" y="47"/>
                      <a:pt x="217" y="43"/>
                    </a:cubicBezTo>
                    <a:cubicBezTo>
                      <a:pt x="221" y="57"/>
                      <a:pt x="210" y="67"/>
                      <a:pt x="201" y="76"/>
                    </a:cubicBezTo>
                    <a:cubicBezTo>
                      <a:pt x="192" y="82"/>
                      <a:pt x="181" y="83"/>
                      <a:pt x="171" y="84"/>
                    </a:cubicBezTo>
                    <a:cubicBezTo>
                      <a:pt x="162" y="80"/>
                      <a:pt x="152" y="77"/>
                      <a:pt x="143" y="72"/>
                    </a:cubicBezTo>
                    <a:cubicBezTo>
                      <a:pt x="141" y="74"/>
                      <a:pt x="139" y="76"/>
                      <a:pt x="138" y="78"/>
                    </a:cubicBezTo>
                    <a:cubicBezTo>
                      <a:pt x="146" y="80"/>
                      <a:pt x="145" y="90"/>
                      <a:pt x="148" y="96"/>
                    </a:cubicBezTo>
                    <a:cubicBezTo>
                      <a:pt x="157" y="95"/>
                      <a:pt x="166" y="94"/>
                      <a:pt x="175" y="95"/>
                    </a:cubicBezTo>
                    <a:cubicBezTo>
                      <a:pt x="183" y="97"/>
                      <a:pt x="187" y="106"/>
                      <a:pt x="191" y="113"/>
                    </a:cubicBezTo>
                    <a:cubicBezTo>
                      <a:pt x="195" y="112"/>
                      <a:pt x="199" y="111"/>
                      <a:pt x="202" y="110"/>
                    </a:cubicBezTo>
                    <a:cubicBezTo>
                      <a:pt x="205" y="114"/>
                      <a:pt x="208" y="118"/>
                      <a:pt x="211" y="121"/>
                    </a:cubicBezTo>
                    <a:cubicBezTo>
                      <a:pt x="220" y="101"/>
                      <a:pt x="235" y="85"/>
                      <a:pt x="242" y="64"/>
                    </a:cubicBezTo>
                    <a:cubicBezTo>
                      <a:pt x="244" y="64"/>
                      <a:pt x="247" y="63"/>
                      <a:pt x="248" y="63"/>
                    </a:cubicBezTo>
                    <a:cubicBezTo>
                      <a:pt x="253" y="69"/>
                      <a:pt x="259" y="73"/>
                      <a:pt x="265" y="78"/>
                    </a:cubicBezTo>
                    <a:cubicBezTo>
                      <a:pt x="260" y="88"/>
                      <a:pt x="252" y="98"/>
                      <a:pt x="251" y="110"/>
                    </a:cubicBezTo>
                    <a:cubicBezTo>
                      <a:pt x="257" y="103"/>
                      <a:pt x="261" y="93"/>
                      <a:pt x="272" y="95"/>
                    </a:cubicBezTo>
                    <a:cubicBezTo>
                      <a:pt x="268" y="111"/>
                      <a:pt x="266" y="129"/>
                      <a:pt x="254" y="142"/>
                    </a:cubicBezTo>
                    <a:cubicBezTo>
                      <a:pt x="248" y="147"/>
                      <a:pt x="241" y="138"/>
                      <a:pt x="235" y="136"/>
                    </a:cubicBezTo>
                    <a:cubicBezTo>
                      <a:pt x="229" y="141"/>
                      <a:pt x="224" y="149"/>
                      <a:pt x="215" y="149"/>
                    </a:cubicBezTo>
                    <a:cubicBezTo>
                      <a:pt x="206" y="148"/>
                      <a:pt x="196" y="146"/>
                      <a:pt x="187" y="151"/>
                    </a:cubicBezTo>
                    <a:cubicBezTo>
                      <a:pt x="178" y="155"/>
                      <a:pt x="171" y="143"/>
                      <a:pt x="173" y="136"/>
                    </a:cubicBezTo>
                    <a:cubicBezTo>
                      <a:pt x="178" y="139"/>
                      <a:pt x="184" y="141"/>
                      <a:pt x="190" y="142"/>
                    </a:cubicBezTo>
                    <a:cubicBezTo>
                      <a:pt x="193" y="135"/>
                      <a:pt x="197" y="128"/>
                      <a:pt x="200" y="121"/>
                    </a:cubicBezTo>
                    <a:cubicBezTo>
                      <a:pt x="192" y="124"/>
                      <a:pt x="187" y="130"/>
                      <a:pt x="183" y="136"/>
                    </a:cubicBezTo>
                    <a:cubicBezTo>
                      <a:pt x="179" y="133"/>
                      <a:pt x="174" y="130"/>
                      <a:pt x="170" y="127"/>
                    </a:cubicBezTo>
                    <a:cubicBezTo>
                      <a:pt x="169" y="125"/>
                      <a:pt x="166" y="120"/>
                      <a:pt x="164" y="118"/>
                    </a:cubicBezTo>
                    <a:cubicBezTo>
                      <a:pt x="161" y="121"/>
                      <a:pt x="159" y="125"/>
                      <a:pt x="156" y="128"/>
                    </a:cubicBezTo>
                    <a:cubicBezTo>
                      <a:pt x="149" y="131"/>
                      <a:pt x="141" y="131"/>
                      <a:pt x="134" y="131"/>
                    </a:cubicBezTo>
                    <a:cubicBezTo>
                      <a:pt x="129" y="147"/>
                      <a:pt x="113" y="163"/>
                      <a:pt x="96" y="153"/>
                    </a:cubicBezTo>
                    <a:cubicBezTo>
                      <a:pt x="86" y="147"/>
                      <a:pt x="97" y="137"/>
                      <a:pt x="103" y="133"/>
                    </a:cubicBezTo>
                    <a:cubicBezTo>
                      <a:pt x="101" y="130"/>
                      <a:pt x="100" y="127"/>
                      <a:pt x="98" y="123"/>
                    </a:cubicBezTo>
                    <a:cubicBezTo>
                      <a:pt x="104" y="117"/>
                      <a:pt x="109" y="111"/>
                      <a:pt x="115" y="105"/>
                    </a:cubicBezTo>
                    <a:cubicBezTo>
                      <a:pt x="104" y="105"/>
                      <a:pt x="91" y="102"/>
                      <a:pt x="85" y="113"/>
                    </a:cubicBezTo>
                    <a:cubicBezTo>
                      <a:pt x="89" y="112"/>
                      <a:pt x="97" y="112"/>
                      <a:pt x="101" y="111"/>
                    </a:cubicBezTo>
                    <a:cubicBezTo>
                      <a:pt x="94" y="121"/>
                      <a:pt x="83" y="129"/>
                      <a:pt x="74" y="137"/>
                    </a:cubicBezTo>
                    <a:cubicBezTo>
                      <a:pt x="62" y="150"/>
                      <a:pt x="41" y="152"/>
                      <a:pt x="25" y="148"/>
                    </a:cubicBezTo>
                    <a:cubicBezTo>
                      <a:pt x="11" y="143"/>
                      <a:pt x="7" y="129"/>
                      <a:pt x="0" y="118"/>
                    </a:cubicBezTo>
                    <a:cubicBezTo>
                      <a:pt x="7" y="109"/>
                      <a:pt x="11" y="97"/>
                      <a:pt x="23" y="93"/>
                    </a:cubicBezTo>
                    <a:cubicBezTo>
                      <a:pt x="35" y="90"/>
                      <a:pt x="49" y="91"/>
                      <a:pt x="60" y="97"/>
                    </a:cubicBezTo>
                    <a:cubicBezTo>
                      <a:pt x="65" y="102"/>
                      <a:pt x="68" y="108"/>
                      <a:pt x="72" y="113"/>
                    </a:cubicBezTo>
                    <a:cubicBezTo>
                      <a:pt x="82" y="105"/>
                      <a:pt x="89" y="95"/>
                      <a:pt x="100" y="88"/>
                    </a:cubicBezTo>
                    <a:cubicBezTo>
                      <a:pt x="100" y="90"/>
                      <a:pt x="100" y="95"/>
                      <a:pt x="100" y="97"/>
                    </a:cubicBezTo>
                    <a:cubicBezTo>
                      <a:pt x="105" y="97"/>
                      <a:pt x="111" y="96"/>
                      <a:pt x="117" y="96"/>
                    </a:cubicBezTo>
                    <a:cubicBezTo>
                      <a:pt x="117" y="89"/>
                      <a:pt x="115" y="80"/>
                      <a:pt x="122" y="75"/>
                    </a:cubicBezTo>
                    <a:cubicBezTo>
                      <a:pt x="125" y="86"/>
                      <a:pt x="130" y="97"/>
                      <a:pt x="135" y="107"/>
                    </a:cubicBezTo>
                    <a:cubicBezTo>
                      <a:pt x="144" y="95"/>
                      <a:pt x="133" y="83"/>
                      <a:pt x="125" y="74"/>
                    </a:cubicBezTo>
                    <a:cubicBezTo>
                      <a:pt x="137" y="70"/>
                      <a:pt x="148" y="67"/>
                      <a:pt x="160" y="66"/>
                    </a:cubicBezTo>
                    <a:cubicBezTo>
                      <a:pt x="164" y="60"/>
                      <a:pt x="164" y="60"/>
                      <a:pt x="164" y="60"/>
                    </a:cubicBezTo>
                    <a:cubicBezTo>
                      <a:pt x="152" y="59"/>
                      <a:pt x="137" y="65"/>
                      <a:pt x="127" y="55"/>
                    </a:cubicBezTo>
                    <a:cubicBezTo>
                      <a:pt x="119" y="48"/>
                      <a:pt x="111" y="33"/>
                      <a:pt x="122" y="25"/>
                    </a:cubicBezTo>
                    <a:cubicBezTo>
                      <a:pt x="130" y="14"/>
                      <a:pt x="145" y="16"/>
                      <a:pt x="156" y="20"/>
                    </a:cubicBezTo>
                    <a:cubicBezTo>
                      <a:pt x="160" y="15"/>
                      <a:pt x="164" y="9"/>
                      <a:pt x="168" y="4"/>
                    </a:cubicBezTo>
                    <a:cubicBezTo>
                      <a:pt x="171" y="4"/>
                      <a:pt x="176" y="5"/>
                      <a:pt x="178" y="6"/>
                    </a:cubicBezTo>
                    <a:close/>
                    <a:moveTo>
                      <a:pt x="184" y="11"/>
                    </a:moveTo>
                    <a:cubicBezTo>
                      <a:pt x="186" y="15"/>
                      <a:pt x="189" y="19"/>
                      <a:pt x="192" y="23"/>
                    </a:cubicBezTo>
                    <a:cubicBezTo>
                      <a:pt x="204" y="21"/>
                      <a:pt x="191" y="9"/>
                      <a:pt x="184" y="11"/>
                    </a:cubicBezTo>
                    <a:close/>
                    <a:moveTo>
                      <a:pt x="133" y="29"/>
                    </a:moveTo>
                    <a:cubicBezTo>
                      <a:pt x="123" y="33"/>
                      <a:pt x="130" y="42"/>
                      <a:pt x="133" y="49"/>
                    </a:cubicBezTo>
                    <a:cubicBezTo>
                      <a:pt x="143" y="53"/>
                      <a:pt x="154" y="52"/>
                      <a:pt x="164" y="47"/>
                    </a:cubicBezTo>
                    <a:cubicBezTo>
                      <a:pt x="158" y="35"/>
                      <a:pt x="148" y="21"/>
                      <a:pt x="133" y="29"/>
                    </a:cubicBezTo>
                    <a:close/>
                    <a:moveTo>
                      <a:pt x="198" y="69"/>
                    </a:moveTo>
                    <a:cubicBezTo>
                      <a:pt x="203" y="67"/>
                      <a:pt x="203" y="64"/>
                      <a:pt x="198" y="61"/>
                    </a:cubicBezTo>
                    <a:cubicBezTo>
                      <a:pt x="193" y="64"/>
                      <a:pt x="193" y="67"/>
                      <a:pt x="198" y="69"/>
                    </a:cubicBezTo>
                    <a:close/>
                    <a:moveTo>
                      <a:pt x="245" y="80"/>
                    </a:moveTo>
                    <a:cubicBezTo>
                      <a:pt x="238" y="90"/>
                      <a:pt x="232" y="100"/>
                      <a:pt x="227" y="110"/>
                    </a:cubicBezTo>
                    <a:cubicBezTo>
                      <a:pt x="245" y="117"/>
                      <a:pt x="247" y="90"/>
                      <a:pt x="254" y="80"/>
                    </a:cubicBezTo>
                    <a:cubicBezTo>
                      <a:pt x="252" y="80"/>
                      <a:pt x="247" y="80"/>
                      <a:pt x="245" y="80"/>
                    </a:cubicBezTo>
                    <a:close/>
                    <a:moveTo>
                      <a:pt x="134" y="121"/>
                    </a:moveTo>
                    <a:cubicBezTo>
                      <a:pt x="139" y="121"/>
                      <a:pt x="145" y="121"/>
                      <a:pt x="151" y="121"/>
                    </a:cubicBezTo>
                    <a:cubicBezTo>
                      <a:pt x="155" y="116"/>
                      <a:pt x="156" y="110"/>
                      <a:pt x="158" y="104"/>
                    </a:cubicBezTo>
                    <a:cubicBezTo>
                      <a:pt x="148" y="105"/>
                      <a:pt x="137" y="110"/>
                      <a:pt x="134" y="121"/>
                    </a:cubicBezTo>
                    <a:close/>
                    <a:moveTo>
                      <a:pt x="15" y="121"/>
                    </a:moveTo>
                    <a:cubicBezTo>
                      <a:pt x="20" y="125"/>
                      <a:pt x="24" y="131"/>
                      <a:pt x="29" y="135"/>
                    </a:cubicBezTo>
                    <a:cubicBezTo>
                      <a:pt x="42" y="140"/>
                      <a:pt x="56" y="135"/>
                      <a:pt x="66" y="127"/>
                    </a:cubicBezTo>
                    <a:cubicBezTo>
                      <a:pt x="57" y="118"/>
                      <a:pt x="50" y="101"/>
                      <a:pt x="35" y="105"/>
                    </a:cubicBezTo>
                    <a:cubicBezTo>
                      <a:pt x="25" y="104"/>
                      <a:pt x="19" y="113"/>
                      <a:pt x="15" y="121"/>
                    </a:cubicBezTo>
                    <a:close/>
                    <a:moveTo>
                      <a:pt x="173" y="119"/>
                    </a:moveTo>
                    <a:cubicBezTo>
                      <a:pt x="175" y="119"/>
                      <a:pt x="180" y="120"/>
                      <a:pt x="182" y="121"/>
                    </a:cubicBezTo>
                    <a:cubicBezTo>
                      <a:pt x="181" y="118"/>
                      <a:pt x="181" y="113"/>
                      <a:pt x="180" y="111"/>
                    </a:cubicBezTo>
                    <a:cubicBezTo>
                      <a:pt x="174" y="109"/>
                      <a:pt x="173" y="113"/>
                      <a:pt x="173" y="119"/>
                    </a:cubicBezTo>
                    <a:close/>
                    <a:moveTo>
                      <a:pt x="244" y="126"/>
                    </a:moveTo>
                    <a:cubicBezTo>
                      <a:pt x="244" y="131"/>
                      <a:pt x="246" y="134"/>
                      <a:pt x="251" y="134"/>
                    </a:cubicBezTo>
                    <a:cubicBezTo>
                      <a:pt x="257" y="131"/>
                      <a:pt x="257" y="124"/>
                      <a:pt x="259" y="118"/>
                    </a:cubicBezTo>
                    <a:cubicBezTo>
                      <a:pt x="253" y="120"/>
                      <a:pt x="247" y="121"/>
                      <a:pt x="244" y="126"/>
                    </a:cubicBezTo>
                    <a:close/>
                    <a:moveTo>
                      <a:pt x="206" y="135"/>
                    </a:moveTo>
                    <a:cubicBezTo>
                      <a:pt x="207" y="140"/>
                      <a:pt x="210" y="142"/>
                      <a:pt x="215" y="140"/>
                    </a:cubicBezTo>
                    <a:cubicBezTo>
                      <a:pt x="225" y="142"/>
                      <a:pt x="225" y="129"/>
                      <a:pt x="226" y="123"/>
                    </a:cubicBezTo>
                    <a:cubicBezTo>
                      <a:pt x="218" y="124"/>
                      <a:pt x="211" y="128"/>
                      <a:pt x="206" y="135"/>
                    </a:cubicBezTo>
                    <a:close/>
                    <a:moveTo>
                      <a:pt x="104" y="144"/>
                    </a:moveTo>
                    <a:cubicBezTo>
                      <a:pt x="106" y="145"/>
                      <a:pt x="109" y="147"/>
                      <a:pt x="111" y="148"/>
                    </a:cubicBezTo>
                    <a:cubicBezTo>
                      <a:pt x="117" y="143"/>
                      <a:pt x="123" y="138"/>
                      <a:pt x="123" y="129"/>
                    </a:cubicBezTo>
                    <a:cubicBezTo>
                      <a:pt x="116" y="133"/>
                      <a:pt x="110" y="139"/>
                      <a:pt x="104" y="14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5" name="Freeform 438"/>
              <p:cNvSpPr>
                <a:spLocks noEditPoints="1"/>
              </p:cNvSpPr>
              <p:nvPr/>
            </p:nvSpPr>
            <p:spPr bwMode="auto">
              <a:xfrm>
                <a:off x="4220559" y="2697937"/>
                <a:ext cx="158552" cy="218204"/>
              </a:xfrm>
              <a:custGeom>
                <a:avLst/>
                <a:gdLst>
                  <a:gd name="T0" fmla="*/ 3 w 47"/>
                  <a:gd name="T1" fmla="*/ 43 h 65"/>
                  <a:gd name="T2" fmla="*/ 29 w 47"/>
                  <a:gd name="T3" fmla="*/ 0 h 65"/>
                  <a:gd name="T4" fmla="*/ 40 w 47"/>
                  <a:gd name="T5" fmla="*/ 12 h 65"/>
                  <a:gd name="T6" fmla="*/ 35 w 47"/>
                  <a:gd name="T7" fmla="*/ 55 h 65"/>
                  <a:gd name="T8" fmla="*/ 3 w 47"/>
                  <a:gd name="T9" fmla="*/ 57 h 65"/>
                  <a:gd name="T10" fmla="*/ 3 w 47"/>
                  <a:gd name="T11" fmla="*/ 43 h 65"/>
                  <a:gd name="T12" fmla="*/ 17 w 47"/>
                  <a:gd name="T13" fmla="*/ 46 h 65"/>
                  <a:gd name="T14" fmla="*/ 26 w 47"/>
                  <a:gd name="T15" fmla="*/ 46 h 65"/>
                  <a:gd name="T16" fmla="*/ 27 w 47"/>
                  <a:gd name="T17" fmla="*/ 30 h 65"/>
                  <a:gd name="T18" fmla="*/ 17 w 47"/>
                  <a:gd name="T19" fmla="*/ 4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7" h="65">
                    <a:moveTo>
                      <a:pt x="3" y="43"/>
                    </a:moveTo>
                    <a:cubicBezTo>
                      <a:pt x="8" y="27"/>
                      <a:pt x="18" y="14"/>
                      <a:pt x="29" y="0"/>
                    </a:cubicBezTo>
                    <a:cubicBezTo>
                      <a:pt x="34" y="2"/>
                      <a:pt x="41" y="5"/>
                      <a:pt x="40" y="12"/>
                    </a:cubicBezTo>
                    <a:cubicBezTo>
                      <a:pt x="40" y="26"/>
                      <a:pt x="47" y="44"/>
                      <a:pt x="35" y="55"/>
                    </a:cubicBezTo>
                    <a:cubicBezTo>
                      <a:pt x="25" y="60"/>
                      <a:pt x="12" y="65"/>
                      <a:pt x="3" y="57"/>
                    </a:cubicBezTo>
                    <a:cubicBezTo>
                      <a:pt x="0" y="53"/>
                      <a:pt x="2" y="47"/>
                      <a:pt x="3" y="43"/>
                    </a:cubicBezTo>
                    <a:close/>
                    <a:moveTo>
                      <a:pt x="17" y="46"/>
                    </a:moveTo>
                    <a:cubicBezTo>
                      <a:pt x="19" y="46"/>
                      <a:pt x="24" y="46"/>
                      <a:pt x="26" y="46"/>
                    </a:cubicBezTo>
                    <a:cubicBezTo>
                      <a:pt x="27" y="41"/>
                      <a:pt x="27" y="35"/>
                      <a:pt x="27" y="30"/>
                    </a:cubicBezTo>
                    <a:cubicBezTo>
                      <a:pt x="22" y="34"/>
                      <a:pt x="19" y="40"/>
                      <a:pt x="17" y="4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6" name="Freeform 439"/>
              <p:cNvSpPr/>
              <p:nvPr/>
            </p:nvSpPr>
            <p:spPr bwMode="auto">
              <a:xfrm>
                <a:off x="5903398" y="2765439"/>
                <a:ext cx="75351" cy="50234"/>
              </a:xfrm>
              <a:custGeom>
                <a:avLst/>
                <a:gdLst>
                  <a:gd name="T0" fmla="*/ 0 w 22"/>
                  <a:gd name="T1" fmla="*/ 15 h 15"/>
                  <a:gd name="T2" fmla="*/ 22 w 22"/>
                  <a:gd name="T3" fmla="*/ 0 h 15"/>
                  <a:gd name="T4" fmla="*/ 0 w 22"/>
                  <a:gd name="T5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" h="15">
                    <a:moveTo>
                      <a:pt x="0" y="15"/>
                    </a:moveTo>
                    <a:cubicBezTo>
                      <a:pt x="6" y="8"/>
                      <a:pt x="14" y="4"/>
                      <a:pt x="22" y="0"/>
                    </a:cubicBezTo>
                    <a:cubicBezTo>
                      <a:pt x="18" y="10"/>
                      <a:pt x="9" y="14"/>
                      <a:pt x="0" y="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7" name="Freeform 440"/>
              <p:cNvSpPr>
                <a:spLocks noEditPoints="1"/>
              </p:cNvSpPr>
              <p:nvPr/>
            </p:nvSpPr>
            <p:spPr bwMode="auto">
              <a:xfrm>
                <a:off x="5446583" y="2781137"/>
                <a:ext cx="238612" cy="208785"/>
              </a:xfrm>
              <a:custGeom>
                <a:avLst/>
                <a:gdLst>
                  <a:gd name="T0" fmla="*/ 18 w 71"/>
                  <a:gd name="T1" fmla="*/ 22 h 62"/>
                  <a:gd name="T2" fmla="*/ 53 w 71"/>
                  <a:gd name="T3" fmla="*/ 47 h 62"/>
                  <a:gd name="T4" fmla="*/ 29 w 71"/>
                  <a:gd name="T5" fmla="*/ 41 h 62"/>
                  <a:gd name="T6" fmla="*/ 16 w 71"/>
                  <a:gd name="T7" fmla="*/ 58 h 62"/>
                  <a:gd name="T8" fmla="*/ 7 w 71"/>
                  <a:gd name="T9" fmla="*/ 22 h 62"/>
                  <a:gd name="T10" fmla="*/ 18 w 71"/>
                  <a:gd name="T11" fmla="*/ 22 h 62"/>
                  <a:gd name="T12" fmla="*/ 31 w 71"/>
                  <a:gd name="T13" fmla="*/ 23 h 62"/>
                  <a:gd name="T14" fmla="*/ 47 w 71"/>
                  <a:gd name="T15" fmla="*/ 39 h 62"/>
                  <a:gd name="T16" fmla="*/ 31 w 71"/>
                  <a:gd name="T17" fmla="*/ 23 h 62"/>
                  <a:gd name="T18" fmla="*/ 13 w 71"/>
                  <a:gd name="T19" fmla="*/ 37 h 62"/>
                  <a:gd name="T20" fmla="*/ 18 w 71"/>
                  <a:gd name="T21" fmla="*/ 45 h 62"/>
                  <a:gd name="T22" fmla="*/ 13 w 71"/>
                  <a:gd name="T23" fmla="*/ 3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1" h="62">
                    <a:moveTo>
                      <a:pt x="18" y="22"/>
                    </a:moveTo>
                    <a:cubicBezTo>
                      <a:pt x="31" y="0"/>
                      <a:pt x="71" y="27"/>
                      <a:pt x="53" y="47"/>
                    </a:cubicBezTo>
                    <a:cubicBezTo>
                      <a:pt x="45" y="45"/>
                      <a:pt x="37" y="43"/>
                      <a:pt x="29" y="41"/>
                    </a:cubicBezTo>
                    <a:cubicBezTo>
                      <a:pt x="26" y="47"/>
                      <a:pt x="27" y="62"/>
                      <a:pt x="16" y="58"/>
                    </a:cubicBezTo>
                    <a:cubicBezTo>
                      <a:pt x="0" y="53"/>
                      <a:pt x="2" y="35"/>
                      <a:pt x="7" y="22"/>
                    </a:cubicBezTo>
                    <a:cubicBezTo>
                      <a:pt x="10" y="22"/>
                      <a:pt x="15" y="22"/>
                      <a:pt x="18" y="22"/>
                    </a:cubicBezTo>
                    <a:close/>
                    <a:moveTo>
                      <a:pt x="31" y="23"/>
                    </a:moveTo>
                    <a:cubicBezTo>
                      <a:pt x="33" y="30"/>
                      <a:pt x="40" y="35"/>
                      <a:pt x="47" y="39"/>
                    </a:cubicBezTo>
                    <a:cubicBezTo>
                      <a:pt x="48" y="29"/>
                      <a:pt x="39" y="25"/>
                      <a:pt x="31" y="23"/>
                    </a:cubicBezTo>
                    <a:close/>
                    <a:moveTo>
                      <a:pt x="13" y="37"/>
                    </a:moveTo>
                    <a:cubicBezTo>
                      <a:pt x="8" y="40"/>
                      <a:pt x="13" y="48"/>
                      <a:pt x="18" y="45"/>
                    </a:cubicBezTo>
                    <a:cubicBezTo>
                      <a:pt x="22" y="42"/>
                      <a:pt x="18" y="33"/>
                      <a:pt x="13" y="3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8" name="Freeform 441"/>
              <p:cNvSpPr>
                <a:spLocks noEditPoints="1"/>
              </p:cNvSpPr>
              <p:nvPr/>
            </p:nvSpPr>
            <p:spPr bwMode="auto">
              <a:xfrm>
                <a:off x="5876712" y="2889454"/>
                <a:ext cx="135004" cy="131864"/>
              </a:xfrm>
              <a:custGeom>
                <a:avLst/>
                <a:gdLst>
                  <a:gd name="T0" fmla="*/ 0 w 40"/>
                  <a:gd name="T1" fmla="*/ 32 h 39"/>
                  <a:gd name="T2" fmla="*/ 38 w 40"/>
                  <a:gd name="T3" fmla="*/ 0 h 39"/>
                  <a:gd name="T4" fmla="*/ 23 w 40"/>
                  <a:gd name="T5" fmla="*/ 38 h 39"/>
                  <a:gd name="T6" fmla="*/ 0 w 40"/>
                  <a:gd name="T7" fmla="*/ 32 h 39"/>
                  <a:gd name="T8" fmla="*/ 21 w 40"/>
                  <a:gd name="T9" fmla="*/ 20 h 39"/>
                  <a:gd name="T10" fmla="*/ 19 w 40"/>
                  <a:gd name="T11" fmla="*/ 30 h 39"/>
                  <a:gd name="T12" fmla="*/ 21 w 40"/>
                  <a:gd name="T13" fmla="*/ 2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9">
                    <a:moveTo>
                      <a:pt x="0" y="32"/>
                    </a:moveTo>
                    <a:cubicBezTo>
                      <a:pt x="10" y="18"/>
                      <a:pt x="24" y="8"/>
                      <a:pt x="38" y="0"/>
                    </a:cubicBezTo>
                    <a:cubicBezTo>
                      <a:pt x="40" y="14"/>
                      <a:pt x="33" y="28"/>
                      <a:pt x="23" y="38"/>
                    </a:cubicBezTo>
                    <a:cubicBezTo>
                      <a:pt x="15" y="39"/>
                      <a:pt x="7" y="35"/>
                      <a:pt x="0" y="32"/>
                    </a:cubicBezTo>
                    <a:close/>
                    <a:moveTo>
                      <a:pt x="21" y="20"/>
                    </a:moveTo>
                    <a:cubicBezTo>
                      <a:pt x="16" y="20"/>
                      <a:pt x="12" y="30"/>
                      <a:pt x="19" y="30"/>
                    </a:cubicBezTo>
                    <a:cubicBezTo>
                      <a:pt x="24" y="30"/>
                      <a:pt x="28" y="20"/>
                      <a:pt x="21" y="2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39" name="Freeform 442"/>
              <p:cNvSpPr/>
              <p:nvPr/>
            </p:nvSpPr>
            <p:spPr bwMode="auto">
              <a:xfrm>
                <a:off x="4627141" y="2960095"/>
                <a:ext cx="117736" cy="350068"/>
              </a:xfrm>
              <a:custGeom>
                <a:avLst/>
                <a:gdLst>
                  <a:gd name="T0" fmla="*/ 24 w 35"/>
                  <a:gd name="T1" fmla="*/ 0 h 104"/>
                  <a:gd name="T2" fmla="*/ 27 w 35"/>
                  <a:gd name="T3" fmla="*/ 22 h 104"/>
                  <a:gd name="T4" fmla="*/ 22 w 35"/>
                  <a:gd name="T5" fmla="*/ 66 h 104"/>
                  <a:gd name="T6" fmla="*/ 12 w 35"/>
                  <a:gd name="T7" fmla="*/ 103 h 104"/>
                  <a:gd name="T8" fmla="*/ 0 w 35"/>
                  <a:gd name="T9" fmla="*/ 104 h 104"/>
                  <a:gd name="T10" fmla="*/ 15 w 35"/>
                  <a:gd name="T11" fmla="*/ 50 h 104"/>
                  <a:gd name="T12" fmla="*/ 24 w 35"/>
                  <a:gd name="T13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104">
                    <a:moveTo>
                      <a:pt x="24" y="0"/>
                    </a:moveTo>
                    <a:cubicBezTo>
                      <a:pt x="35" y="3"/>
                      <a:pt x="28" y="14"/>
                      <a:pt x="27" y="22"/>
                    </a:cubicBezTo>
                    <a:cubicBezTo>
                      <a:pt x="21" y="36"/>
                      <a:pt x="27" y="52"/>
                      <a:pt x="22" y="66"/>
                    </a:cubicBezTo>
                    <a:cubicBezTo>
                      <a:pt x="18" y="78"/>
                      <a:pt x="17" y="91"/>
                      <a:pt x="12" y="103"/>
                    </a:cubicBezTo>
                    <a:cubicBezTo>
                      <a:pt x="9" y="103"/>
                      <a:pt x="3" y="104"/>
                      <a:pt x="0" y="104"/>
                    </a:cubicBezTo>
                    <a:cubicBezTo>
                      <a:pt x="6" y="86"/>
                      <a:pt x="11" y="69"/>
                      <a:pt x="15" y="50"/>
                    </a:cubicBezTo>
                    <a:cubicBezTo>
                      <a:pt x="14" y="33"/>
                      <a:pt x="16" y="16"/>
                      <a:pt x="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0" name="Freeform 443"/>
              <p:cNvSpPr>
                <a:spLocks noEditPoints="1"/>
              </p:cNvSpPr>
              <p:nvPr/>
            </p:nvSpPr>
            <p:spPr bwMode="auto">
              <a:xfrm>
                <a:off x="3523562" y="3088820"/>
                <a:ext cx="91049" cy="174250"/>
              </a:xfrm>
              <a:custGeom>
                <a:avLst/>
                <a:gdLst>
                  <a:gd name="T0" fmla="*/ 8 w 27"/>
                  <a:gd name="T1" fmla="*/ 5 h 52"/>
                  <a:gd name="T2" fmla="*/ 27 w 27"/>
                  <a:gd name="T3" fmla="*/ 20 h 52"/>
                  <a:gd name="T4" fmla="*/ 1 w 27"/>
                  <a:gd name="T5" fmla="*/ 52 h 52"/>
                  <a:gd name="T6" fmla="*/ 8 w 27"/>
                  <a:gd name="T7" fmla="*/ 5 h 52"/>
                  <a:gd name="T8" fmla="*/ 10 w 27"/>
                  <a:gd name="T9" fmla="*/ 18 h 52"/>
                  <a:gd name="T10" fmla="*/ 11 w 27"/>
                  <a:gd name="T11" fmla="*/ 29 h 52"/>
                  <a:gd name="T12" fmla="*/ 10 w 27"/>
                  <a:gd name="T13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52">
                    <a:moveTo>
                      <a:pt x="8" y="5"/>
                    </a:moveTo>
                    <a:cubicBezTo>
                      <a:pt x="17" y="0"/>
                      <a:pt x="25" y="13"/>
                      <a:pt x="27" y="20"/>
                    </a:cubicBezTo>
                    <a:cubicBezTo>
                      <a:pt x="23" y="33"/>
                      <a:pt x="12" y="44"/>
                      <a:pt x="1" y="52"/>
                    </a:cubicBezTo>
                    <a:cubicBezTo>
                      <a:pt x="0" y="36"/>
                      <a:pt x="1" y="19"/>
                      <a:pt x="8" y="5"/>
                    </a:cubicBezTo>
                    <a:close/>
                    <a:moveTo>
                      <a:pt x="10" y="18"/>
                    </a:moveTo>
                    <a:cubicBezTo>
                      <a:pt x="7" y="23"/>
                      <a:pt x="7" y="26"/>
                      <a:pt x="11" y="29"/>
                    </a:cubicBezTo>
                    <a:cubicBezTo>
                      <a:pt x="22" y="31"/>
                      <a:pt x="20" y="8"/>
                      <a:pt x="10" y="1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1" name="Freeform 444"/>
              <p:cNvSpPr>
                <a:spLocks noEditPoints="1"/>
              </p:cNvSpPr>
              <p:nvPr/>
            </p:nvSpPr>
            <p:spPr bwMode="auto">
              <a:xfrm>
                <a:off x="4799820" y="3104518"/>
                <a:ext cx="638914" cy="605947"/>
              </a:xfrm>
              <a:custGeom>
                <a:avLst/>
                <a:gdLst>
                  <a:gd name="T0" fmla="*/ 139 w 190"/>
                  <a:gd name="T1" fmla="*/ 48 h 180"/>
                  <a:gd name="T2" fmla="*/ 139 w 190"/>
                  <a:gd name="T3" fmla="*/ 74 h 180"/>
                  <a:gd name="T4" fmla="*/ 124 w 190"/>
                  <a:gd name="T5" fmla="*/ 87 h 180"/>
                  <a:gd name="T6" fmla="*/ 136 w 190"/>
                  <a:gd name="T7" fmla="*/ 102 h 180"/>
                  <a:gd name="T8" fmla="*/ 122 w 190"/>
                  <a:gd name="T9" fmla="*/ 99 h 180"/>
                  <a:gd name="T10" fmla="*/ 88 w 190"/>
                  <a:gd name="T11" fmla="*/ 107 h 180"/>
                  <a:gd name="T12" fmla="*/ 76 w 190"/>
                  <a:gd name="T13" fmla="*/ 122 h 180"/>
                  <a:gd name="T14" fmla="*/ 116 w 190"/>
                  <a:gd name="T15" fmla="*/ 144 h 180"/>
                  <a:gd name="T16" fmla="*/ 133 w 190"/>
                  <a:gd name="T17" fmla="*/ 152 h 180"/>
                  <a:gd name="T18" fmla="*/ 187 w 190"/>
                  <a:gd name="T19" fmla="*/ 114 h 180"/>
                  <a:gd name="T20" fmla="*/ 180 w 190"/>
                  <a:gd name="T21" fmla="*/ 133 h 180"/>
                  <a:gd name="T22" fmla="*/ 172 w 190"/>
                  <a:gd name="T23" fmla="*/ 175 h 180"/>
                  <a:gd name="T24" fmla="*/ 140 w 190"/>
                  <a:gd name="T25" fmla="*/ 178 h 180"/>
                  <a:gd name="T26" fmla="*/ 95 w 190"/>
                  <a:gd name="T27" fmla="*/ 168 h 180"/>
                  <a:gd name="T28" fmla="*/ 89 w 190"/>
                  <a:gd name="T29" fmla="*/ 144 h 180"/>
                  <a:gd name="T30" fmla="*/ 37 w 190"/>
                  <a:gd name="T31" fmla="*/ 176 h 180"/>
                  <a:gd name="T32" fmla="*/ 43 w 190"/>
                  <a:gd name="T33" fmla="*/ 167 h 180"/>
                  <a:gd name="T34" fmla="*/ 34 w 190"/>
                  <a:gd name="T35" fmla="*/ 161 h 180"/>
                  <a:gd name="T36" fmla="*/ 19 w 190"/>
                  <a:gd name="T37" fmla="*/ 167 h 180"/>
                  <a:gd name="T38" fmla="*/ 44 w 190"/>
                  <a:gd name="T39" fmla="*/ 128 h 180"/>
                  <a:gd name="T40" fmla="*/ 29 w 190"/>
                  <a:gd name="T41" fmla="*/ 132 h 180"/>
                  <a:gd name="T42" fmla="*/ 26 w 190"/>
                  <a:gd name="T43" fmla="*/ 108 h 180"/>
                  <a:gd name="T44" fmla="*/ 38 w 190"/>
                  <a:gd name="T45" fmla="*/ 81 h 180"/>
                  <a:gd name="T46" fmla="*/ 79 w 190"/>
                  <a:gd name="T47" fmla="*/ 81 h 180"/>
                  <a:gd name="T48" fmla="*/ 62 w 190"/>
                  <a:gd name="T49" fmla="*/ 52 h 180"/>
                  <a:gd name="T50" fmla="*/ 94 w 190"/>
                  <a:gd name="T51" fmla="*/ 14 h 180"/>
                  <a:gd name="T52" fmla="*/ 128 w 190"/>
                  <a:gd name="T53" fmla="*/ 38 h 180"/>
                  <a:gd name="T54" fmla="*/ 114 w 190"/>
                  <a:gd name="T55" fmla="*/ 50 h 180"/>
                  <a:gd name="T56" fmla="*/ 90 w 190"/>
                  <a:gd name="T57" fmla="*/ 73 h 180"/>
                  <a:gd name="T58" fmla="*/ 128 w 190"/>
                  <a:gd name="T59" fmla="*/ 49 h 180"/>
                  <a:gd name="T60" fmla="*/ 129 w 190"/>
                  <a:gd name="T61" fmla="*/ 71 h 180"/>
                  <a:gd name="T62" fmla="*/ 129 w 190"/>
                  <a:gd name="T63" fmla="*/ 71 h 180"/>
                  <a:gd name="T64" fmla="*/ 68 w 190"/>
                  <a:gd name="T65" fmla="*/ 87 h 180"/>
                  <a:gd name="T66" fmla="*/ 76 w 190"/>
                  <a:gd name="T67" fmla="*/ 92 h 180"/>
                  <a:gd name="T68" fmla="*/ 95 w 190"/>
                  <a:gd name="T69" fmla="*/ 84 h 180"/>
                  <a:gd name="T70" fmla="*/ 99 w 190"/>
                  <a:gd name="T71" fmla="*/ 105 h 180"/>
                  <a:gd name="T72" fmla="*/ 99 w 190"/>
                  <a:gd name="T73" fmla="*/ 105 h 180"/>
                  <a:gd name="T74" fmla="*/ 35 w 190"/>
                  <a:gd name="T75" fmla="*/ 91 h 180"/>
                  <a:gd name="T76" fmla="*/ 39 w 190"/>
                  <a:gd name="T77" fmla="*/ 96 h 180"/>
                  <a:gd name="T78" fmla="*/ 29 w 190"/>
                  <a:gd name="T79" fmla="*/ 120 h 180"/>
                  <a:gd name="T80" fmla="*/ 47 w 190"/>
                  <a:gd name="T81" fmla="*/ 102 h 180"/>
                  <a:gd name="T82" fmla="*/ 57 w 190"/>
                  <a:gd name="T83" fmla="*/ 117 h 180"/>
                  <a:gd name="T84" fmla="*/ 59 w 190"/>
                  <a:gd name="T85" fmla="*/ 105 h 180"/>
                  <a:gd name="T86" fmla="*/ 147 w 190"/>
                  <a:gd name="T87" fmla="*/ 142 h 180"/>
                  <a:gd name="T88" fmla="*/ 173 w 190"/>
                  <a:gd name="T89" fmla="*/ 113 h 180"/>
                  <a:gd name="T90" fmla="*/ 60 w 190"/>
                  <a:gd name="T91" fmla="*/ 145 h 180"/>
                  <a:gd name="T92" fmla="*/ 84 w 190"/>
                  <a:gd name="T93" fmla="*/ 131 h 180"/>
                  <a:gd name="T94" fmla="*/ 105 w 190"/>
                  <a:gd name="T95" fmla="*/ 171 h 180"/>
                  <a:gd name="T96" fmla="*/ 116 w 190"/>
                  <a:gd name="T97" fmla="*/ 152 h 180"/>
                  <a:gd name="T98" fmla="*/ 126 w 190"/>
                  <a:gd name="T99" fmla="*/ 168 h 180"/>
                  <a:gd name="T100" fmla="*/ 145 w 190"/>
                  <a:gd name="T101" fmla="*/ 153 h 180"/>
                  <a:gd name="T102" fmla="*/ 170 w 190"/>
                  <a:gd name="T103" fmla="*/ 153 h 180"/>
                  <a:gd name="T104" fmla="*/ 170 w 190"/>
                  <a:gd name="T105" fmla="*/ 153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90" h="180">
                    <a:moveTo>
                      <a:pt x="94" y="14"/>
                    </a:moveTo>
                    <a:cubicBezTo>
                      <a:pt x="115" y="0"/>
                      <a:pt x="149" y="22"/>
                      <a:pt x="139" y="48"/>
                    </a:cubicBezTo>
                    <a:cubicBezTo>
                      <a:pt x="143" y="50"/>
                      <a:pt x="147" y="52"/>
                      <a:pt x="151" y="55"/>
                    </a:cubicBezTo>
                    <a:cubicBezTo>
                      <a:pt x="148" y="61"/>
                      <a:pt x="146" y="70"/>
                      <a:pt x="139" y="74"/>
                    </a:cubicBezTo>
                    <a:cubicBezTo>
                      <a:pt x="132" y="79"/>
                      <a:pt x="124" y="75"/>
                      <a:pt x="117" y="75"/>
                    </a:cubicBezTo>
                    <a:cubicBezTo>
                      <a:pt x="120" y="79"/>
                      <a:pt x="122" y="83"/>
                      <a:pt x="124" y="87"/>
                    </a:cubicBezTo>
                    <a:cubicBezTo>
                      <a:pt x="131" y="84"/>
                      <a:pt x="139" y="81"/>
                      <a:pt x="146" y="79"/>
                    </a:cubicBezTo>
                    <a:cubicBezTo>
                      <a:pt x="145" y="88"/>
                      <a:pt x="141" y="95"/>
                      <a:pt x="136" y="102"/>
                    </a:cubicBezTo>
                    <a:cubicBezTo>
                      <a:pt x="133" y="99"/>
                      <a:pt x="131" y="96"/>
                      <a:pt x="128" y="94"/>
                    </a:cubicBezTo>
                    <a:cubicBezTo>
                      <a:pt x="126" y="95"/>
                      <a:pt x="124" y="97"/>
                      <a:pt x="122" y="99"/>
                    </a:cubicBezTo>
                    <a:cubicBezTo>
                      <a:pt x="125" y="102"/>
                      <a:pt x="128" y="104"/>
                      <a:pt x="131" y="107"/>
                    </a:cubicBezTo>
                    <a:cubicBezTo>
                      <a:pt x="117" y="110"/>
                      <a:pt x="100" y="118"/>
                      <a:pt x="88" y="107"/>
                    </a:cubicBezTo>
                    <a:cubicBezTo>
                      <a:pt x="80" y="104"/>
                      <a:pt x="73" y="100"/>
                      <a:pt x="65" y="96"/>
                    </a:cubicBezTo>
                    <a:cubicBezTo>
                      <a:pt x="70" y="104"/>
                      <a:pt x="75" y="113"/>
                      <a:pt x="76" y="122"/>
                    </a:cubicBezTo>
                    <a:cubicBezTo>
                      <a:pt x="84" y="122"/>
                      <a:pt x="92" y="122"/>
                      <a:pt x="100" y="121"/>
                    </a:cubicBezTo>
                    <a:cubicBezTo>
                      <a:pt x="107" y="127"/>
                      <a:pt x="113" y="135"/>
                      <a:pt x="116" y="144"/>
                    </a:cubicBezTo>
                    <a:cubicBezTo>
                      <a:pt x="118" y="143"/>
                      <a:pt x="123" y="140"/>
                      <a:pt x="125" y="138"/>
                    </a:cubicBezTo>
                    <a:cubicBezTo>
                      <a:pt x="127" y="143"/>
                      <a:pt x="130" y="147"/>
                      <a:pt x="133" y="152"/>
                    </a:cubicBezTo>
                    <a:cubicBezTo>
                      <a:pt x="145" y="134"/>
                      <a:pt x="157" y="117"/>
                      <a:pt x="169" y="99"/>
                    </a:cubicBezTo>
                    <a:cubicBezTo>
                      <a:pt x="177" y="101"/>
                      <a:pt x="181" y="110"/>
                      <a:pt x="187" y="114"/>
                    </a:cubicBezTo>
                    <a:cubicBezTo>
                      <a:pt x="181" y="124"/>
                      <a:pt x="175" y="134"/>
                      <a:pt x="169" y="144"/>
                    </a:cubicBezTo>
                    <a:cubicBezTo>
                      <a:pt x="175" y="143"/>
                      <a:pt x="177" y="137"/>
                      <a:pt x="180" y="133"/>
                    </a:cubicBezTo>
                    <a:cubicBezTo>
                      <a:pt x="182" y="132"/>
                      <a:pt x="187" y="132"/>
                      <a:pt x="189" y="131"/>
                    </a:cubicBezTo>
                    <a:cubicBezTo>
                      <a:pt x="190" y="147"/>
                      <a:pt x="183" y="163"/>
                      <a:pt x="172" y="175"/>
                    </a:cubicBezTo>
                    <a:cubicBezTo>
                      <a:pt x="165" y="175"/>
                      <a:pt x="159" y="170"/>
                      <a:pt x="154" y="167"/>
                    </a:cubicBezTo>
                    <a:cubicBezTo>
                      <a:pt x="149" y="171"/>
                      <a:pt x="145" y="175"/>
                      <a:pt x="140" y="178"/>
                    </a:cubicBezTo>
                    <a:cubicBezTo>
                      <a:pt x="130" y="180"/>
                      <a:pt x="121" y="171"/>
                      <a:pt x="111" y="176"/>
                    </a:cubicBezTo>
                    <a:cubicBezTo>
                      <a:pt x="104" y="179"/>
                      <a:pt x="98" y="174"/>
                      <a:pt x="95" y="168"/>
                    </a:cubicBezTo>
                    <a:cubicBezTo>
                      <a:pt x="96" y="166"/>
                      <a:pt x="98" y="162"/>
                      <a:pt x="99" y="160"/>
                    </a:cubicBezTo>
                    <a:cubicBezTo>
                      <a:pt x="96" y="154"/>
                      <a:pt x="92" y="149"/>
                      <a:pt x="89" y="144"/>
                    </a:cubicBezTo>
                    <a:cubicBezTo>
                      <a:pt x="83" y="155"/>
                      <a:pt x="72" y="157"/>
                      <a:pt x="61" y="154"/>
                    </a:cubicBezTo>
                    <a:cubicBezTo>
                      <a:pt x="56" y="164"/>
                      <a:pt x="48" y="172"/>
                      <a:pt x="37" y="176"/>
                    </a:cubicBezTo>
                    <a:cubicBezTo>
                      <a:pt x="38" y="173"/>
                      <a:pt x="39" y="166"/>
                      <a:pt x="40" y="163"/>
                    </a:cubicBezTo>
                    <a:cubicBezTo>
                      <a:pt x="43" y="167"/>
                      <a:pt x="43" y="167"/>
                      <a:pt x="43" y="167"/>
                    </a:cubicBezTo>
                    <a:cubicBezTo>
                      <a:pt x="45" y="163"/>
                      <a:pt x="49" y="156"/>
                      <a:pt x="51" y="153"/>
                    </a:cubicBezTo>
                    <a:cubicBezTo>
                      <a:pt x="44" y="151"/>
                      <a:pt x="39" y="158"/>
                      <a:pt x="34" y="161"/>
                    </a:cubicBezTo>
                    <a:cubicBezTo>
                      <a:pt x="33" y="166"/>
                      <a:pt x="31" y="171"/>
                      <a:pt x="29" y="175"/>
                    </a:cubicBezTo>
                    <a:cubicBezTo>
                      <a:pt x="26" y="173"/>
                      <a:pt x="21" y="169"/>
                      <a:pt x="19" y="167"/>
                    </a:cubicBezTo>
                    <a:cubicBezTo>
                      <a:pt x="19" y="161"/>
                      <a:pt x="26" y="158"/>
                      <a:pt x="30" y="154"/>
                    </a:cubicBezTo>
                    <a:cubicBezTo>
                      <a:pt x="25" y="142"/>
                      <a:pt x="37" y="136"/>
                      <a:pt x="44" y="128"/>
                    </a:cubicBezTo>
                    <a:cubicBezTo>
                      <a:pt x="35" y="129"/>
                      <a:pt x="23" y="124"/>
                      <a:pt x="16" y="132"/>
                    </a:cubicBezTo>
                    <a:cubicBezTo>
                      <a:pt x="19" y="132"/>
                      <a:pt x="25" y="132"/>
                      <a:pt x="29" y="132"/>
                    </a:cubicBezTo>
                    <a:cubicBezTo>
                      <a:pt x="29" y="145"/>
                      <a:pt x="11" y="143"/>
                      <a:pt x="4" y="139"/>
                    </a:cubicBezTo>
                    <a:cubicBezTo>
                      <a:pt x="9" y="126"/>
                      <a:pt x="22" y="120"/>
                      <a:pt x="26" y="108"/>
                    </a:cubicBezTo>
                    <a:cubicBezTo>
                      <a:pt x="17" y="110"/>
                      <a:pt x="1" y="113"/>
                      <a:pt x="0" y="99"/>
                    </a:cubicBezTo>
                    <a:cubicBezTo>
                      <a:pt x="4" y="83"/>
                      <a:pt x="25" y="85"/>
                      <a:pt x="38" y="81"/>
                    </a:cubicBezTo>
                    <a:cubicBezTo>
                      <a:pt x="41" y="78"/>
                      <a:pt x="44" y="74"/>
                      <a:pt x="48" y="71"/>
                    </a:cubicBezTo>
                    <a:cubicBezTo>
                      <a:pt x="60" y="68"/>
                      <a:pt x="70" y="76"/>
                      <a:pt x="79" y="81"/>
                    </a:cubicBezTo>
                    <a:cubicBezTo>
                      <a:pt x="81" y="79"/>
                      <a:pt x="81" y="76"/>
                      <a:pt x="81" y="73"/>
                    </a:cubicBezTo>
                    <a:cubicBezTo>
                      <a:pt x="74" y="67"/>
                      <a:pt x="65" y="62"/>
                      <a:pt x="62" y="52"/>
                    </a:cubicBezTo>
                    <a:cubicBezTo>
                      <a:pt x="68" y="43"/>
                      <a:pt x="71" y="33"/>
                      <a:pt x="75" y="24"/>
                    </a:cubicBezTo>
                    <a:cubicBezTo>
                      <a:pt x="85" y="29"/>
                      <a:pt x="88" y="20"/>
                      <a:pt x="94" y="14"/>
                    </a:cubicBezTo>
                    <a:close/>
                    <a:moveTo>
                      <a:pt x="103" y="24"/>
                    </a:moveTo>
                    <a:cubicBezTo>
                      <a:pt x="110" y="31"/>
                      <a:pt x="118" y="38"/>
                      <a:pt x="128" y="38"/>
                    </a:cubicBezTo>
                    <a:cubicBezTo>
                      <a:pt x="124" y="28"/>
                      <a:pt x="115" y="21"/>
                      <a:pt x="103" y="24"/>
                    </a:cubicBezTo>
                    <a:close/>
                    <a:moveTo>
                      <a:pt x="114" y="50"/>
                    </a:moveTo>
                    <a:cubicBezTo>
                      <a:pt x="111" y="57"/>
                      <a:pt x="110" y="64"/>
                      <a:pt x="107" y="70"/>
                    </a:cubicBezTo>
                    <a:cubicBezTo>
                      <a:pt x="102" y="71"/>
                      <a:pt x="96" y="72"/>
                      <a:pt x="90" y="73"/>
                    </a:cubicBezTo>
                    <a:cubicBezTo>
                      <a:pt x="94" y="77"/>
                      <a:pt x="100" y="79"/>
                      <a:pt x="106" y="78"/>
                    </a:cubicBezTo>
                    <a:cubicBezTo>
                      <a:pt x="117" y="71"/>
                      <a:pt x="122" y="60"/>
                      <a:pt x="128" y="49"/>
                    </a:cubicBezTo>
                    <a:cubicBezTo>
                      <a:pt x="123" y="49"/>
                      <a:pt x="118" y="50"/>
                      <a:pt x="114" y="50"/>
                    </a:cubicBezTo>
                    <a:close/>
                    <a:moveTo>
                      <a:pt x="129" y="71"/>
                    </a:moveTo>
                    <a:cubicBezTo>
                      <a:pt x="136" y="68"/>
                      <a:pt x="140" y="62"/>
                      <a:pt x="139" y="55"/>
                    </a:cubicBezTo>
                    <a:cubicBezTo>
                      <a:pt x="134" y="58"/>
                      <a:pt x="126" y="63"/>
                      <a:pt x="129" y="71"/>
                    </a:cubicBezTo>
                    <a:close/>
                    <a:moveTo>
                      <a:pt x="47" y="80"/>
                    </a:moveTo>
                    <a:cubicBezTo>
                      <a:pt x="41" y="95"/>
                      <a:pt x="61" y="96"/>
                      <a:pt x="68" y="87"/>
                    </a:cubicBezTo>
                    <a:cubicBezTo>
                      <a:pt x="67" y="77"/>
                      <a:pt x="54" y="80"/>
                      <a:pt x="47" y="80"/>
                    </a:cubicBezTo>
                    <a:close/>
                    <a:moveTo>
                      <a:pt x="76" y="92"/>
                    </a:moveTo>
                    <a:cubicBezTo>
                      <a:pt x="80" y="94"/>
                      <a:pt x="85" y="96"/>
                      <a:pt x="89" y="98"/>
                    </a:cubicBezTo>
                    <a:cubicBezTo>
                      <a:pt x="91" y="94"/>
                      <a:pt x="94" y="89"/>
                      <a:pt x="95" y="84"/>
                    </a:cubicBezTo>
                    <a:cubicBezTo>
                      <a:pt x="88" y="86"/>
                      <a:pt x="82" y="88"/>
                      <a:pt x="76" y="92"/>
                    </a:cubicBezTo>
                    <a:close/>
                    <a:moveTo>
                      <a:pt x="99" y="105"/>
                    </a:moveTo>
                    <a:cubicBezTo>
                      <a:pt x="112" y="105"/>
                      <a:pt x="113" y="91"/>
                      <a:pt x="116" y="81"/>
                    </a:cubicBezTo>
                    <a:cubicBezTo>
                      <a:pt x="104" y="84"/>
                      <a:pt x="103" y="96"/>
                      <a:pt x="99" y="105"/>
                    </a:cubicBezTo>
                    <a:close/>
                    <a:moveTo>
                      <a:pt x="9" y="102"/>
                    </a:moveTo>
                    <a:cubicBezTo>
                      <a:pt x="18" y="101"/>
                      <a:pt x="30" y="101"/>
                      <a:pt x="35" y="91"/>
                    </a:cubicBezTo>
                    <a:cubicBezTo>
                      <a:pt x="26" y="93"/>
                      <a:pt x="11" y="90"/>
                      <a:pt x="9" y="102"/>
                    </a:cubicBezTo>
                    <a:close/>
                    <a:moveTo>
                      <a:pt x="39" y="96"/>
                    </a:moveTo>
                    <a:cubicBezTo>
                      <a:pt x="39" y="98"/>
                      <a:pt x="39" y="104"/>
                      <a:pt x="39" y="106"/>
                    </a:cubicBezTo>
                    <a:cubicBezTo>
                      <a:pt x="35" y="111"/>
                      <a:pt x="32" y="115"/>
                      <a:pt x="29" y="120"/>
                    </a:cubicBezTo>
                    <a:cubicBezTo>
                      <a:pt x="35" y="120"/>
                      <a:pt x="41" y="120"/>
                      <a:pt x="47" y="120"/>
                    </a:cubicBezTo>
                    <a:cubicBezTo>
                      <a:pt x="47" y="114"/>
                      <a:pt x="47" y="108"/>
                      <a:pt x="47" y="102"/>
                    </a:cubicBezTo>
                    <a:cubicBezTo>
                      <a:pt x="45" y="100"/>
                      <a:pt x="42" y="98"/>
                      <a:pt x="39" y="96"/>
                    </a:cubicBezTo>
                    <a:close/>
                    <a:moveTo>
                      <a:pt x="57" y="117"/>
                    </a:moveTo>
                    <a:cubicBezTo>
                      <a:pt x="58" y="123"/>
                      <a:pt x="61" y="128"/>
                      <a:pt x="66" y="131"/>
                    </a:cubicBezTo>
                    <a:cubicBezTo>
                      <a:pt x="67" y="122"/>
                      <a:pt x="67" y="111"/>
                      <a:pt x="59" y="105"/>
                    </a:cubicBezTo>
                    <a:cubicBezTo>
                      <a:pt x="50" y="104"/>
                      <a:pt x="57" y="113"/>
                      <a:pt x="57" y="117"/>
                    </a:cubicBezTo>
                    <a:close/>
                    <a:moveTo>
                      <a:pt x="147" y="142"/>
                    </a:moveTo>
                    <a:cubicBezTo>
                      <a:pt x="153" y="143"/>
                      <a:pt x="160" y="146"/>
                      <a:pt x="163" y="139"/>
                    </a:cubicBezTo>
                    <a:cubicBezTo>
                      <a:pt x="167" y="131"/>
                      <a:pt x="178" y="123"/>
                      <a:pt x="173" y="113"/>
                    </a:cubicBezTo>
                    <a:cubicBezTo>
                      <a:pt x="161" y="118"/>
                      <a:pt x="156" y="133"/>
                      <a:pt x="147" y="142"/>
                    </a:cubicBezTo>
                    <a:close/>
                    <a:moveTo>
                      <a:pt x="60" y="145"/>
                    </a:moveTo>
                    <a:cubicBezTo>
                      <a:pt x="66" y="146"/>
                      <a:pt x="71" y="146"/>
                      <a:pt x="76" y="147"/>
                    </a:cubicBezTo>
                    <a:cubicBezTo>
                      <a:pt x="80" y="142"/>
                      <a:pt x="82" y="136"/>
                      <a:pt x="84" y="131"/>
                    </a:cubicBezTo>
                    <a:cubicBezTo>
                      <a:pt x="74" y="131"/>
                      <a:pt x="65" y="136"/>
                      <a:pt x="60" y="145"/>
                    </a:cubicBezTo>
                    <a:close/>
                    <a:moveTo>
                      <a:pt x="105" y="171"/>
                    </a:moveTo>
                    <a:cubicBezTo>
                      <a:pt x="113" y="167"/>
                      <a:pt x="118" y="159"/>
                      <a:pt x="123" y="152"/>
                    </a:cubicBezTo>
                    <a:cubicBezTo>
                      <a:pt x="121" y="152"/>
                      <a:pt x="118" y="152"/>
                      <a:pt x="116" y="152"/>
                    </a:cubicBezTo>
                    <a:cubicBezTo>
                      <a:pt x="110" y="157"/>
                      <a:pt x="104" y="162"/>
                      <a:pt x="105" y="171"/>
                    </a:cubicBezTo>
                    <a:close/>
                    <a:moveTo>
                      <a:pt x="126" y="168"/>
                    </a:moveTo>
                    <a:cubicBezTo>
                      <a:pt x="130" y="168"/>
                      <a:pt x="137" y="170"/>
                      <a:pt x="141" y="170"/>
                    </a:cubicBezTo>
                    <a:cubicBezTo>
                      <a:pt x="143" y="165"/>
                      <a:pt x="148" y="160"/>
                      <a:pt x="145" y="153"/>
                    </a:cubicBezTo>
                    <a:cubicBezTo>
                      <a:pt x="137" y="154"/>
                      <a:pt x="130" y="160"/>
                      <a:pt x="126" y="168"/>
                    </a:cubicBezTo>
                    <a:close/>
                    <a:moveTo>
                      <a:pt x="170" y="153"/>
                    </a:moveTo>
                    <a:cubicBezTo>
                      <a:pt x="165" y="154"/>
                      <a:pt x="161" y="164"/>
                      <a:pt x="168" y="165"/>
                    </a:cubicBezTo>
                    <a:cubicBezTo>
                      <a:pt x="176" y="167"/>
                      <a:pt x="180" y="148"/>
                      <a:pt x="170" y="1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2" name="Freeform 445"/>
              <p:cNvSpPr/>
              <p:nvPr/>
            </p:nvSpPr>
            <p:spPr bwMode="auto">
              <a:xfrm>
                <a:off x="4536092" y="3289756"/>
                <a:ext cx="94189" cy="273147"/>
              </a:xfrm>
              <a:custGeom>
                <a:avLst/>
                <a:gdLst>
                  <a:gd name="T0" fmla="*/ 4 w 28"/>
                  <a:gd name="T1" fmla="*/ 2 h 81"/>
                  <a:gd name="T2" fmla="*/ 12 w 28"/>
                  <a:gd name="T3" fmla="*/ 0 h 81"/>
                  <a:gd name="T4" fmla="*/ 16 w 28"/>
                  <a:gd name="T5" fmla="*/ 37 h 81"/>
                  <a:gd name="T6" fmla="*/ 27 w 28"/>
                  <a:gd name="T7" fmla="*/ 55 h 81"/>
                  <a:gd name="T8" fmla="*/ 27 w 28"/>
                  <a:gd name="T9" fmla="*/ 79 h 81"/>
                  <a:gd name="T10" fmla="*/ 13 w 28"/>
                  <a:gd name="T11" fmla="*/ 53 h 81"/>
                  <a:gd name="T12" fmla="*/ 4 w 28"/>
                  <a:gd name="T13" fmla="*/ 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81">
                    <a:moveTo>
                      <a:pt x="4" y="2"/>
                    </a:moveTo>
                    <a:cubicBezTo>
                      <a:pt x="6" y="1"/>
                      <a:pt x="10" y="0"/>
                      <a:pt x="12" y="0"/>
                    </a:cubicBezTo>
                    <a:cubicBezTo>
                      <a:pt x="13" y="12"/>
                      <a:pt x="10" y="25"/>
                      <a:pt x="16" y="37"/>
                    </a:cubicBezTo>
                    <a:cubicBezTo>
                      <a:pt x="19" y="43"/>
                      <a:pt x="24" y="49"/>
                      <a:pt x="27" y="55"/>
                    </a:cubicBezTo>
                    <a:cubicBezTo>
                      <a:pt x="28" y="63"/>
                      <a:pt x="27" y="71"/>
                      <a:pt x="27" y="79"/>
                    </a:cubicBezTo>
                    <a:cubicBezTo>
                      <a:pt x="11" y="81"/>
                      <a:pt x="21" y="61"/>
                      <a:pt x="13" y="53"/>
                    </a:cubicBezTo>
                    <a:cubicBezTo>
                      <a:pt x="0" y="39"/>
                      <a:pt x="3" y="19"/>
                      <a:pt x="4" y="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3" name="Freeform 446"/>
              <p:cNvSpPr>
                <a:spLocks noEditPoints="1"/>
              </p:cNvSpPr>
              <p:nvPr/>
            </p:nvSpPr>
            <p:spPr bwMode="auto">
              <a:xfrm>
                <a:off x="4118521" y="3404353"/>
                <a:ext cx="178959" cy="167970"/>
              </a:xfrm>
              <a:custGeom>
                <a:avLst/>
                <a:gdLst>
                  <a:gd name="T0" fmla="*/ 5 w 53"/>
                  <a:gd name="T1" fmla="*/ 18 h 50"/>
                  <a:gd name="T2" fmla="*/ 26 w 53"/>
                  <a:gd name="T3" fmla="*/ 0 h 50"/>
                  <a:gd name="T4" fmla="*/ 52 w 53"/>
                  <a:gd name="T5" fmla="*/ 49 h 50"/>
                  <a:gd name="T6" fmla="*/ 30 w 53"/>
                  <a:gd name="T7" fmla="*/ 47 h 50"/>
                  <a:gd name="T8" fmla="*/ 5 w 53"/>
                  <a:gd name="T9" fmla="*/ 18 h 50"/>
                  <a:gd name="T10" fmla="*/ 11 w 53"/>
                  <a:gd name="T11" fmla="*/ 17 h 50"/>
                  <a:gd name="T12" fmla="*/ 26 w 53"/>
                  <a:gd name="T13" fmla="*/ 38 h 50"/>
                  <a:gd name="T14" fmla="*/ 40 w 53"/>
                  <a:gd name="T15" fmla="*/ 24 h 50"/>
                  <a:gd name="T16" fmla="*/ 11 w 53"/>
                  <a:gd name="T17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0">
                    <a:moveTo>
                      <a:pt x="5" y="18"/>
                    </a:moveTo>
                    <a:cubicBezTo>
                      <a:pt x="4" y="6"/>
                      <a:pt x="18" y="5"/>
                      <a:pt x="26" y="0"/>
                    </a:cubicBezTo>
                    <a:cubicBezTo>
                      <a:pt x="48" y="6"/>
                      <a:pt x="53" y="29"/>
                      <a:pt x="52" y="49"/>
                    </a:cubicBezTo>
                    <a:cubicBezTo>
                      <a:pt x="44" y="47"/>
                      <a:pt x="37" y="43"/>
                      <a:pt x="30" y="47"/>
                    </a:cubicBezTo>
                    <a:cubicBezTo>
                      <a:pt x="15" y="50"/>
                      <a:pt x="0" y="33"/>
                      <a:pt x="5" y="18"/>
                    </a:cubicBezTo>
                    <a:close/>
                    <a:moveTo>
                      <a:pt x="11" y="17"/>
                    </a:moveTo>
                    <a:cubicBezTo>
                      <a:pt x="12" y="25"/>
                      <a:pt x="16" y="36"/>
                      <a:pt x="26" y="38"/>
                    </a:cubicBezTo>
                    <a:cubicBezTo>
                      <a:pt x="33" y="36"/>
                      <a:pt x="46" y="34"/>
                      <a:pt x="40" y="24"/>
                    </a:cubicBezTo>
                    <a:cubicBezTo>
                      <a:pt x="35" y="11"/>
                      <a:pt x="22" y="10"/>
                      <a:pt x="11" y="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4" name="Freeform 447"/>
              <p:cNvSpPr>
                <a:spLocks noEditPoints="1"/>
              </p:cNvSpPr>
              <p:nvPr/>
            </p:nvSpPr>
            <p:spPr bwMode="auto">
              <a:xfrm>
                <a:off x="5179715" y="3451447"/>
                <a:ext cx="131864" cy="114597"/>
              </a:xfrm>
              <a:custGeom>
                <a:avLst/>
                <a:gdLst>
                  <a:gd name="T0" fmla="*/ 0 w 39"/>
                  <a:gd name="T1" fmla="*/ 24 h 34"/>
                  <a:gd name="T2" fmla="*/ 39 w 39"/>
                  <a:gd name="T3" fmla="*/ 0 h 34"/>
                  <a:gd name="T4" fmla="*/ 20 w 39"/>
                  <a:gd name="T5" fmla="*/ 34 h 34"/>
                  <a:gd name="T6" fmla="*/ 0 w 39"/>
                  <a:gd name="T7" fmla="*/ 24 h 34"/>
                  <a:gd name="T8" fmla="*/ 16 w 39"/>
                  <a:gd name="T9" fmla="*/ 18 h 34"/>
                  <a:gd name="T10" fmla="*/ 22 w 39"/>
                  <a:gd name="T11" fmla="*/ 24 h 34"/>
                  <a:gd name="T12" fmla="*/ 16 w 39"/>
                  <a:gd name="T13" fmla="*/ 1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34">
                    <a:moveTo>
                      <a:pt x="0" y="24"/>
                    </a:moveTo>
                    <a:cubicBezTo>
                      <a:pt x="11" y="14"/>
                      <a:pt x="23" y="2"/>
                      <a:pt x="39" y="0"/>
                    </a:cubicBezTo>
                    <a:cubicBezTo>
                      <a:pt x="36" y="13"/>
                      <a:pt x="29" y="25"/>
                      <a:pt x="20" y="34"/>
                    </a:cubicBezTo>
                    <a:cubicBezTo>
                      <a:pt x="13" y="32"/>
                      <a:pt x="6" y="29"/>
                      <a:pt x="0" y="24"/>
                    </a:cubicBezTo>
                    <a:close/>
                    <a:moveTo>
                      <a:pt x="16" y="18"/>
                    </a:moveTo>
                    <a:cubicBezTo>
                      <a:pt x="13" y="24"/>
                      <a:pt x="15" y="26"/>
                      <a:pt x="22" y="24"/>
                    </a:cubicBezTo>
                    <a:cubicBezTo>
                      <a:pt x="24" y="17"/>
                      <a:pt x="22" y="15"/>
                      <a:pt x="16" y="1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5" name="Freeform 448"/>
              <p:cNvSpPr/>
              <p:nvPr/>
            </p:nvSpPr>
            <p:spPr bwMode="auto">
              <a:xfrm>
                <a:off x="3865781" y="4236353"/>
                <a:ext cx="158552" cy="208785"/>
              </a:xfrm>
              <a:custGeom>
                <a:avLst/>
                <a:gdLst>
                  <a:gd name="T0" fmla="*/ 21 w 47"/>
                  <a:gd name="T1" fmla="*/ 10 h 62"/>
                  <a:gd name="T2" fmla="*/ 47 w 47"/>
                  <a:gd name="T3" fmla="*/ 0 h 62"/>
                  <a:gd name="T4" fmla="*/ 47 w 47"/>
                  <a:gd name="T5" fmla="*/ 62 h 62"/>
                  <a:gd name="T6" fmla="*/ 32 w 47"/>
                  <a:gd name="T7" fmla="*/ 62 h 62"/>
                  <a:gd name="T8" fmla="*/ 32 w 47"/>
                  <a:gd name="T9" fmla="*/ 16 h 62"/>
                  <a:gd name="T10" fmla="*/ 2 w 47"/>
                  <a:gd name="T11" fmla="*/ 25 h 62"/>
                  <a:gd name="T12" fmla="*/ 21 w 47"/>
                  <a:gd name="T13" fmla="*/ 1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62">
                    <a:moveTo>
                      <a:pt x="21" y="10"/>
                    </a:moveTo>
                    <a:cubicBezTo>
                      <a:pt x="30" y="7"/>
                      <a:pt x="38" y="2"/>
                      <a:pt x="47" y="0"/>
                    </a:cubicBezTo>
                    <a:cubicBezTo>
                      <a:pt x="47" y="21"/>
                      <a:pt x="47" y="41"/>
                      <a:pt x="47" y="62"/>
                    </a:cubicBezTo>
                    <a:cubicBezTo>
                      <a:pt x="42" y="62"/>
                      <a:pt x="37" y="62"/>
                      <a:pt x="32" y="62"/>
                    </a:cubicBezTo>
                    <a:cubicBezTo>
                      <a:pt x="32" y="47"/>
                      <a:pt x="32" y="31"/>
                      <a:pt x="32" y="16"/>
                    </a:cubicBezTo>
                    <a:cubicBezTo>
                      <a:pt x="22" y="20"/>
                      <a:pt x="12" y="22"/>
                      <a:pt x="2" y="25"/>
                    </a:cubicBezTo>
                    <a:cubicBezTo>
                      <a:pt x="0" y="13"/>
                      <a:pt x="13" y="14"/>
                      <a:pt x="21" y="1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6" name="Freeform 449"/>
              <p:cNvSpPr>
                <a:spLocks noEditPoints="1"/>
              </p:cNvSpPr>
              <p:nvPr/>
            </p:nvSpPr>
            <p:spPr bwMode="auto">
              <a:xfrm>
                <a:off x="4193872" y="4239492"/>
                <a:ext cx="291985" cy="226053"/>
              </a:xfrm>
              <a:custGeom>
                <a:avLst/>
                <a:gdLst>
                  <a:gd name="T0" fmla="*/ 3 w 87"/>
                  <a:gd name="T1" fmla="*/ 14 h 67"/>
                  <a:gd name="T2" fmla="*/ 40 w 87"/>
                  <a:gd name="T3" fmla="*/ 0 h 67"/>
                  <a:gd name="T4" fmla="*/ 76 w 87"/>
                  <a:gd name="T5" fmla="*/ 14 h 67"/>
                  <a:gd name="T6" fmla="*/ 61 w 87"/>
                  <a:gd name="T7" fmla="*/ 59 h 67"/>
                  <a:gd name="T8" fmla="*/ 3 w 87"/>
                  <a:gd name="T9" fmla="*/ 47 h 67"/>
                  <a:gd name="T10" fmla="*/ 16 w 87"/>
                  <a:gd name="T11" fmla="*/ 46 h 67"/>
                  <a:gd name="T12" fmla="*/ 68 w 87"/>
                  <a:gd name="T13" fmla="*/ 35 h 67"/>
                  <a:gd name="T14" fmla="*/ 6 w 87"/>
                  <a:gd name="T15" fmla="*/ 32 h 67"/>
                  <a:gd name="T16" fmla="*/ 3 w 87"/>
                  <a:gd name="T17" fmla="*/ 14 h 67"/>
                  <a:gd name="T18" fmla="*/ 25 w 87"/>
                  <a:gd name="T19" fmla="*/ 11 h 67"/>
                  <a:gd name="T20" fmla="*/ 22 w 87"/>
                  <a:gd name="T21" fmla="*/ 29 h 67"/>
                  <a:gd name="T22" fmla="*/ 63 w 87"/>
                  <a:gd name="T23" fmla="*/ 25 h 67"/>
                  <a:gd name="T24" fmla="*/ 25 w 87"/>
                  <a:gd name="T25" fmla="*/ 1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7" h="67">
                    <a:moveTo>
                      <a:pt x="3" y="14"/>
                    </a:moveTo>
                    <a:cubicBezTo>
                      <a:pt x="11" y="3"/>
                      <a:pt x="27" y="0"/>
                      <a:pt x="40" y="0"/>
                    </a:cubicBezTo>
                    <a:cubicBezTo>
                      <a:pt x="53" y="0"/>
                      <a:pt x="68" y="3"/>
                      <a:pt x="76" y="14"/>
                    </a:cubicBezTo>
                    <a:cubicBezTo>
                      <a:pt x="87" y="29"/>
                      <a:pt x="79" y="53"/>
                      <a:pt x="61" y="59"/>
                    </a:cubicBezTo>
                    <a:cubicBezTo>
                      <a:pt x="42" y="65"/>
                      <a:pt x="14" y="67"/>
                      <a:pt x="3" y="47"/>
                    </a:cubicBezTo>
                    <a:cubicBezTo>
                      <a:pt x="6" y="47"/>
                      <a:pt x="13" y="47"/>
                      <a:pt x="16" y="46"/>
                    </a:cubicBezTo>
                    <a:cubicBezTo>
                      <a:pt x="31" y="63"/>
                      <a:pt x="61" y="57"/>
                      <a:pt x="68" y="35"/>
                    </a:cubicBezTo>
                    <a:cubicBezTo>
                      <a:pt x="48" y="41"/>
                      <a:pt x="24" y="46"/>
                      <a:pt x="6" y="32"/>
                    </a:cubicBezTo>
                    <a:cubicBezTo>
                      <a:pt x="0" y="28"/>
                      <a:pt x="1" y="20"/>
                      <a:pt x="3" y="14"/>
                    </a:cubicBezTo>
                    <a:close/>
                    <a:moveTo>
                      <a:pt x="25" y="11"/>
                    </a:moveTo>
                    <a:cubicBezTo>
                      <a:pt x="17" y="13"/>
                      <a:pt x="13" y="24"/>
                      <a:pt x="22" y="29"/>
                    </a:cubicBezTo>
                    <a:cubicBezTo>
                      <a:pt x="33" y="36"/>
                      <a:pt x="53" y="37"/>
                      <a:pt x="63" y="25"/>
                    </a:cubicBezTo>
                    <a:cubicBezTo>
                      <a:pt x="66" y="5"/>
                      <a:pt x="37" y="4"/>
                      <a:pt x="25" y="1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7" name="Freeform 450"/>
              <p:cNvSpPr/>
              <p:nvPr/>
            </p:nvSpPr>
            <p:spPr bwMode="auto">
              <a:xfrm>
                <a:off x="4543940" y="4239492"/>
                <a:ext cx="282566" cy="208785"/>
              </a:xfrm>
              <a:custGeom>
                <a:avLst/>
                <a:gdLst>
                  <a:gd name="T0" fmla="*/ 4 w 84"/>
                  <a:gd name="T1" fmla="*/ 20 h 62"/>
                  <a:gd name="T2" fmla="*/ 40 w 84"/>
                  <a:gd name="T3" fmla="*/ 0 h 62"/>
                  <a:gd name="T4" fmla="*/ 82 w 84"/>
                  <a:gd name="T5" fmla="*/ 14 h 62"/>
                  <a:gd name="T6" fmla="*/ 72 w 84"/>
                  <a:gd name="T7" fmla="*/ 30 h 62"/>
                  <a:gd name="T8" fmla="*/ 23 w 84"/>
                  <a:gd name="T9" fmla="*/ 53 h 62"/>
                  <a:gd name="T10" fmla="*/ 81 w 84"/>
                  <a:gd name="T11" fmla="*/ 54 h 62"/>
                  <a:gd name="T12" fmla="*/ 83 w 84"/>
                  <a:gd name="T13" fmla="*/ 59 h 62"/>
                  <a:gd name="T14" fmla="*/ 80 w 84"/>
                  <a:gd name="T15" fmla="*/ 61 h 62"/>
                  <a:gd name="T16" fmla="*/ 0 w 84"/>
                  <a:gd name="T17" fmla="*/ 60 h 62"/>
                  <a:gd name="T18" fmla="*/ 69 w 84"/>
                  <a:gd name="T19" fmla="*/ 18 h 62"/>
                  <a:gd name="T20" fmla="*/ 24 w 84"/>
                  <a:gd name="T21" fmla="*/ 14 h 62"/>
                  <a:gd name="T22" fmla="*/ 4 w 84"/>
                  <a:gd name="T23" fmla="*/ 2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4" h="62">
                    <a:moveTo>
                      <a:pt x="4" y="20"/>
                    </a:moveTo>
                    <a:cubicBezTo>
                      <a:pt x="7" y="3"/>
                      <a:pt x="27" y="1"/>
                      <a:pt x="40" y="0"/>
                    </a:cubicBezTo>
                    <a:cubicBezTo>
                      <a:pt x="55" y="0"/>
                      <a:pt x="72" y="1"/>
                      <a:pt x="82" y="14"/>
                    </a:cubicBezTo>
                    <a:cubicBezTo>
                      <a:pt x="84" y="21"/>
                      <a:pt x="77" y="26"/>
                      <a:pt x="72" y="30"/>
                    </a:cubicBezTo>
                    <a:cubicBezTo>
                      <a:pt x="57" y="39"/>
                      <a:pt x="39" y="45"/>
                      <a:pt x="23" y="53"/>
                    </a:cubicBezTo>
                    <a:cubicBezTo>
                      <a:pt x="42" y="54"/>
                      <a:pt x="62" y="53"/>
                      <a:pt x="81" y="54"/>
                    </a:cubicBezTo>
                    <a:cubicBezTo>
                      <a:pt x="83" y="59"/>
                      <a:pt x="83" y="59"/>
                      <a:pt x="83" y="59"/>
                    </a:cubicBezTo>
                    <a:cubicBezTo>
                      <a:pt x="80" y="61"/>
                      <a:pt x="80" y="61"/>
                      <a:pt x="80" y="61"/>
                    </a:cubicBezTo>
                    <a:cubicBezTo>
                      <a:pt x="53" y="62"/>
                      <a:pt x="27" y="62"/>
                      <a:pt x="0" y="60"/>
                    </a:cubicBezTo>
                    <a:cubicBezTo>
                      <a:pt x="17" y="37"/>
                      <a:pt x="50" y="38"/>
                      <a:pt x="69" y="18"/>
                    </a:cubicBezTo>
                    <a:cubicBezTo>
                      <a:pt x="58" y="5"/>
                      <a:pt x="36" y="3"/>
                      <a:pt x="24" y="14"/>
                    </a:cubicBezTo>
                    <a:cubicBezTo>
                      <a:pt x="19" y="20"/>
                      <a:pt x="12" y="20"/>
                      <a:pt x="4" y="2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8" name="Freeform 451"/>
              <p:cNvSpPr/>
              <p:nvPr/>
            </p:nvSpPr>
            <p:spPr bwMode="auto">
              <a:xfrm>
                <a:off x="4947383" y="4236353"/>
                <a:ext cx="158552" cy="208785"/>
              </a:xfrm>
              <a:custGeom>
                <a:avLst/>
                <a:gdLst>
                  <a:gd name="T0" fmla="*/ 16 w 47"/>
                  <a:gd name="T1" fmla="*/ 13 h 62"/>
                  <a:gd name="T2" fmla="*/ 47 w 47"/>
                  <a:gd name="T3" fmla="*/ 0 h 62"/>
                  <a:gd name="T4" fmla="*/ 47 w 47"/>
                  <a:gd name="T5" fmla="*/ 62 h 62"/>
                  <a:gd name="T6" fmla="*/ 33 w 47"/>
                  <a:gd name="T7" fmla="*/ 62 h 62"/>
                  <a:gd name="T8" fmla="*/ 33 w 47"/>
                  <a:gd name="T9" fmla="*/ 16 h 62"/>
                  <a:gd name="T10" fmla="*/ 2 w 47"/>
                  <a:gd name="T11" fmla="*/ 25 h 62"/>
                  <a:gd name="T12" fmla="*/ 16 w 47"/>
                  <a:gd name="T13" fmla="*/ 1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62">
                    <a:moveTo>
                      <a:pt x="16" y="13"/>
                    </a:moveTo>
                    <a:cubicBezTo>
                      <a:pt x="27" y="9"/>
                      <a:pt x="36" y="2"/>
                      <a:pt x="47" y="0"/>
                    </a:cubicBezTo>
                    <a:cubicBezTo>
                      <a:pt x="47" y="21"/>
                      <a:pt x="47" y="42"/>
                      <a:pt x="47" y="62"/>
                    </a:cubicBezTo>
                    <a:cubicBezTo>
                      <a:pt x="43" y="62"/>
                      <a:pt x="38" y="62"/>
                      <a:pt x="33" y="62"/>
                    </a:cubicBezTo>
                    <a:cubicBezTo>
                      <a:pt x="33" y="47"/>
                      <a:pt x="33" y="32"/>
                      <a:pt x="33" y="16"/>
                    </a:cubicBezTo>
                    <a:cubicBezTo>
                      <a:pt x="23" y="19"/>
                      <a:pt x="12" y="23"/>
                      <a:pt x="2" y="25"/>
                    </a:cubicBezTo>
                    <a:cubicBezTo>
                      <a:pt x="0" y="15"/>
                      <a:pt x="10" y="15"/>
                      <a:pt x="16" y="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49" name="Freeform 452"/>
              <p:cNvSpPr/>
              <p:nvPr/>
            </p:nvSpPr>
            <p:spPr bwMode="auto">
              <a:xfrm>
                <a:off x="3344603" y="4613108"/>
                <a:ext cx="67502" cy="91049"/>
              </a:xfrm>
              <a:custGeom>
                <a:avLst/>
                <a:gdLst>
                  <a:gd name="T0" fmla="*/ 1 w 20"/>
                  <a:gd name="T1" fmla="*/ 13 h 27"/>
                  <a:gd name="T2" fmla="*/ 20 w 20"/>
                  <a:gd name="T3" fmla="*/ 0 h 27"/>
                  <a:gd name="T4" fmla="*/ 17 w 20"/>
                  <a:gd name="T5" fmla="*/ 27 h 27"/>
                  <a:gd name="T6" fmla="*/ 1 w 20"/>
                  <a:gd name="T7" fmla="*/ 1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27">
                    <a:moveTo>
                      <a:pt x="1" y="13"/>
                    </a:moveTo>
                    <a:cubicBezTo>
                      <a:pt x="7" y="8"/>
                      <a:pt x="13" y="4"/>
                      <a:pt x="20" y="0"/>
                    </a:cubicBezTo>
                    <a:cubicBezTo>
                      <a:pt x="19" y="9"/>
                      <a:pt x="18" y="18"/>
                      <a:pt x="17" y="27"/>
                    </a:cubicBezTo>
                    <a:cubicBezTo>
                      <a:pt x="12" y="22"/>
                      <a:pt x="0" y="21"/>
                      <a:pt x="1" y="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50" name="椭圆 149"/>
              <p:cNvSpPr/>
              <p:nvPr/>
            </p:nvSpPr>
            <p:spPr>
              <a:xfrm>
                <a:off x="2774340" y="1201908"/>
                <a:ext cx="3474060" cy="347406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6" name="文本框 115"/>
            <p:cNvSpPr txBox="1"/>
            <p:nvPr/>
          </p:nvSpPr>
          <p:spPr>
            <a:xfrm>
              <a:off x="1690946" y="2502576"/>
              <a:ext cx="65314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accent1"/>
                  </a:solidFill>
                  <a:latin typeface="微软雅黑" panose="020B0503020204020204" charset="-122"/>
                  <a:ea typeface="微软雅黑" panose="020B0503020204020204" charset="-122"/>
                </a:rPr>
                <a:t>2</a:t>
              </a:r>
              <a:endParaRPr lang="zh-CN" altLang="en-US" sz="40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17" name="文本框 116"/>
            <p:cNvSpPr txBox="1"/>
            <p:nvPr/>
          </p:nvSpPr>
          <p:spPr>
            <a:xfrm>
              <a:off x="2683366" y="2464725"/>
              <a:ext cx="2541319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accent1"/>
                  </a:solidFill>
                </a:rPr>
                <a:t>DFD</a:t>
              </a:r>
              <a:endParaRPr lang="en-US" altLang="zh-CN" sz="2400" b="1" dirty="0">
                <a:solidFill>
                  <a:schemeClr val="accent1"/>
                </a:solidFill>
              </a:endParaRPr>
            </a:p>
          </p:txBody>
        </p:sp>
        <p:sp>
          <p:nvSpPr>
            <p:cNvPr id="118" name="文本框 117"/>
            <p:cNvSpPr txBox="1"/>
            <p:nvPr/>
          </p:nvSpPr>
          <p:spPr>
            <a:xfrm>
              <a:off x="2678617" y="2961777"/>
              <a:ext cx="3539304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数据流图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1422400" y="3865223"/>
            <a:ext cx="4686005" cy="973337"/>
            <a:chOff x="1531916" y="2369851"/>
            <a:chExt cx="4686005" cy="973337"/>
          </a:xfrm>
        </p:grpSpPr>
        <p:grpSp>
          <p:nvGrpSpPr>
            <p:cNvPr id="189" name="组合 188"/>
            <p:cNvGrpSpPr/>
            <p:nvPr/>
          </p:nvGrpSpPr>
          <p:grpSpPr>
            <a:xfrm>
              <a:off x="1531916" y="2369851"/>
              <a:ext cx="971202" cy="973337"/>
              <a:chOff x="1994564" y="454676"/>
              <a:chExt cx="4990436" cy="5001420"/>
            </a:xfrm>
          </p:grpSpPr>
          <p:sp>
            <p:nvSpPr>
              <p:cNvPr id="193" name="Freeform 422"/>
              <p:cNvSpPr>
                <a:spLocks noEditPoints="1"/>
              </p:cNvSpPr>
              <p:nvPr/>
            </p:nvSpPr>
            <p:spPr bwMode="auto">
              <a:xfrm>
                <a:off x="1994564" y="454676"/>
                <a:ext cx="4990436" cy="5001420"/>
              </a:xfrm>
              <a:custGeom>
                <a:avLst/>
                <a:gdLst>
                  <a:gd name="T0" fmla="*/ 675 w 1482"/>
                  <a:gd name="T1" fmla="*/ 13 h 1485"/>
                  <a:gd name="T2" fmla="*/ 1075 w 1482"/>
                  <a:gd name="T3" fmla="*/ 88 h 1485"/>
                  <a:gd name="T4" fmla="*/ 1399 w 1482"/>
                  <a:gd name="T5" fmla="*/ 408 h 1485"/>
                  <a:gd name="T6" fmla="*/ 1481 w 1482"/>
                  <a:gd name="T7" fmla="*/ 750 h 1485"/>
                  <a:gd name="T8" fmla="*/ 1381 w 1482"/>
                  <a:gd name="T9" fmla="*/ 1118 h 1485"/>
                  <a:gd name="T10" fmla="*/ 1149 w 1482"/>
                  <a:gd name="T11" fmla="*/ 1362 h 1485"/>
                  <a:gd name="T12" fmla="*/ 761 w 1482"/>
                  <a:gd name="T13" fmla="*/ 1482 h 1485"/>
                  <a:gd name="T14" fmla="*/ 412 w 1482"/>
                  <a:gd name="T15" fmla="*/ 1403 h 1485"/>
                  <a:gd name="T16" fmla="*/ 95 w 1482"/>
                  <a:gd name="T17" fmla="*/ 1092 h 1485"/>
                  <a:gd name="T18" fmla="*/ 12 w 1482"/>
                  <a:gd name="T19" fmla="*/ 682 h 1485"/>
                  <a:gd name="T20" fmla="*/ 166 w 1482"/>
                  <a:gd name="T21" fmla="*/ 291 h 1485"/>
                  <a:gd name="T22" fmla="*/ 675 w 1482"/>
                  <a:gd name="T23" fmla="*/ 13 h 1485"/>
                  <a:gd name="T24" fmla="*/ 708 w 1482"/>
                  <a:gd name="T25" fmla="*/ 38 h 1485"/>
                  <a:gd name="T26" fmla="*/ 394 w 1482"/>
                  <a:gd name="T27" fmla="*/ 131 h 1485"/>
                  <a:gd name="T28" fmla="*/ 90 w 1482"/>
                  <a:gd name="T29" fmla="*/ 476 h 1485"/>
                  <a:gd name="T30" fmla="*/ 66 w 1482"/>
                  <a:gd name="T31" fmla="*/ 949 h 1485"/>
                  <a:gd name="T32" fmla="*/ 294 w 1482"/>
                  <a:gd name="T33" fmla="*/ 1293 h 1485"/>
                  <a:gd name="T34" fmla="*/ 685 w 1482"/>
                  <a:gd name="T35" fmla="*/ 1452 h 1485"/>
                  <a:gd name="T36" fmla="*/ 1127 w 1482"/>
                  <a:gd name="T37" fmla="*/ 1344 h 1485"/>
                  <a:gd name="T38" fmla="*/ 1387 w 1482"/>
                  <a:gd name="T39" fmla="*/ 1048 h 1485"/>
                  <a:gd name="T40" fmla="*/ 1407 w 1482"/>
                  <a:gd name="T41" fmla="*/ 493 h 1485"/>
                  <a:gd name="T42" fmla="*/ 1191 w 1482"/>
                  <a:gd name="T43" fmla="*/ 195 h 1485"/>
                  <a:gd name="T44" fmla="*/ 813 w 1482"/>
                  <a:gd name="T45" fmla="*/ 40 h 1485"/>
                  <a:gd name="T46" fmla="*/ 708 w 1482"/>
                  <a:gd name="T47" fmla="*/ 38 h 1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82" h="1485">
                    <a:moveTo>
                      <a:pt x="675" y="13"/>
                    </a:moveTo>
                    <a:cubicBezTo>
                      <a:pt x="812" y="0"/>
                      <a:pt x="952" y="26"/>
                      <a:pt x="1075" y="88"/>
                    </a:cubicBezTo>
                    <a:cubicBezTo>
                      <a:pt x="1213" y="157"/>
                      <a:pt x="1328" y="270"/>
                      <a:pt x="1399" y="408"/>
                    </a:cubicBezTo>
                    <a:cubicBezTo>
                      <a:pt x="1454" y="513"/>
                      <a:pt x="1482" y="631"/>
                      <a:pt x="1481" y="750"/>
                    </a:cubicBezTo>
                    <a:cubicBezTo>
                      <a:pt x="1481" y="879"/>
                      <a:pt x="1446" y="1007"/>
                      <a:pt x="1381" y="1118"/>
                    </a:cubicBezTo>
                    <a:cubicBezTo>
                      <a:pt x="1324" y="1215"/>
                      <a:pt x="1244" y="1300"/>
                      <a:pt x="1149" y="1362"/>
                    </a:cubicBezTo>
                    <a:cubicBezTo>
                      <a:pt x="1035" y="1437"/>
                      <a:pt x="898" y="1480"/>
                      <a:pt x="761" y="1482"/>
                    </a:cubicBezTo>
                    <a:cubicBezTo>
                      <a:pt x="641" y="1485"/>
                      <a:pt x="519" y="1458"/>
                      <a:pt x="412" y="1403"/>
                    </a:cubicBezTo>
                    <a:cubicBezTo>
                      <a:pt x="278" y="1335"/>
                      <a:pt x="166" y="1225"/>
                      <a:pt x="95" y="1092"/>
                    </a:cubicBezTo>
                    <a:cubicBezTo>
                      <a:pt x="28" y="967"/>
                      <a:pt x="0" y="823"/>
                      <a:pt x="12" y="682"/>
                    </a:cubicBezTo>
                    <a:cubicBezTo>
                      <a:pt x="24" y="541"/>
                      <a:pt x="78" y="403"/>
                      <a:pt x="166" y="291"/>
                    </a:cubicBezTo>
                    <a:cubicBezTo>
                      <a:pt x="289" y="134"/>
                      <a:pt x="477" y="31"/>
                      <a:pt x="675" y="13"/>
                    </a:cubicBezTo>
                    <a:close/>
                    <a:moveTo>
                      <a:pt x="708" y="38"/>
                    </a:moveTo>
                    <a:cubicBezTo>
                      <a:pt x="598" y="43"/>
                      <a:pt x="489" y="76"/>
                      <a:pt x="394" y="131"/>
                    </a:cubicBezTo>
                    <a:cubicBezTo>
                      <a:pt x="258" y="208"/>
                      <a:pt x="149" y="331"/>
                      <a:pt x="90" y="476"/>
                    </a:cubicBezTo>
                    <a:cubicBezTo>
                      <a:pt x="28" y="625"/>
                      <a:pt x="19" y="795"/>
                      <a:pt x="66" y="949"/>
                    </a:cubicBezTo>
                    <a:cubicBezTo>
                      <a:pt x="106" y="1083"/>
                      <a:pt x="186" y="1204"/>
                      <a:pt x="294" y="1293"/>
                    </a:cubicBezTo>
                    <a:cubicBezTo>
                      <a:pt x="404" y="1384"/>
                      <a:pt x="543" y="1441"/>
                      <a:pt x="685" y="1452"/>
                    </a:cubicBezTo>
                    <a:cubicBezTo>
                      <a:pt x="839" y="1466"/>
                      <a:pt x="997" y="1427"/>
                      <a:pt x="1127" y="1344"/>
                    </a:cubicBezTo>
                    <a:cubicBezTo>
                      <a:pt x="1239" y="1272"/>
                      <a:pt x="1330" y="1169"/>
                      <a:pt x="1387" y="1048"/>
                    </a:cubicBezTo>
                    <a:cubicBezTo>
                      <a:pt x="1469" y="876"/>
                      <a:pt x="1476" y="670"/>
                      <a:pt x="1407" y="493"/>
                    </a:cubicBezTo>
                    <a:cubicBezTo>
                      <a:pt x="1363" y="377"/>
                      <a:pt x="1288" y="273"/>
                      <a:pt x="1191" y="195"/>
                    </a:cubicBezTo>
                    <a:cubicBezTo>
                      <a:pt x="1084" y="108"/>
                      <a:pt x="951" y="53"/>
                      <a:pt x="813" y="40"/>
                    </a:cubicBezTo>
                    <a:cubicBezTo>
                      <a:pt x="778" y="38"/>
                      <a:pt x="743" y="35"/>
                      <a:pt x="708" y="3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4" name="Freeform 423"/>
              <p:cNvSpPr>
                <a:spLocks noEditPoints="1"/>
              </p:cNvSpPr>
              <p:nvPr/>
            </p:nvSpPr>
            <p:spPr bwMode="auto">
              <a:xfrm>
                <a:off x="2171953" y="663461"/>
                <a:ext cx="4660775" cy="4613677"/>
              </a:xfrm>
              <a:custGeom>
                <a:avLst/>
                <a:gdLst>
                  <a:gd name="T0" fmla="*/ 551 w 1384"/>
                  <a:gd name="T1" fmla="*/ 164 h 1370"/>
                  <a:gd name="T2" fmla="*/ 780 w 1384"/>
                  <a:gd name="T3" fmla="*/ 244 h 1370"/>
                  <a:gd name="T4" fmla="*/ 596 w 1384"/>
                  <a:gd name="T5" fmla="*/ 180 h 1370"/>
                  <a:gd name="T6" fmla="*/ 516 w 1384"/>
                  <a:gd name="T7" fmla="*/ 195 h 1370"/>
                  <a:gd name="T8" fmla="*/ 651 w 1384"/>
                  <a:gd name="T9" fmla="*/ 266 h 1370"/>
                  <a:gd name="T10" fmla="*/ 635 w 1384"/>
                  <a:gd name="T11" fmla="*/ 214 h 1370"/>
                  <a:gd name="T12" fmla="*/ 674 w 1384"/>
                  <a:gd name="T13" fmla="*/ 217 h 1370"/>
                  <a:gd name="T14" fmla="*/ 527 w 1384"/>
                  <a:gd name="T15" fmla="*/ 247 h 1370"/>
                  <a:gd name="T16" fmla="*/ 609 w 1384"/>
                  <a:gd name="T17" fmla="*/ 244 h 1370"/>
                  <a:gd name="T18" fmla="*/ 963 w 1384"/>
                  <a:gd name="T19" fmla="*/ 256 h 1370"/>
                  <a:gd name="T20" fmla="*/ 793 w 1384"/>
                  <a:gd name="T21" fmla="*/ 289 h 1370"/>
                  <a:gd name="T22" fmla="*/ 965 w 1384"/>
                  <a:gd name="T23" fmla="*/ 302 h 1370"/>
                  <a:gd name="T24" fmla="*/ 539 w 1384"/>
                  <a:gd name="T25" fmla="*/ 292 h 1370"/>
                  <a:gd name="T26" fmla="*/ 747 w 1384"/>
                  <a:gd name="T27" fmla="*/ 359 h 1370"/>
                  <a:gd name="T28" fmla="*/ 1037 w 1384"/>
                  <a:gd name="T29" fmla="*/ 296 h 1370"/>
                  <a:gd name="T30" fmla="*/ 925 w 1384"/>
                  <a:gd name="T31" fmla="*/ 312 h 1370"/>
                  <a:gd name="T32" fmla="*/ 929 w 1384"/>
                  <a:gd name="T33" fmla="*/ 364 h 1370"/>
                  <a:gd name="T34" fmla="*/ 672 w 1384"/>
                  <a:gd name="T35" fmla="*/ 334 h 1370"/>
                  <a:gd name="T36" fmla="*/ 609 w 1384"/>
                  <a:gd name="T37" fmla="*/ 339 h 1370"/>
                  <a:gd name="T38" fmla="*/ 493 w 1384"/>
                  <a:gd name="T39" fmla="*/ 369 h 1370"/>
                  <a:gd name="T40" fmla="*/ 867 w 1384"/>
                  <a:gd name="T41" fmla="*/ 373 h 1370"/>
                  <a:gd name="T42" fmla="*/ 448 w 1384"/>
                  <a:gd name="T43" fmla="*/ 405 h 1370"/>
                  <a:gd name="T44" fmla="*/ 1020 w 1384"/>
                  <a:gd name="T45" fmla="*/ 451 h 1370"/>
                  <a:gd name="T46" fmla="*/ 1074 w 1384"/>
                  <a:gd name="T47" fmla="*/ 552 h 1370"/>
                  <a:gd name="T48" fmla="*/ 850 w 1384"/>
                  <a:gd name="T49" fmla="*/ 962 h 1370"/>
                  <a:gd name="T50" fmla="*/ 472 w 1384"/>
                  <a:gd name="T51" fmla="*/ 808 h 1370"/>
                  <a:gd name="T52" fmla="*/ 312 w 1384"/>
                  <a:gd name="T53" fmla="*/ 764 h 1370"/>
                  <a:gd name="T54" fmla="*/ 311 w 1384"/>
                  <a:gd name="T55" fmla="*/ 577 h 1370"/>
                  <a:gd name="T56" fmla="*/ 265 w 1384"/>
                  <a:gd name="T57" fmla="*/ 424 h 1370"/>
                  <a:gd name="T58" fmla="*/ 1082 w 1384"/>
                  <a:gd name="T59" fmla="*/ 423 h 1370"/>
                  <a:gd name="T60" fmla="*/ 826 w 1384"/>
                  <a:gd name="T61" fmla="*/ 420 h 1370"/>
                  <a:gd name="T62" fmla="*/ 329 w 1384"/>
                  <a:gd name="T63" fmla="*/ 389 h 1370"/>
                  <a:gd name="T64" fmla="*/ 499 w 1384"/>
                  <a:gd name="T65" fmla="*/ 477 h 1370"/>
                  <a:gd name="T66" fmla="*/ 959 w 1384"/>
                  <a:gd name="T67" fmla="*/ 411 h 1370"/>
                  <a:gd name="T68" fmla="*/ 384 w 1384"/>
                  <a:gd name="T69" fmla="*/ 452 h 1370"/>
                  <a:gd name="T70" fmla="*/ 1120 w 1384"/>
                  <a:gd name="T71" fmla="*/ 417 h 1370"/>
                  <a:gd name="T72" fmla="*/ 632 w 1384"/>
                  <a:gd name="T73" fmla="*/ 531 h 1370"/>
                  <a:gd name="T74" fmla="*/ 1063 w 1384"/>
                  <a:gd name="T75" fmla="*/ 435 h 1370"/>
                  <a:gd name="T76" fmla="*/ 957 w 1384"/>
                  <a:gd name="T77" fmla="*/ 464 h 1370"/>
                  <a:gd name="T78" fmla="*/ 548 w 1384"/>
                  <a:gd name="T79" fmla="*/ 458 h 1370"/>
                  <a:gd name="T80" fmla="*/ 1073 w 1384"/>
                  <a:gd name="T81" fmla="*/ 469 h 1370"/>
                  <a:gd name="T82" fmla="*/ 716 w 1384"/>
                  <a:gd name="T83" fmla="*/ 511 h 1370"/>
                  <a:gd name="T84" fmla="*/ 1082 w 1384"/>
                  <a:gd name="T85" fmla="*/ 520 h 1370"/>
                  <a:gd name="T86" fmla="*/ 408 w 1384"/>
                  <a:gd name="T87" fmla="*/ 514 h 1370"/>
                  <a:gd name="T88" fmla="*/ 504 w 1384"/>
                  <a:gd name="T89" fmla="*/ 568 h 1370"/>
                  <a:gd name="T90" fmla="*/ 1079 w 1384"/>
                  <a:gd name="T91" fmla="*/ 561 h 1370"/>
                  <a:gd name="T92" fmla="*/ 753 w 1384"/>
                  <a:gd name="T93" fmla="*/ 598 h 1370"/>
                  <a:gd name="T94" fmla="*/ 350 w 1384"/>
                  <a:gd name="T95" fmla="*/ 584 h 1370"/>
                  <a:gd name="T96" fmla="*/ 380 w 1384"/>
                  <a:gd name="T97" fmla="*/ 616 h 1370"/>
                  <a:gd name="T98" fmla="*/ 780 w 1384"/>
                  <a:gd name="T99" fmla="*/ 605 h 1370"/>
                  <a:gd name="T100" fmla="*/ 835 w 1384"/>
                  <a:gd name="T101" fmla="*/ 653 h 1370"/>
                  <a:gd name="T102" fmla="*/ 254 w 1384"/>
                  <a:gd name="T103" fmla="*/ 673 h 1370"/>
                  <a:gd name="T104" fmla="*/ 359 w 1384"/>
                  <a:gd name="T105" fmla="*/ 674 h 1370"/>
                  <a:gd name="T106" fmla="*/ 437 w 1384"/>
                  <a:gd name="T107" fmla="*/ 721 h 1370"/>
                  <a:gd name="T108" fmla="*/ 60 w 1384"/>
                  <a:gd name="T109" fmla="*/ 722 h 1370"/>
                  <a:gd name="T110" fmla="*/ 357 w 1384"/>
                  <a:gd name="T111" fmla="*/ 777 h 1370"/>
                  <a:gd name="T112" fmla="*/ 1251 w 1384"/>
                  <a:gd name="T113" fmla="*/ 844 h 1370"/>
                  <a:gd name="T114" fmla="*/ 152 w 1384"/>
                  <a:gd name="T115" fmla="*/ 924 h 1370"/>
                  <a:gd name="T116" fmla="*/ 238 w 1384"/>
                  <a:gd name="T117" fmla="*/ 1075 h 1370"/>
                  <a:gd name="T118" fmla="*/ 293 w 1384"/>
                  <a:gd name="T119" fmla="*/ 1100 h 1370"/>
                  <a:gd name="T120" fmla="*/ 378 w 1384"/>
                  <a:gd name="T121" fmla="*/ 1236 h 1370"/>
                  <a:gd name="T122" fmla="*/ 884 w 1384"/>
                  <a:gd name="T123" fmla="*/ 1300 h 1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84" h="1370">
                    <a:moveTo>
                      <a:pt x="634" y="11"/>
                    </a:moveTo>
                    <a:cubicBezTo>
                      <a:pt x="764" y="0"/>
                      <a:pt x="897" y="27"/>
                      <a:pt x="1011" y="89"/>
                    </a:cubicBezTo>
                    <a:cubicBezTo>
                      <a:pt x="1130" y="152"/>
                      <a:pt x="1229" y="253"/>
                      <a:pt x="1291" y="373"/>
                    </a:cubicBezTo>
                    <a:cubicBezTo>
                      <a:pt x="1362" y="507"/>
                      <a:pt x="1384" y="664"/>
                      <a:pt x="1355" y="812"/>
                    </a:cubicBezTo>
                    <a:cubicBezTo>
                      <a:pt x="1335" y="919"/>
                      <a:pt x="1288" y="1020"/>
                      <a:pt x="1221" y="1104"/>
                    </a:cubicBezTo>
                    <a:cubicBezTo>
                      <a:pt x="1141" y="1205"/>
                      <a:pt x="1033" y="1281"/>
                      <a:pt x="912" y="1323"/>
                    </a:cubicBezTo>
                    <a:cubicBezTo>
                      <a:pt x="798" y="1362"/>
                      <a:pt x="673" y="1370"/>
                      <a:pt x="555" y="1345"/>
                    </a:cubicBezTo>
                    <a:cubicBezTo>
                      <a:pt x="418" y="1318"/>
                      <a:pt x="290" y="1245"/>
                      <a:pt x="195" y="1141"/>
                    </a:cubicBezTo>
                    <a:cubicBezTo>
                      <a:pt x="111" y="1050"/>
                      <a:pt x="52" y="935"/>
                      <a:pt x="29" y="813"/>
                    </a:cubicBezTo>
                    <a:cubicBezTo>
                      <a:pt x="0" y="665"/>
                      <a:pt x="23" y="507"/>
                      <a:pt x="93" y="373"/>
                    </a:cubicBezTo>
                    <a:cubicBezTo>
                      <a:pt x="146" y="270"/>
                      <a:pt x="226" y="182"/>
                      <a:pt x="323" y="118"/>
                    </a:cubicBezTo>
                    <a:cubicBezTo>
                      <a:pt x="416" y="58"/>
                      <a:pt x="524" y="21"/>
                      <a:pt x="634" y="11"/>
                    </a:cubicBezTo>
                    <a:close/>
                    <a:moveTo>
                      <a:pt x="494" y="54"/>
                    </a:moveTo>
                    <a:cubicBezTo>
                      <a:pt x="486" y="62"/>
                      <a:pt x="478" y="70"/>
                      <a:pt x="469" y="76"/>
                    </a:cubicBezTo>
                    <a:cubicBezTo>
                      <a:pt x="474" y="91"/>
                      <a:pt x="484" y="104"/>
                      <a:pt x="492" y="118"/>
                    </a:cubicBezTo>
                    <a:cubicBezTo>
                      <a:pt x="510" y="121"/>
                      <a:pt x="523" y="106"/>
                      <a:pt x="534" y="94"/>
                    </a:cubicBezTo>
                    <a:cubicBezTo>
                      <a:pt x="541" y="81"/>
                      <a:pt x="541" y="65"/>
                      <a:pt x="542" y="51"/>
                    </a:cubicBezTo>
                    <a:cubicBezTo>
                      <a:pt x="537" y="47"/>
                      <a:pt x="532" y="39"/>
                      <a:pt x="525" y="41"/>
                    </a:cubicBezTo>
                    <a:cubicBezTo>
                      <a:pt x="514" y="45"/>
                      <a:pt x="504" y="49"/>
                      <a:pt x="494" y="54"/>
                    </a:cubicBezTo>
                    <a:close/>
                    <a:moveTo>
                      <a:pt x="853" y="49"/>
                    </a:moveTo>
                    <a:cubicBezTo>
                      <a:pt x="847" y="58"/>
                      <a:pt x="844" y="68"/>
                      <a:pt x="841" y="78"/>
                    </a:cubicBezTo>
                    <a:cubicBezTo>
                      <a:pt x="829" y="86"/>
                      <a:pt x="817" y="78"/>
                      <a:pt x="806" y="74"/>
                    </a:cubicBezTo>
                    <a:cubicBezTo>
                      <a:pt x="804" y="89"/>
                      <a:pt x="814" y="102"/>
                      <a:pt x="827" y="108"/>
                    </a:cubicBezTo>
                    <a:cubicBezTo>
                      <a:pt x="820" y="130"/>
                      <a:pt x="793" y="132"/>
                      <a:pt x="777" y="144"/>
                    </a:cubicBezTo>
                    <a:cubicBezTo>
                      <a:pt x="789" y="146"/>
                      <a:pt x="801" y="149"/>
                      <a:pt x="813" y="147"/>
                    </a:cubicBezTo>
                    <a:cubicBezTo>
                      <a:pt x="827" y="143"/>
                      <a:pt x="839" y="135"/>
                      <a:pt x="849" y="125"/>
                    </a:cubicBezTo>
                    <a:cubicBezTo>
                      <a:pt x="857" y="141"/>
                      <a:pt x="856" y="162"/>
                      <a:pt x="870" y="174"/>
                    </a:cubicBezTo>
                    <a:cubicBezTo>
                      <a:pt x="882" y="182"/>
                      <a:pt x="898" y="190"/>
                      <a:pt x="912" y="181"/>
                    </a:cubicBezTo>
                    <a:cubicBezTo>
                      <a:pt x="903" y="171"/>
                      <a:pt x="893" y="162"/>
                      <a:pt x="883" y="153"/>
                    </a:cubicBezTo>
                    <a:cubicBezTo>
                      <a:pt x="871" y="142"/>
                      <a:pt x="863" y="126"/>
                      <a:pt x="858" y="111"/>
                    </a:cubicBezTo>
                    <a:cubicBezTo>
                      <a:pt x="872" y="106"/>
                      <a:pt x="889" y="105"/>
                      <a:pt x="903" y="99"/>
                    </a:cubicBezTo>
                    <a:cubicBezTo>
                      <a:pt x="902" y="92"/>
                      <a:pt x="897" y="88"/>
                      <a:pt x="893" y="83"/>
                    </a:cubicBezTo>
                    <a:cubicBezTo>
                      <a:pt x="885" y="83"/>
                      <a:pt x="877" y="82"/>
                      <a:pt x="870" y="82"/>
                    </a:cubicBezTo>
                    <a:cubicBezTo>
                      <a:pt x="870" y="73"/>
                      <a:pt x="874" y="64"/>
                      <a:pt x="869" y="56"/>
                    </a:cubicBezTo>
                    <a:cubicBezTo>
                      <a:pt x="864" y="52"/>
                      <a:pt x="859" y="49"/>
                      <a:pt x="853" y="49"/>
                    </a:cubicBezTo>
                    <a:close/>
                    <a:moveTo>
                      <a:pt x="496" y="137"/>
                    </a:moveTo>
                    <a:cubicBezTo>
                      <a:pt x="492" y="135"/>
                      <a:pt x="488" y="133"/>
                      <a:pt x="485" y="131"/>
                    </a:cubicBezTo>
                    <a:cubicBezTo>
                      <a:pt x="485" y="151"/>
                      <a:pt x="495" y="173"/>
                      <a:pt x="512" y="183"/>
                    </a:cubicBezTo>
                    <a:cubicBezTo>
                      <a:pt x="526" y="180"/>
                      <a:pt x="536" y="164"/>
                      <a:pt x="551" y="164"/>
                    </a:cubicBezTo>
                    <a:cubicBezTo>
                      <a:pt x="558" y="165"/>
                      <a:pt x="566" y="168"/>
                      <a:pt x="571" y="163"/>
                    </a:cubicBezTo>
                    <a:cubicBezTo>
                      <a:pt x="582" y="157"/>
                      <a:pt x="579" y="142"/>
                      <a:pt x="578" y="132"/>
                    </a:cubicBezTo>
                    <a:cubicBezTo>
                      <a:pt x="575" y="119"/>
                      <a:pt x="568" y="101"/>
                      <a:pt x="552" y="102"/>
                    </a:cubicBezTo>
                    <a:cubicBezTo>
                      <a:pt x="529" y="105"/>
                      <a:pt x="513" y="123"/>
                      <a:pt x="496" y="137"/>
                    </a:cubicBezTo>
                    <a:close/>
                    <a:moveTo>
                      <a:pt x="636" y="166"/>
                    </a:moveTo>
                    <a:cubicBezTo>
                      <a:pt x="636" y="166"/>
                      <a:pt x="636" y="166"/>
                      <a:pt x="636" y="166"/>
                    </a:cubicBezTo>
                    <a:moveTo>
                      <a:pt x="681" y="166"/>
                    </a:moveTo>
                    <a:cubicBezTo>
                      <a:pt x="669" y="172"/>
                      <a:pt x="685" y="178"/>
                      <a:pt x="690" y="170"/>
                    </a:cubicBezTo>
                    <a:cubicBezTo>
                      <a:pt x="695" y="164"/>
                      <a:pt x="684" y="163"/>
                      <a:pt x="681" y="166"/>
                    </a:cubicBezTo>
                    <a:close/>
                    <a:moveTo>
                      <a:pt x="705" y="165"/>
                    </a:moveTo>
                    <a:cubicBezTo>
                      <a:pt x="704" y="167"/>
                      <a:pt x="701" y="170"/>
                      <a:pt x="700" y="172"/>
                    </a:cubicBezTo>
                    <a:cubicBezTo>
                      <a:pt x="694" y="175"/>
                      <a:pt x="688" y="178"/>
                      <a:pt x="681" y="181"/>
                    </a:cubicBezTo>
                    <a:cubicBezTo>
                      <a:pt x="681" y="192"/>
                      <a:pt x="677" y="201"/>
                      <a:pt x="673" y="210"/>
                    </a:cubicBezTo>
                    <a:cubicBezTo>
                      <a:pt x="679" y="210"/>
                      <a:pt x="685" y="209"/>
                      <a:pt x="692" y="209"/>
                    </a:cubicBezTo>
                    <a:cubicBezTo>
                      <a:pt x="694" y="197"/>
                      <a:pt x="703" y="190"/>
                      <a:pt x="713" y="185"/>
                    </a:cubicBezTo>
                    <a:cubicBezTo>
                      <a:pt x="717" y="192"/>
                      <a:pt x="720" y="200"/>
                      <a:pt x="723" y="209"/>
                    </a:cubicBezTo>
                    <a:cubicBezTo>
                      <a:pt x="727" y="205"/>
                      <a:pt x="731" y="201"/>
                      <a:pt x="735" y="197"/>
                    </a:cubicBezTo>
                    <a:cubicBezTo>
                      <a:pt x="733" y="194"/>
                      <a:pt x="728" y="190"/>
                      <a:pt x="726" y="188"/>
                    </a:cubicBezTo>
                    <a:cubicBezTo>
                      <a:pt x="730" y="179"/>
                      <a:pt x="736" y="172"/>
                      <a:pt x="744" y="168"/>
                    </a:cubicBezTo>
                    <a:cubicBezTo>
                      <a:pt x="759" y="179"/>
                      <a:pt x="733" y="197"/>
                      <a:pt x="750" y="206"/>
                    </a:cubicBezTo>
                    <a:cubicBezTo>
                      <a:pt x="753" y="196"/>
                      <a:pt x="755" y="187"/>
                      <a:pt x="761" y="178"/>
                    </a:cubicBezTo>
                    <a:cubicBezTo>
                      <a:pt x="763" y="188"/>
                      <a:pt x="760" y="198"/>
                      <a:pt x="759" y="208"/>
                    </a:cubicBezTo>
                    <a:cubicBezTo>
                      <a:pt x="771" y="202"/>
                      <a:pt x="766" y="187"/>
                      <a:pt x="767" y="176"/>
                    </a:cubicBezTo>
                    <a:cubicBezTo>
                      <a:pt x="776" y="183"/>
                      <a:pt x="773" y="194"/>
                      <a:pt x="774" y="203"/>
                    </a:cubicBezTo>
                    <a:cubicBezTo>
                      <a:pt x="769" y="208"/>
                      <a:pt x="765" y="212"/>
                      <a:pt x="760" y="217"/>
                    </a:cubicBezTo>
                    <a:cubicBezTo>
                      <a:pt x="766" y="226"/>
                      <a:pt x="762" y="236"/>
                      <a:pt x="752" y="241"/>
                    </a:cubicBezTo>
                    <a:cubicBezTo>
                      <a:pt x="755" y="242"/>
                      <a:pt x="755" y="242"/>
                      <a:pt x="755" y="242"/>
                    </a:cubicBezTo>
                    <a:cubicBezTo>
                      <a:pt x="753" y="244"/>
                      <a:pt x="748" y="246"/>
                      <a:pt x="745" y="248"/>
                    </a:cubicBezTo>
                    <a:cubicBezTo>
                      <a:pt x="747" y="240"/>
                      <a:pt x="742" y="233"/>
                      <a:pt x="737" y="229"/>
                    </a:cubicBezTo>
                    <a:cubicBezTo>
                      <a:pt x="731" y="236"/>
                      <a:pt x="722" y="242"/>
                      <a:pt x="716" y="250"/>
                    </a:cubicBezTo>
                    <a:cubicBezTo>
                      <a:pt x="724" y="251"/>
                      <a:pt x="729" y="247"/>
                      <a:pt x="730" y="239"/>
                    </a:cubicBezTo>
                    <a:cubicBezTo>
                      <a:pt x="734" y="238"/>
                      <a:pt x="739" y="237"/>
                      <a:pt x="744" y="237"/>
                    </a:cubicBezTo>
                    <a:cubicBezTo>
                      <a:pt x="741" y="241"/>
                      <a:pt x="737" y="248"/>
                      <a:pt x="735" y="251"/>
                    </a:cubicBezTo>
                    <a:cubicBezTo>
                      <a:pt x="740" y="246"/>
                      <a:pt x="740" y="246"/>
                      <a:pt x="740" y="246"/>
                    </a:cubicBezTo>
                    <a:cubicBezTo>
                      <a:pt x="743" y="249"/>
                      <a:pt x="746" y="253"/>
                      <a:pt x="749" y="256"/>
                    </a:cubicBezTo>
                    <a:cubicBezTo>
                      <a:pt x="755" y="249"/>
                      <a:pt x="760" y="242"/>
                      <a:pt x="767" y="235"/>
                    </a:cubicBezTo>
                    <a:cubicBezTo>
                      <a:pt x="766" y="239"/>
                      <a:pt x="765" y="247"/>
                      <a:pt x="764" y="251"/>
                    </a:cubicBezTo>
                    <a:cubicBezTo>
                      <a:pt x="771" y="247"/>
                      <a:pt x="771" y="240"/>
                      <a:pt x="772" y="234"/>
                    </a:cubicBezTo>
                    <a:cubicBezTo>
                      <a:pt x="774" y="236"/>
                      <a:pt x="778" y="241"/>
                      <a:pt x="780" y="244"/>
                    </a:cubicBezTo>
                    <a:cubicBezTo>
                      <a:pt x="782" y="241"/>
                      <a:pt x="785" y="239"/>
                      <a:pt x="787" y="236"/>
                    </a:cubicBezTo>
                    <a:cubicBezTo>
                      <a:pt x="795" y="238"/>
                      <a:pt x="803" y="240"/>
                      <a:pt x="811" y="242"/>
                    </a:cubicBezTo>
                    <a:cubicBezTo>
                      <a:pt x="814" y="245"/>
                      <a:pt x="818" y="248"/>
                      <a:pt x="822" y="251"/>
                    </a:cubicBezTo>
                    <a:cubicBezTo>
                      <a:pt x="823" y="234"/>
                      <a:pt x="801" y="232"/>
                      <a:pt x="798" y="217"/>
                    </a:cubicBezTo>
                    <a:cubicBezTo>
                      <a:pt x="801" y="210"/>
                      <a:pt x="805" y="203"/>
                      <a:pt x="809" y="197"/>
                    </a:cubicBezTo>
                    <a:cubicBezTo>
                      <a:pt x="822" y="194"/>
                      <a:pt x="822" y="213"/>
                      <a:pt x="828" y="219"/>
                    </a:cubicBezTo>
                    <a:cubicBezTo>
                      <a:pt x="836" y="214"/>
                      <a:pt x="840" y="202"/>
                      <a:pt x="850" y="199"/>
                    </a:cubicBezTo>
                    <a:cubicBezTo>
                      <a:pt x="850" y="211"/>
                      <a:pt x="851" y="224"/>
                      <a:pt x="849" y="237"/>
                    </a:cubicBezTo>
                    <a:cubicBezTo>
                      <a:pt x="847" y="238"/>
                      <a:pt x="843" y="239"/>
                      <a:pt x="841" y="240"/>
                    </a:cubicBezTo>
                    <a:cubicBezTo>
                      <a:pt x="842" y="233"/>
                      <a:pt x="842" y="227"/>
                      <a:pt x="843" y="220"/>
                    </a:cubicBezTo>
                    <a:cubicBezTo>
                      <a:pt x="834" y="225"/>
                      <a:pt x="826" y="234"/>
                      <a:pt x="831" y="244"/>
                    </a:cubicBezTo>
                    <a:cubicBezTo>
                      <a:pt x="836" y="245"/>
                      <a:pt x="841" y="246"/>
                      <a:pt x="847" y="247"/>
                    </a:cubicBezTo>
                    <a:cubicBezTo>
                      <a:pt x="860" y="239"/>
                      <a:pt x="862" y="221"/>
                      <a:pt x="877" y="215"/>
                    </a:cubicBezTo>
                    <a:cubicBezTo>
                      <a:pt x="881" y="218"/>
                      <a:pt x="886" y="221"/>
                      <a:pt x="890" y="224"/>
                    </a:cubicBezTo>
                    <a:cubicBezTo>
                      <a:pt x="893" y="234"/>
                      <a:pt x="884" y="241"/>
                      <a:pt x="877" y="248"/>
                    </a:cubicBezTo>
                    <a:cubicBezTo>
                      <a:pt x="871" y="246"/>
                      <a:pt x="866" y="244"/>
                      <a:pt x="860" y="243"/>
                    </a:cubicBezTo>
                    <a:cubicBezTo>
                      <a:pt x="862" y="248"/>
                      <a:pt x="865" y="252"/>
                      <a:pt x="868" y="257"/>
                    </a:cubicBezTo>
                    <a:cubicBezTo>
                      <a:pt x="875" y="254"/>
                      <a:pt x="890" y="242"/>
                      <a:pt x="891" y="257"/>
                    </a:cubicBezTo>
                    <a:cubicBezTo>
                      <a:pt x="889" y="267"/>
                      <a:pt x="880" y="275"/>
                      <a:pt x="872" y="281"/>
                    </a:cubicBezTo>
                    <a:cubicBezTo>
                      <a:pt x="863" y="283"/>
                      <a:pt x="853" y="283"/>
                      <a:pt x="844" y="283"/>
                    </a:cubicBezTo>
                    <a:cubicBezTo>
                      <a:pt x="833" y="277"/>
                      <a:pt x="821" y="271"/>
                      <a:pt x="809" y="265"/>
                    </a:cubicBezTo>
                    <a:cubicBezTo>
                      <a:pt x="816" y="274"/>
                      <a:pt x="822" y="283"/>
                      <a:pt x="824" y="293"/>
                    </a:cubicBezTo>
                    <a:cubicBezTo>
                      <a:pt x="833" y="293"/>
                      <a:pt x="842" y="293"/>
                      <a:pt x="850" y="294"/>
                    </a:cubicBezTo>
                    <a:cubicBezTo>
                      <a:pt x="858" y="299"/>
                      <a:pt x="864" y="307"/>
                      <a:pt x="867" y="315"/>
                    </a:cubicBezTo>
                    <a:cubicBezTo>
                      <a:pt x="877" y="307"/>
                      <a:pt x="882" y="318"/>
                      <a:pt x="888" y="324"/>
                    </a:cubicBezTo>
                    <a:cubicBezTo>
                      <a:pt x="896" y="305"/>
                      <a:pt x="908" y="287"/>
                      <a:pt x="919" y="269"/>
                    </a:cubicBezTo>
                    <a:cubicBezTo>
                      <a:pt x="922" y="273"/>
                      <a:pt x="925" y="277"/>
                      <a:pt x="928" y="281"/>
                    </a:cubicBezTo>
                    <a:cubicBezTo>
                      <a:pt x="933" y="283"/>
                      <a:pt x="938" y="278"/>
                      <a:pt x="942" y="277"/>
                    </a:cubicBezTo>
                    <a:cubicBezTo>
                      <a:pt x="943" y="271"/>
                      <a:pt x="944" y="266"/>
                      <a:pt x="946" y="261"/>
                    </a:cubicBezTo>
                    <a:cubicBezTo>
                      <a:pt x="953" y="256"/>
                      <a:pt x="961" y="250"/>
                      <a:pt x="968" y="243"/>
                    </a:cubicBezTo>
                    <a:cubicBezTo>
                      <a:pt x="965" y="242"/>
                      <a:pt x="960" y="241"/>
                      <a:pt x="957" y="240"/>
                    </a:cubicBezTo>
                    <a:cubicBezTo>
                      <a:pt x="953" y="246"/>
                      <a:pt x="951" y="257"/>
                      <a:pt x="941" y="255"/>
                    </a:cubicBezTo>
                    <a:cubicBezTo>
                      <a:pt x="944" y="250"/>
                      <a:pt x="947" y="244"/>
                      <a:pt x="949" y="239"/>
                    </a:cubicBezTo>
                    <a:cubicBezTo>
                      <a:pt x="942" y="242"/>
                      <a:pt x="940" y="248"/>
                      <a:pt x="940" y="254"/>
                    </a:cubicBezTo>
                    <a:cubicBezTo>
                      <a:pt x="938" y="254"/>
                      <a:pt x="934" y="252"/>
                      <a:pt x="933" y="251"/>
                    </a:cubicBezTo>
                    <a:cubicBezTo>
                      <a:pt x="930" y="242"/>
                      <a:pt x="943" y="238"/>
                      <a:pt x="943" y="229"/>
                    </a:cubicBezTo>
                    <a:cubicBezTo>
                      <a:pt x="871" y="189"/>
                      <a:pt x="788" y="165"/>
                      <a:pt x="705" y="165"/>
                    </a:cubicBezTo>
                    <a:close/>
                    <a:moveTo>
                      <a:pt x="607" y="182"/>
                    </a:moveTo>
                    <a:cubicBezTo>
                      <a:pt x="604" y="182"/>
                      <a:pt x="599" y="181"/>
                      <a:pt x="596" y="180"/>
                    </a:cubicBezTo>
                    <a:cubicBezTo>
                      <a:pt x="596" y="183"/>
                      <a:pt x="596" y="189"/>
                      <a:pt x="596" y="192"/>
                    </a:cubicBezTo>
                    <a:cubicBezTo>
                      <a:pt x="598" y="186"/>
                      <a:pt x="598" y="186"/>
                      <a:pt x="598" y="186"/>
                    </a:cubicBezTo>
                    <a:cubicBezTo>
                      <a:pt x="608" y="190"/>
                      <a:pt x="617" y="197"/>
                      <a:pt x="625" y="204"/>
                    </a:cubicBezTo>
                    <a:cubicBezTo>
                      <a:pt x="633" y="204"/>
                      <a:pt x="627" y="197"/>
                      <a:pt x="626" y="192"/>
                    </a:cubicBezTo>
                    <a:cubicBezTo>
                      <a:pt x="614" y="191"/>
                      <a:pt x="612" y="179"/>
                      <a:pt x="613" y="169"/>
                    </a:cubicBezTo>
                    <a:cubicBezTo>
                      <a:pt x="607" y="171"/>
                      <a:pt x="604" y="175"/>
                      <a:pt x="607" y="182"/>
                    </a:cubicBezTo>
                    <a:close/>
                    <a:moveTo>
                      <a:pt x="621" y="169"/>
                    </a:moveTo>
                    <a:cubicBezTo>
                      <a:pt x="620" y="171"/>
                      <a:pt x="619" y="174"/>
                      <a:pt x="618" y="176"/>
                    </a:cubicBezTo>
                    <a:cubicBezTo>
                      <a:pt x="624" y="189"/>
                      <a:pt x="634" y="162"/>
                      <a:pt x="621" y="169"/>
                    </a:cubicBezTo>
                    <a:close/>
                    <a:moveTo>
                      <a:pt x="573" y="176"/>
                    </a:moveTo>
                    <a:cubicBezTo>
                      <a:pt x="584" y="182"/>
                      <a:pt x="587" y="197"/>
                      <a:pt x="577" y="206"/>
                    </a:cubicBezTo>
                    <a:cubicBezTo>
                      <a:pt x="578" y="208"/>
                      <a:pt x="579" y="213"/>
                      <a:pt x="580" y="215"/>
                    </a:cubicBezTo>
                    <a:cubicBezTo>
                      <a:pt x="587" y="215"/>
                      <a:pt x="590" y="210"/>
                      <a:pt x="589" y="200"/>
                    </a:cubicBezTo>
                    <a:cubicBezTo>
                      <a:pt x="591" y="206"/>
                      <a:pt x="593" y="212"/>
                      <a:pt x="594" y="218"/>
                    </a:cubicBezTo>
                    <a:cubicBezTo>
                      <a:pt x="597" y="220"/>
                      <a:pt x="600" y="222"/>
                      <a:pt x="603" y="224"/>
                    </a:cubicBezTo>
                    <a:cubicBezTo>
                      <a:pt x="588" y="223"/>
                      <a:pt x="598" y="237"/>
                      <a:pt x="596" y="244"/>
                    </a:cubicBezTo>
                    <a:cubicBezTo>
                      <a:pt x="594" y="247"/>
                      <a:pt x="591" y="250"/>
                      <a:pt x="589" y="252"/>
                    </a:cubicBezTo>
                    <a:cubicBezTo>
                      <a:pt x="584" y="260"/>
                      <a:pt x="579" y="266"/>
                      <a:pt x="573" y="272"/>
                    </a:cubicBezTo>
                    <a:cubicBezTo>
                      <a:pt x="570" y="271"/>
                      <a:pt x="566" y="268"/>
                      <a:pt x="564" y="266"/>
                    </a:cubicBezTo>
                    <a:cubicBezTo>
                      <a:pt x="559" y="269"/>
                      <a:pt x="555" y="271"/>
                      <a:pt x="550" y="274"/>
                    </a:cubicBezTo>
                    <a:cubicBezTo>
                      <a:pt x="546" y="282"/>
                      <a:pt x="546" y="291"/>
                      <a:pt x="547" y="299"/>
                    </a:cubicBezTo>
                    <a:cubicBezTo>
                      <a:pt x="553" y="296"/>
                      <a:pt x="557" y="288"/>
                      <a:pt x="564" y="289"/>
                    </a:cubicBezTo>
                    <a:cubicBezTo>
                      <a:pt x="572" y="288"/>
                      <a:pt x="576" y="295"/>
                      <a:pt x="581" y="300"/>
                    </a:cubicBezTo>
                    <a:cubicBezTo>
                      <a:pt x="586" y="293"/>
                      <a:pt x="590" y="286"/>
                      <a:pt x="595" y="279"/>
                    </a:cubicBezTo>
                    <a:cubicBezTo>
                      <a:pt x="602" y="277"/>
                      <a:pt x="609" y="276"/>
                      <a:pt x="615" y="275"/>
                    </a:cubicBezTo>
                    <a:cubicBezTo>
                      <a:pt x="620" y="277"/>
                      <a:pt x="624" y="279"/>
                      <a:pt x="628" y="280"/>
                    </a:cubicBezTo>
                    <a:cubicBezTo>
                      <a:pt x="627" y="275"/>
                      <a:pt x="625" y="270"/>
                      <a:pt x="620" y="268"/>
                    </a:cubicBezTo>
                    <a:cubicBezTo>
                      <a:pt x="610" y="263"/>
                      <a:pt x="601" y="273"/>
                      <a:pt x="590" y="271"/>
                    </a:cubicBezTo>
                    <a:cubicBezTo>
                      <a:pt x="591" y="268"/>
                      <a:pt x="591" y="261"/>
                      <a:pt x="591" y="257"/>
                    </a:cubicBezTo>
                    <a:cubicBezTo>
                      <a:pt x="594" y="260"/>
                      <a:pt x="596" y="262"/>
                      <a:pt x="599" y="264"/>
                    </a:cubicBezTo>
                    <a:cubicBezTo>
                      <a:pt x="600" y="263"/>
                      <a:pt x="603" y="259"/>
                      <a:pt x="604" y="257"/>
                    </a:cubicBezTo>
                    <a:cubicBezTo>
                      <a:pt x="601" y="257"/>
                      <a:pt x="594" y="257"/>
                      <a:pt x="591" y="258"/>
                    </a:cubicBezTo>
                    <a:cubicBezTo>
                      <a:pt x="605" y="248"/>
                      <a:pt x="609" y="232"/>
                      <a:pt x="607" y="217"/>
                    </a:cubicBezTo>
                    <a:cubicBezTo>
                      <a:pt x="605" y="217"/>
                      <a:pt x="600" y="218"/>
                      <a:pt x="597" y="218"/>
                    </a:cubicBezTo>
                    <a:cubicBezTo>
                      <a:pt x="598" y="214"/>
                      <a:pt x="601" y="204"/>
                      <a:pt x="602" y="200"/>
                    </a:cubicBezTo>
                    <a:cubicBezTo>
                      <a:pt x="598" y="198"/>
                      <a:pt x="593" y="200"/>
                      <a:pt x="590" y="196"/>
                    </a:cubicBezTo>
                    <a:cubicBezTo>
                      <a:pt x="590" y="189"/>
                      <a:pt x="591" y="181"/>
                      <a:pt x="591" y="174"/>
                    </a:cubicBezTo>
                    <a:cubicBezTo>
                      <a:pt x="585" y="175"/>
                      <a:pt x="579" y="175"/>
                      <a:pt x="573" y="176"/>
                    </a:cubicBezTo>
                    <a:close/>
                    <a:moveTo>
                      <a:pt x="516" y="195"/>
                    </a:moveTo>
                    <a:cubicBezTo>
                      <a:pt x="516" y="203"/>
                      <a:pt x="512" y="209"/>
                      <a:pt x="507" y="216"/>
                    </a:cubicBezTo>
                    <a:cubicBezTo>
                      <a:pt x="505" y="211"/>
                      <a:pt x="503" y="206"/>
                      <a:pt x="502" y="202"/>
                    </a:cubicBezTo>
                    <a:cubicBezTo>
                      <a:pt x="495" y="210"/>
                      <a:pt x="487" y="217"/>
                      <a:pt x="480" y="225"/>
                    </a:cubicBezTo>
                    <a:cubicBezTo>
                      <a:pt x="481" y="225"/>
                      <a:pt x="484" y="226"/>
                      <a:pt x="485" y="226"/>
                    </a:cubicBezTo>
                    <a:cubicBezTo>
                      <a:pt x="488" y="222"/>
                      <a:pt x="491" y="218"/>
                      <a:pt x="494" y="214"/>
                    </a:cubicBezTo>
                    <a:cubicBezTo>
                      <a:pt x="498" y="216"/>
                      <a:pt x="501" y="219"/>
                      <a:pt x="505" y="222"/>
                    </a:cubicBezTo>
                    <a:cubicBezTo>
                      <a:pt x="511" y="222"/>
                      <a:pt x="518" y="222"/>
                      <a:pt x="525" y="222"/>
                    </a:cubicBezTo>
                    <a:cubicBezTo>
                      <a:pt x="528" y="211"/>
                      <a:pt x="536" y="203"/>
                      <a:pt x="545" y="197"/>
                    </a:cubicBezTo>
                    <a:cubicBezTo>
                      <a:pt x="551" y="203"/>
                      <a:pt x="554" y="211"/>
                      <a:pt x="555" y="220"/>
                    </a:cubicBezTo>
                    <a:cubicBezTo>
                      <a:pt x="560" y="217"/>
                      <a:pt x="564" y="214"/>
                      <a:pt x="568" y="211"/>
                    </a:cubicBezTo>
                    <a:cubicBezTo>
                      <a:pt x="560" y="201"/>
                      <a:pt x="562" y="188"/>
                      <a:pt x="575" y="183"/>
                    </a:cubicBezTo>
                    <a:cubicBezTo>
                      <a:pt x="572" y="182"/>
                      <a:pt x="569" y="180"/>
                      <a:pt x="567" y="179"/>
                    </a:cubicBezTo>
                    <a:cubicBezTo>
                      <a:pt x="550" y="184"/>
                      <a:pt x="533" y="188"/>
                      <a:pt x="516" y="195"/>
                    </a:cubicBezTo>
                    <a:close/>
                    <a:moveTo>
                      <a:pt x="629" y="181"/>
                    </a:moveTo>
                    <a:cubicBezTo>
                      <a:pt x="629" y="181"/>
                      <a:pt x="629" y="181"/>
                      <a:pt x="629" y="181"/>
                    </a:cubicBezTo>
                    <a:moveTo>
                      <a:pt x="736" y="181"/>
                    </a:moveTo>
                    <a:cubicBezTo>
                      <a:pt x="734" y="186"/>
                      <a:pt x="736" y="188"/>
                      <a:pt x="742" y="186"/>
                    </a:cubicBezTo>
                    <a:cubicBezTo>
                      <a:pt x="743" y="180"/>
                      <a:pt x="741" y="179"/>
                      <a:pt x="736" y="181"/>
                    </a:cubicBezTo>
                    <a:close/>
                    <a:moveTo>
                      <a:pt x="636" y="205"/>
                    </a:moveTo>
                    <a:cubicBezTo>
                      <a:pt x="646" y="203"/>
                      <a:pt x="647" y="191"/>
                      <a:pt x="648" y="183"/>
                    </a:cubicBezTo>
                    <a:cubicBezTo>
                      <a:pt x="637" y="185"/>
                      <a:pt x="636" y="196"/>
                      <a:pt x="636" y="205"/>
                    </a:cubicBezTo>
                    <a:close/>
                    <a:moveTo>
                      <a:pt x="665" y="204"/>
                    </a:moveTo>
                    <a:cubicBezTo>
                      <a:pt x="669" y="199"/>
                      <a:pt x="681" y="189"/>
                      <a:pt x="668" y="186"/>
                    </a:cubicBezTo>
                    <a:cubicBezTo>
                      <a:pt x="658" y="188"/>
                      <a:pt x="661" y="198"/>
                      <a:pt x="665" y="204"/>
                    </a:cubicBezTo>
                    <a:close/>
                    <a:moveTo>
                      <a:pt x="698" y="208"/>
                    </a:moveTo>
                    <a:cubicBezTo>
                      <a:pt x="704" y="209"/>
                      <a:pt x="709" y="210"/>
                      <a:pt x="714" y="210"/>
                    </a:cubicBezTo>
                    <a:cubicBezTo>
                      <a:pt x="714" y="205"/>
                      <a:pt x="712" y="201"/>
                      <a:pt x="711" y="196"/>
                    </a:cubicBezTo>
                    <a:cubicBezTo>
                      <a:pt x="705" y="198"/>
                      <a:pt x="701" y="203"/>
                      <a:pt x="698" y="208"/>
                    </a:cubicBezTo>
                    <a:close/>
                    <a:moveTo>
                      <a:pt x="608" y="215"/>
                    </a:moveTo>
                    <a:cubicBezTo>
                      <a:pt x="615" y="218"/>
                      <a:pt x="619" y="203"/>
                      <a:pt x="611" y="202"/>
                    </a:cubicBezTo>
                    <a:cubicBezTo>
                      <a:pt x="605" y="203"/>
                      <a:pt x="604" y="211"/>
                      <a:pt x="608" y="215"/>
                    </a:cubicBezTo>
                    <a:close/>
                    <a:moveTo>
                      <a:pt x="653" y="197"/>
                    </a:moveTo>
                    <a:cubicBezTo>
                      <a:pt x="650" y="202"/>
                      <a:pt x="647" y="207"/>
                      <a:pt x="644" y="213"/>
                    </a:cubicBezTo>
                    <a:cubicBezTo>
                      <a:pt x="657" y="215"/>
                      <a:pt x="655" y="228"/>
                      <a:pt x="651" y="236"/>
                    </a:cubicBezTo>
                    <a:cubicBezTo>
                      <a:pt x="646" y="245"/>
                      <a:pt x="656" y="260"/>
                      <a:pt x="643" y="263"/>
                    </a:cubicBezTo>
                    <a:cubicBezTo>
                      <a:pt x="643" y="259"/>
                      <a:pt x="642" y="251"/>
                      <a:pt x="642" y="246"/>
                    </a:cubicBezTo>
                    <a:cubicBezTo>
                      <a:pt x="635" y="250"/>
                      <a:pt x="634" y="257"/>
                      <a:pt x="631" y="263"/>
                    </a:cubicBezTo>
                    <a:cubicBezTo>
                      <a:pt x="632" y="265"/>
                      <a:pt x="636" y="269"/>
                      <a:pt x="637" y="271"/>
                    </a:cubicBezTo>
                    <a:cubicBezTo>
                      <a:pt x="642" y="270"/>
                      <a:pt x="646" y="268"/>
                      <a:pt x="651" y="266"/>
                    </a:cubicBezTo>
                    <a:cubicBezTo>
                      <a:pt x="653" y="263"/>
                      <a:pt x="655" y="260"/>
                      <a:pt x="658" y="256"/>
                    </a:cubicBezTo>
                    <a:cubicBezTo>
                      <a:pt x="657" y="245"/>
                      <a:pt x="663" y="236"/>
                      <a:pt x="670" y="228"/>
                    </a:cubicBezTo>
                    <a:cubicBezTo>
                      <a:pt x="665" y="217"/>
                      <a:pt x="660" y="206"/>
                      <a:pt x="653" y="197"/>
                    </a:cubicBezTo>
                    <a:close/>
                    <a:moveTo>
                      <a:pt x="540" y="209"/>
                    </a:moveTo>
                    <a:cubicBezTo>
                      <a:pt x="538" y="211"/>
                      <a:pt x="535" y="216"/>
                      <a:pt x="533" y="218"/>
                    </a:cubicBezTo>
                    <a:cubicBezTo>
                      <a:pt x="537" y="220"/>
                      <a:pt x="545" y="226"/>
                      <a:pt x="547" y="220"/>
                    </a:cubicBezTo>
                    <a:cubicBezTo>
                      <a:pt x="553" y="214"/>
                      <a:pt x="544" y="210"/>
                      <a:pt x="540" y="209"/>
                    </a:cubicBezTo>
                    <a:close/>
                    <a:moveTo>
                      <a:pt x="734" y="206"/>
                    </a:moveTo>
                    <a:cubicBezTo>
                      <a:pt x="729" y="212"/>
                      <a:pt x="719" y="218"/>
                      <a:pt x="724" y="228"/>
                    </a:cubicBezTo>
                    <a:cubicBezTo>
                      <a:pt x="730" y="222"/>
                      <a:pt x="744" y="214"/>
                      <a:pt x="734" y="206"/>
                    </a:cubicBezTo>
                    <a:close/>
                    <a:moveTo>
                      <a:pt x="818" y="223"/>
                    </a:moveTo>
                    <a:cubicBezTo>
                      <a:pt x="817" y="219"/>
                      <a:pt x="815" y="214"/>
                      <a:pt x="813" y="209"/>
                    </a:cubicBezTo>
                    <a:cubicBezTo>
                      <a:pt x="805" y="213"/>
                      <a:pt x="809" y="225"/>
                      <a:pt x="818" y="223"/>
                    </a:cubicBezTo>
                    <a:close/>
                    <a:moveTo>
                      <a:pt x="1118" y="237"/>
                    </a:moveTo>
                    <a:cubicBezTo>
                      <a:pt x="1126" y="240"/>
                      <a:pt x="1135" y="239"/>
                      <a:pt x="1144" y="237"/>
                    </a:cubicBezTo>
                    <a:cubicBezTo>
                      <a:pt x="1145" y="241"/>
                      <a:pt x="1147" y="245"/>
                      <a:pt x="1149" y="249"/>
                    </a:cubicBezTo>
                    <a:cubicBezTo>
                      <a:pt x="1133" y="254"/>
                      <a:pt x="1120" y="239"/>
                      <a:pt x="1104" y="239"/>
                    </a:cubicBezTo>
                    <a:cubicBezTo>
                      <a:pt x="1106" y="233"/>
                      <a:pt x="1108" y="227"/>
                      <a:pt x="1110" y="221"/>
                    </a:cubicBezTo>
                    <a:cubicBezTo>
                      <a:pt x="1095" y="222"/>
                      <a:pt x="1080" y="232"/>
                      <a:pt x="1078" y="248"/>
                    </a:cubicBezTo>
                    <a:cubicBezTo>
                      <a:pt x="1088" y="259"/>
                      <a:pt x="1104" y="243"/>
                      <a:pt x="1116" y="250"/>
                    </a:cubicBezTo>
                    <a:cubicBezTo>
                      <a:pt x="1133" y="259"/>
                      <a:pt x="1152" y="263"/>
                      <a:pt x="1165" y="277"/>
                    </a:cubicBezTo>
                    <a:cubicBezTo>
                      <a:pt x="1159" y="278"/>
                      <a:pt x="1154" y="281"/>
                      <a:pt x="1148" y="283"/>
                    </a:cubicBezTo>
                    <a:cubicBezTo>
                      <a:pt x="1156" y="290"/>
                      <a:pt x="1164" y="297"/>
                      <a:pt x="1172" y="304"/>
                    </a:cubicBezTo>
                    <a:cubicBezTo>
                      <a:pt x="1174" y="303"/>
                      <a:pt x="1180" y="302"/>
                      <a:pt x="1182" y="302"/>
                    </a:cubicBezTo>
                    <a:cubicBezTo>
                      <a:pt x="1192" y="280"/>
                      <a:pt x="1169" y="268"/>
                      <a:pt x="1155" y="256"/>
                    </a:cubicBezTo>
                    <a:cubicBezTo>
                      <a:pt x="1163" y="258"/>
                      <a:pt x="1170" y="260"/>
                      <a:pt x="1178" y="262"/>
                    </a:cubicBezTo>
                    <a:cubicBezTo>
                      <a:pt x="1188" y="266"/>
                      <a:pt x="1201" y="255"/>
                      <a:pt x="1199" y="245"/>
                    </a:cubicBezTo>
                    <a:cubicBezTo>
                      <a:pt x="1191" y="235"/>
                      <a:pt x="1176" y="236"/>
                      <a:pt x="1167" y="229"/>
                    </a:cubicBezTo>
                    <a:cubicBezTo>
                      <a:pt x="1161" y="225"/>
                      <a:pt x="1155" y="221"/>
                      <a:pt x="1148" y="220"/>
                    </a:cubicBezTo>
                    <a:cubicBezTo>
                      <a:pt x="1146" y="215"/>
                      <a:pt x="1143" y="210"/>
                      <a:pt x="1141" y="205"/>
                    </a:cubicBezTo>
                    <a:cubicBezTo>
                      <a:pt x="1128" y="211"/>
                      <a:pt x="1117" y="222"/>
                      <a:pt x="1118" y="237"/>
                    </a:cubicBezTo>
                    <a:close/>
                    <a:moveTo>
                      <a:pt x="465" y="225"/>
                    </a:moveTo>
                    <a:cubicBezTo>
                      <a:pt x="468" y="226"/>
                      <a:pt x="472" y="227"/>
                      <a:pt x="474" y="227"/>
                    </a:cubicBezTo>
                    <a:cubicBezTo>
                      <a:pt x="476" y="222"/>
                      <a:pt x="478" y="217"/>
                      <a:pt x="479" y="212"/>
                    </a:cubicBezTo>
                    <a:cubicBezTo>
                      <a:pt x="471" y="211"/>
                      <a:pt x="469" y="219"/>
                      <a:pt x="465" y="225"/>
                    </a:cubicBezTo>
                    <a:close/>
                    <a:moveTo>
                      <a:pt x="627" y="215"/>
                    </a:moveTo>
                    <a:cubicBezTo>
                      <a:pt x="629" y="226"/>
                      <a:pt x="627" y="237"/>
                      <a:pt x="624" y="248"/>
                    </a:cubicBezTo>
                    <a:cubicBezTo>
                      <a:pt x="629" y="249"/>
                      <a:pt x="629" y="249"/>
                      <a:pt x="629" y="249"/>
                    </a:cubicBezTo>
                    <a:cubicBezTo>
                      <a:pt x="634" y="238"/>
                      <a:pt x="640" y="226"/>
                      <a:pt x="635" y="214"/>
                    </a:cubicBezTo>
                    <a:cubicBezTo>
                      <a:pt x="633" y="214"/>
                      <a:pt x="629" y="214"/>
                      <a:pt x="627" y="215"/>
                    </a:cubicBezTo>
                    <a:close/>
                    <a:moveTo>
                      <a:pt x="746" y="213"/>
                    </a:moveTo>
                    <a:cubicBezTo>
                      <a:pt x="744" y="219"/>
                      <a:pt x="745" y="225"/>
                      <a:pt x="746" y="230"/>
                    </a:cubicBezTo>
                    <a:cubicBezTo>
                      <a:pt x="750" y="229"/>
                      <a:pt x="756" y="231"/>
                      <a:pt x="756" y="225"/>
                    </a:cubicBezTo>
                    <a:cubicBezTo>
                      <a:pt x="753" y="221"/>
                      <a:pt x="752" y="213"/>
                      <a:pt x="746" y="213"/>
                    </a:cubicBezTo>
                    <a:close/>
                    <a:moveTo>
                      <a:pt x="215" y="224"/>
                    </a:moveTo>
                    <a:cubicBezTo>
                      <a:pt x="212" y="232"/>
                      <a:pt x="217" y="240"/>
                      <a:pt x="219" y="248"/>
                    </a:cubicBezTo>
                    <a:cubicBezTo>
                      <a:pt x="218" y="255"/>
                      <a:pt x="215" y="262"/>
                      <a:pt x="214" y="269"/>
                    </a:cubicBezTo>
                    <a:cubicBezTo>
                      <a:pt x="222" y="273"/>
                      <a:pt x="232" y="276"/>
                      <a:pt x="242" y="276"/>
                    </a:cubicBezTo>
                    <a:cubicBezTo>
                      <a:pt x="240" y="285"/>
                      <a:pt x="238" y="294"/>
                      <a:pt x="237" y="303"/>
                    </a:cubicBezTo>
                    <a:cubicBezTo>
                      <a:pt x="234" y="301"/>
                      <a:pt x="228" y="298"/>
                      <a:pt x="225" y="296"/>
                    </a:cubicBezTo>
                    <a:cubicBezTo>
                      <a:pt x="225" y="309"/>
                      <a:pt x="233" y="318"/>
                      <a:pt x="242" y="326"/>
                    </a:cubicBezTo>
                    <a:cubicBezTo>
                      <a:pt x="251" y="333"/>
                      <a:pt x="262" y="340"/>
                      <a:pt x="275" y="338"/>
                    </a:cubicBezTo>
                    <a:cubicBezTo>
                      <a:pt x="271" y="320"/>
                      <a:pt x="246" y="315"/>
                      <a:pt x="248" y="295"/>
                    </a:cubicBezTo>
                    <a:cubicBezTo>
                      <a:pt x="252" y="297"/>
                      <a:pt x="256" y="298"/>
                      <a:pt x="260" y="300"/>
                    </a:cubicBezTo>
                    <a:cubicBezTo>
                      <a:pt x="261" y="305"/>
                      <a:pt x="262" y="311"/>
                      <a:pt x="262" y="316"/>
                    </a:cubicBezTo>
                    <a:cubicBezTo>
                      <a:pt x="266" y="312"/>
                      <a:pt x="270" y="308"/>
                      <a:pt x="274" y="304"/>
                    </a:cubicBezTo>
                    <a:cubicBezTo>
                      <a:pt x="275" y="309"/>
                      <a:pt x="277" y="313"/>
                      <a:pt x="279" y="318"/>
                    </a:cubicBezTo>
                    <a:cubicBezTo>
                      <a:pt x="284" y="321"/>
                      <a:pt x="288" y="317"/>
                      <a:pt x="293" y="315"/>
                    </a:cubicBezTo>
                    <a:cubicBezTo>
                      <a:pt x="296" y="315"/>
                      <a:pt x="301" y="315"/>
                      <a:pt x="304" y="316"/>
                    </a:cubicBezTo>
                    <a:cubicBezTo>
                      <a:pt x="302" y="309"/>
                      <a:pt x="300" y="302"/>
                      <a:pt x="298" y="296"/>
                    </a:cubicBezTo>
                    <a:cubicBezTo>
                      <a:pt x="298" y="294"/>
                      <a:pt x="298" y="290"/>
                      <a:pt x="298" y="287"/>
                    </a:cubicBezTo>
                    <a:cubicBezTo>
                      <a:pt x="297" y="287"/>
                      <a:pt x="293" y="285"/>
                      <a:pt x="291" y="284"/>
                    </a:cubicBezTo>
                    <a:cubicBezTo>
                      <a:pt x="290" y="276"/>
                      <a:pt x="286" y="262"/>
                      <a:pt x="275" y="272"/>
                    </a:cubicBezTo>
                    <a:cubicBezTo>
                      <a:pt x="275" y="267"/>
                      <a:pt x="274" y="259"/>
                      <a:pt x="273" y="255"/>
                    </a:cubicBezTo>
                    <a:cubicBezTo>
                      <a:pt x="280" y="251"/>
                      <a:pt x="286" y="248"/>
                      <a:pt x="292" y="245"/>
                    </a:cubicBezTo>
                    <a:cubicBezTo>
                      <a:pt x="303" y="253"/>
                      <a:pt x="315" y="263"/>
                      <a:pt x="319" y="276"/>
                    </a:cubicBezTo>
                    <a:cubicBezTo>
                      <a:pt x="316" y="282"/>
                      <a:pt x="311" y="287"/>
                      <a:pt x="307" y="292"/>
                    </a:cubicBezTo>
                    <a:cubicBezTo>
                      <a:pt x="314" y="294"/>
                      <a:pt x="322" y="295"/>
                      <a:pt x="329" y="298"/>
                    </a:cubicBezTo>
                    <a:cubicBezTo>
                      <a:pt x="343" y="296"/>
                      <a:pt x="347" y="281"/>
                      <a:pt x="342" y="270"/>
                    </a:cubicBezTo>
                    <a:cubicBezTo>
                      <a:pt x="331" y="255"/>
                      <a:pt x="321" y="239"/>
                      <a:pt x="304" y="230"/>
                    </a:cubicBezTo>
                    <a:cubicBezTo>
                      <a:pt x="285" y="230"/>
                      <a:pt x="275" y="249"/>
                      <a:pt x="258" y="256"/>
                    </a:cubicBezTo>
                    <a:cubicBezTo>
                      <a:pt x="258" y="245"/>
                      <a:pt x="260" y="235"/>
                      <a:pt x="259" y="224"/>
                    </a:cubicBezTo>
                    <a:cubicBezTo>
                      <a:pt x="255" y="214"/>
                      <a:pt x="244" y="218"/>
                      <a:pt x="237" y="220"/>
                    </a:cubicBezTo>
                    <a:cubicBezTo>
                      <a:pt x="230" y="218"/>
                      <a:pt x="218" y="214"/>
                      <a:pt x="215" y="224"/>
                    </a:cubicBezTo>
                    <a:close/>
                    <a:moveTo>
                      <a:pt x="620" y="238"/>
                    </a:moveTo>
                    <a:cubicBezTo>
                      <a:pt x="622" y="230"/>
                      <a:pt x="620" y="223"/>
                      <a:pt x="619" y="216"/>
                    </a:cubicBezTo>
                    <a:cubicBezTo>
                      <a:pt x="611" y="222"/>
                      <a:pt x="614" y="231"/>
                      <a:pt x="620" y="238"/>
                    </a:cubicBezTo>
                    <a:close/>
                    <a:moveTo>
                      <a:pt x="674" y="217"/>
                    </a:moveTo>
                    <a:cubicBezTo>
                      <a:pt x="678" y="223"/>
                      <a:pt x="685" y="222"/>
                      <a:pt x="691" y="223"/>
                    </a:cubicBezTo>
                    <a:cubicBezTo>
                      <a:pt x="691" y="222"/>
                      <a:pt x="691" y="218"/>
                      <a:pt x="692" y="217"/>
                    </a:cubicBezTo>
                    <a:cubicBezTo>
                      <a:pt x="686" y="217"/>
                      <a:pt x="680" y="217"/>
                      <a:pt x="674" y="217"/>
                    </a:cubicBezTo>
                    <a:close/>
                    <a:moveTo>
                      <a:pt x="558" y="238"/>
                    </a:moveTo>
                    <a:cubicBezTo>
                      <a:pt x="568" y="237"/>
                      <a:pt x="572" y="226"/>
                      <a:pt x="573" y="218"/>
                    </a:cubicBezTo>
                    <a:cubicBezTo>
                      <a:pt x="566" y="222"/>
                      <a:pt x="554" y="228"/>
                      <a:pt x="558" y="238"/>
                    </a:cubicBezTo>
                    <a:close/>
                    <a:moveTo>
                      <a:pt x="581" y="224"/>
                    </a:moveTo>
                    <a:cubicBezTo>
                      <a:pt x="580" y="229"/>
                      <a:pt x="577" y="234"/>
                      <a:pt x="579" y="239"/>
                    </a:cubicBezTo>
                    <a:cubicBezTo>
                      <a:pt x="581" y="242"/>
                      <a:pt x="586" y="241"/>
                      <a:pt x="590" y="242"/>
                    </a:cubicBezTo>
                    <a:cubicBezTo>
                      <a:pt x="590" y="235"/>
                      <a:pt x="585" y="230"/>
                      <a:pt x="581" y="224"/>
                    </a:cubicBezTo>
                    <a:close/>
                    <a:moveTo>
                      <a:pt x="696" y="238"/>
                    </a:moveTo>
                    <a:cubicBezTo>
                      <a:pt x="703" y="237"/>
                      <a:pt x="719" y="236"/>
                      <a:pt x="714" y="226"/>
                    </a:cubicBezTo>
                    <a:cubicBezTo>
                      <a:pt x="706" y="223"/>
                      <a:pt x="701" y="233"/>
                      <a:pt x="696" y="238"/>
                    </a:cubicBezTo>
                    <a:close/>
                    <a:moveTo>
                      <a:pt x="869" y="238"/>
                    </a:moveTo>
                    <a:cubicBezTo>
                      <a:pt x="877" y="239"/>
                      <a:pt x="883" y="231"/>
                      <a:pt x="879" y="223"/>
                    </a:cubicBezTo>
                    <a:cubicBezTo>
                      <a:pt x="874" y="228"/>
                      <a:pt x="867" y="231"/>
                      <a:pt x="869" y="238"/>
                    </a:cubicBezTo>
                    <a:close/>
                    <a:moveTo>
                      <a:pt x="441" y="229"/>
                    </a:moveTo>
                    <a:cubicBezTo>
                      <a:pt x="435" y="229"/>
                      <a:pt x="433" y="240"/>
                      <a:pt x="440" y="240"/>
                    </a:cubicBezTo>
                    <a:cubicBezTo>
                      <a:pt x="446" y="240"/>
                      <a:pt x="448" y="229"/>
                      <a:pt x="441" y="229"/>
                    </a:cubicBezTo>
                    <a:close/>
                    <a:moveTo>
                      <a:pt x="507" y="230"/>
                    </a:moveTo>
                    <a:cubicBezTo>
                      <a:pt x="514" y="235"/>
                      <a:pt x="524" y="238"/>
                      <a:pt x="529" y="230"/>
                    </a:cubicBezTo>
                    <a:cubicBezTo>
                      <a:pt x="522" y="229"/>
                      <a:pt x="515" y="229"/>
                      <a:pt x="507" y="230"/>
                    </a:cubicBezTo>
                    <a:close/>
                    <a:moveTo>
                      <a:pt x="685" y="230"/>
                    </a:moveTo>
                    <a:cubicBezTo>
                      <a:pt x="683" y="236"/>
                      <a:pt x="685" y="238"/>
                      <a:pt x="691" y="236"/>
                    </a:cubicBezTo>
                    <a:cubicBezTo>
                      <a:pt x="693" y="229"/>
                      <a:pt x="691" y="227"/>
                      <a:pt x="685" y="230"/>
                    </a:cubicBezTo>
                    <a:close/>
                    <a:moveTo>
                      <a:pt x="481" y="243"/>
                    </a:moveTo>
                    <a:cubicBezTo>
                      <a:pt x="487" y="254"/>
                      <a:pt x="493" y="240"/>
                      <a:pt x="495" y="234"/>
                    </a:cubicBezTo>
                    <a:cubicBezTo>
                      <a:pt x="488" y="232"/>
                      <a:pt x="479" y="234"/>
                      <a:pt x="481" y="243"/>
                    </a:cubicBezTo>
                    <a:close/>
                    <a:moveTo>
                      <a:pt x="426" y="236"/>
                    </a:moveTo>
                    <a:cubicBezTo>
                      <a:pt x="423" y="241"/>
                      <a:pt x="426" y="248"/>
                      <a:pt x="431" y="249"/>
                    </a:cubicBezTo>
                    <a:cubicBezTo>
                      <a:pt x="438" y="246"/>
                      <a:pt x="432" y="231"/>
                      <a:pt x="426" y="236"/>
                    </a:cubicBezTo>
                    <a:close/>
                    <a:moveTo>
                      <a:pt x="448" y="237"/>
                    </a:moveTo>
                    <a:cubicBezTo>
                      <a:pt x="448" y="237"/>
                      <a:pt x="448" y="237"/>
                      <a:pt x="448" y="237"/>
                    </a:cubicBezTo>
                    <a:moveTo>
                      <a:pt x="459" y="261"/>
                    </a:moveTo>
                    <a:cubicBezTo>
                      <a:pt x="471" y="258"/>
                      <a:pt x="466" y="244"/>
                      <a:pt x="467" y="235"/>
                    </a:cubicBezTo>
                    <a:cubicBezTo>
                      <a:pt x="456" y="239"/>
                      <a:pt x="459" y="252"/>
                      <a:pt x="459" y="261"/>
                    </a:cubicBezTo>
                    <a:close/>
                    <a:moveTo>
                      <a:pt x="495" y="251"/>
                    </a:moveTo>
                    <a:cubicBezTo>
                      <a:pt x="501" y="249"/>
                      <a:pt x="506" y="247"/>
                      <a:pt x="511" y="244"/>
                    </a:cubicBezTo>
                    <a:cubicBezTo>
                      <a:pt x="516" y="246"/>
                      <a:pt x="521" y="246"/>
                      <a:pt x="527" y="247"/>
                    </a:cubicBezTo>
                    <a:cubicBezTo>
                      <a:pt x="524" y="237"/>
                      <a:pt x="508" y="242"/>
                      <a:pt x="501" y="238"/>
                    </a:cubicBezTo>
                    <a:cubicBezTo>
                      <a:pt x="499" y="242"/>
                      <a:pt x="497" y="247"/>
                      <a:pt x="495" y="251"/>
                    </a:cubicBezTo>
                    <a:close/>
                    <a:moveTo>
                      <a:pt x="532" y="251"/>
                    </a:moveTo>
                    <a:cubicBezTo>
                      <a:pt x="538" y="250"/>
                      <a:pt x="545" y="248"/>
                      <a:pt x="551" y="245"/>
                    </a:cubicBezTo>
                    <a:cubicBezTo>
                      <a:pt x="549" y="242"/>
                      <a:pt x="548" y="237"/>
                      <a:pt x="544" y="237"/>
                    </a:cubicBezTo>
                    <a:cubicBezTo>
                      <a:pt x="538" y="240"/>
                      <a:pt x="535" y="246"/>
                      <a:pt x="532" y="251"/>
                    </a:cubicBezTo>
                    <a:close/>
                    <a:moveTo>
                      <a:pt x="665" y="248"/>
                    </a:moveTo>
                    <a:cubicBezTo>
                      <a:pt x="668" y="249"/>
                      <a:pt x="671" y="250"/>
                      <a:pt x="674" y="251"/>
                    </a:cubicBezTo>
                    <a:cubicBezTo>
                      <a:pt x="675" y="246"/>
                      <a:pt x="677" y="241"/>
                      <a:pt x="679" y="237"/>
                    </a:cubicBezTo>
                    <a:cubicBezTo>
                      <a:pt x="672" y="237"/>
                      <a:pt x="668" y="243"/>
                      <a:pt x="665" y="248"/>
                    </a:cubicBezTo>
                    <a:close/>
                    <a:moveTo>
                      <a:pt x="686" y="241"/>
                    </a:moveTo>
                    <a:cubicBezTo>
                      <a:pt x="684" y="255"/>
                      <a:pt x="672" y="259"/>
                      <a:pt x="660" y="261"/>
                    </a:cubicBezTo>
                    <a:cubicBezTo>
                      <a:pt x="664" y="264"/>
                      <a:pt x="668" y="267"/>
                      <a:pt x="672" y="270"/>
                    </a:cubicBezTo>
                    <a:cubicBezTo>
                      <a:pt x="677" y="265"/>
                      <a:pt x="682" y="259"/>
                      <a:pt x="688" y="254"/>
                    </a:cubicBezTo>
                    <a:cubicBezTo>
                      <a:pt x="694" y="265"/>
                      <a:pt x="688" y="277"/>
                      <a:pt x="682" y="286"/>
                    </a:cubicBezTo>
                    <a:cubicBezTo>
                      <a:pt x="676" y="296"/>
                      <a:pt x="665" y="297"/>
                      <a:pt x="656" y="303"/>
                    </a:cubicBezTo>
                    <a:cubicBezTo>
                      <a:pt x="644" y="301"/>
                      <a:pt x="631" y="300"/>
                      <a:pt x="619" y="297"/>
                    </a:cubicBezTo>
                    <a:cubicBezTo>
                      <a:pt x="626" y="304"/>
                      <a:pt x="634" y="311"/>
                      <a:pt x="638" y="320"/>
                    </a:cubicBezTo>
                    <a:cubicBezTo>
                      <a:pt x="647" y="315"/>
                      <a:pt x="657" y="309"/>
                      <a:pt x="667" y="313"/>
                    </a:cubicBezTo>
                    <a:cubicBezTo>
                      <a:pt x="674" y="315"/>
                      <a:pt x="677" y="322"/>
                      <a:pt x="681" y="326"/>
                    </a:cubicBezTo>
                    <a:cubicBezTo>
                      <a:pt x="683" y="324"/>
                      <a:pt x="687" y="320"/>
                      <a:pt x="689" y="318"/>
                    </a:cubicBezTo>
                    <a:cubicBezTo>
                      <a:pt x="693" y="321"/>
                      <a:pt x="697" y="324"/>
                      <a:pt x="701" y="327"/>
                    </a:cubicBezTo>
                    <a:cubicBezTo>
                      <a:pt x="704" y="307"/>
                      <a:pt x="715" y="288"/>
                      <a:pt x="715" y="267"/>
                    </a:cubicBezTo>
                    <a:cubicBezTo>
                      <a:pt x="717" y="267"/>
                      <a:pt x="720" y="266"/>
                      <a:pt x="721" y="266"/>
                    </a:cubicBezTo>
                    <a:cubicBezTo>
                      <a:pt x="727" y="269"/>
                      <a:pt x="733" y="272"/>
                      <a:pt x="739" y="276"/>
                    </a:cubicBezTo>
                    <a:cubicBezTo>
                      <a:pt x="738" y="286"/>
                      <a:pt x="730" y="298"/>
                      <a:pt x="736" y="308"/>
                    </a:cubicBezTo>
                    <a:cubicBezTo>
                      <a:pt x="737" y="300"/>
                      <a:pt x="741" y="292"/>
                      <a:pt x="748" y="288"/>
                    </a:cubicBezTo>
                    <a:cubicBezTo>
                      <a:pt x="749" y="291"/>
                      <a:pt x="751" y="297"/>
                      <a:pt x="752" y="300"/>
                    </a:cubicBezTo>
                    <a:cubicBezTo>
                      <a:pt x="759" y="293"/>
                      <a:pt x="769" y="286"/>
                      <a:pt x="768" y="274"/>
                    </a:cubicBezTo>
                    <a:cubicBezTo>
                      <a:pt x="763" y="276"/>
                      <a:pt x="757" y="279"/>
                      <a:pt x="752" y="279"/>
                    </a:cubicBezTo>
                    <a:cubicBezTo>
                      <a:pt x="745" y="275"/>
                      <a:pt x="741" y="268"/>
                      <a:pt x="740" y="260"/>
                    </a:cubicBezTo>
                    <a:cubicBezTo>
                      <a:pt x="736" y="258"/>
                      <a:pt x="732" y="256"/>
                      <a:pt x="728" y="255"/>
                    </a:cubicBezTo>
                    <a:cubicBezTo>
                      <a:pt x="726" y="256"/>
                      <a:pt x="721" y="258"/>
                      <a:pt x="719" y="259"/>
                    </a:cubicBezTo>
                    <a:cubicBezTo>
                      <a:pt x="717" y="259"/>
                      <a:pt x="713" y="257"/>
                      <a:pt x="711" y="256"/>
                    </a:cubicBezTo>
                    <a:cubicBezTo>
                      <a:pt x="711" y="253"/>
                      <a:pt x="711" y="247"/>
                      <a:pt x="711" y="244"/>
                    </a:cubicBezTo>
                    <a:cubicBezTo>
                      <a:pt x="702" y="247"/>
                      <a:pt x="692" y="249"/>
                      <a:pt x="686" y="241"/>
                    </a:cubicBezTo>
                    <a:close/>
                    <a:moveTo>
                      <a:pt x="569" y="244"/>
                    </a:moveTo>
                    <a:cubicBezTo>
                      <a:pt x="569" y="244"/>
                      <a:pt x="569" y="244"/>
                      <a:pt x="569" y="244"/>
                    </a:cubicBezTo>
                    <a:moveTo>
                      <a:pt x="609" y="244"/>
                    </a:moveTo>
                    <a:cubicBezTo>
                      <a:pt x="611" y="250"/>
                      <a:pt x="613" y="255"/>
                      <a:pt x="615" y="260"/>
                    </a:cubicBezTo>
                    <a:cubicBezTo>
                      <a:pt x="620" y="253"/>
                      <a:pt x="617" y="245"/>
                      <a:pt x="609" y="244"/>
                    </a:cubicBezTo>
                    <a:close/>
                    <a:moveTo>
                      <a:pt x="785" y="249"/>
                    </a:moveTo>
                    <a:cubicBezTo>
                      <a:pt x="787" y="253"/>
                      <a:pt x="790" y="256"/>
                      <a:pt x="792" y="260"/>
                    </a:cubicBezTo>
                    <a:cubicBezTo>
                      <a:pt x="800" y="261"/>
                      <a:pt x="807" y="258"/>
                      <a:pt x="812" y="251"/>
                    </a:cubicBezTo>
                    <a:cubicBezTo>
                      <a:pt x="803" y="249"/>
                      <a:pt x="794" y="245"/>
                      <a:pt x="785" y="249"/>
                    </a:cubicBezTo>
                    <a:close/>
                    <a:moveTo>
                      <a:pt x="475" y="247"/>
                    </a:moveTo>
                    <a:cubicBezTo>
                      <a:pt x="473" y="253"/>
                      <a:pt x="471" y="259"/>
                      <a:pt x="469" y="266"/>
                    </a:cubicBezTo>
                    <a:cubicBezTo>
                      <a:pt x="472" y="266"/>
                      <a:pt x="478" y="267"/>
                      <a:pt x="481" y="267"/>
                    </a:cubicBezTo>
                    <a:cubicBezTo>
                      <a:pt x="481" y="273"/>
                      <a:pt x="482" y="278"/>
                      <a:pt x="482" y="284"/>
                    </a:cubicBezTo>
                    <a:cubicBezTo>
                      <a:pt x="486" y="283"/>
                      <a:pt x="490" y="282"/>
                      <a:pt x="493" y="282"/>
                    </a:cubicBezTo>
                    <a:cubicBezTo>
                      <a:pt x="493" y="273"/>
                      <a:pt x="494" y="265"/>
                      <a:pt x="495" y="257"/>
                    </a:cubicBezTo>
                    <a:cubicBezTo>
                      <a:pt x="492" y="257"/>
                      <a:pt x="487" y="257"/>
                      <a:pt x="484" y="257"/>
                    </a:cubicBezTo>
                    <a:cubicBezTo>
                      <a:pt x="481" y="253"/>
                      <a:pt x="478" y="250"/>
                      <a:pt x="475" y="247"/>
                    </a:cubicBezTo>
                    <a:close/>
                    <a:moveTo>
                      <a:pt x="437" y="259"/>
                    </a:moveTo>
                    <a:cubicBezTo>
                      <a:pt x="442" y="261"/>
                      <a:pt x="447" y="263"/>
                      <a:pt x="453" y="265"/>
                    </a:cubicBezTo>
                    <a:cubicBezTo>
                      <a:pt x="451" y="259"/>
                      <a:pt x="449" y="253"/>
                      <a:pt x="445" y="249"/>
                    </a:cubicBezTo>
                    <a:cubicBezTo>
                      <a:pt x="442" y="252"/>
                      <a:pt x="439" y="255"/>
                      <a:pt x="437" y="259"/>
                    </a:cubicBezTo>
                    <a:close/>
                    <a:moveTo>
                      <a:pt x="505" y="276"/>
                    </a:moveTo>
                    <a:cubicBezTo>
                      <a:pt x="508" y="268"/>
                      <a:pt x="511" y="261"/>
                      <a:pt x="513" y="253"/>
                    </a:cubicBezTo>
                    <a:cubicBezTo>
                      <a:pt x="502" y="254"/>
                      <a:pt x="497" y="268"/>
                      <a:pt x="505" y="276"/>
                    </a:cubicBezTo>
                    <a:close/>
                    <a:moveTo>
                      <a:pt x="558" y="252"/>
                    </a:moveTo>
                    <a:cubicBezTo>
                      <a:pt x="554" y="253"/>
                      <a:pt x="548" y="262"/>
                      <a:pt x="555" y="263"/>
                    </a:cubicBezTo>
                    <a:cubicBezTo>
                      <a:pt x="564" y="265"/>
                      <a:pt x="570" y="248"/>
                      <a:pt x="558" y="252"/>
                    </a:cubicBezTo>
                    <a:close/>
                    <a:moveTo>
                      <a:pt x="572" y="260"/>
                    </a:moveTo>
                    <a:cubicBezTo>
                      <a:pt x="578" y="262"/>
                      <a:pt x="581" y="259"/>
                      <a:pt x="579" y="252"/>
                    </a:cubicBezTo>
                    <a:cubicBezTo>
                      <a:pt x="573" y="251"/>
                      <a:pt x="570" y="254"/>
                      <a:pt x="572" y="260"/>
                    </a:cubicBezTo>
                    <a:close/>
                    <a:moveTo>
                      <a:pt x="823" y="255"/>
                    </a:moveTo>
                    <a:cubicBezTo>
                      <a:pt x="823" y="257"/>
                      <a:pt x="822" y="261"/>
                      <a:pt x="821" y="262"/>
                    </a:cubicBezTo>
                    <a:cubicBezTo>
                      <a:pt x="825" y="264"/>
                      <a:pt x="828" y="265"/>
                      <a:pt x="832" y="267"/>
                    </a:cubicBezTo>
                    <a:cubicBezTo>
                      <a:pt x="835" y="263"/>
                      <a:pt x="837" y="259"/>
                      <a:pt x="840" y="255"/>
                    </a:cubicBezTo>
                    <a:cubicBezTo>
                      <a:pt x="834" y="255"/>
                      <a:pt x="829" y="255"/>
                      <a:pt x="823" y="255"/>
                    </a:cubicBezTo>
                    <a:close/>
                    <a:moveTo>
                      <a:pt x="845" y="276"/>
                    </a:moveTo>
                    <a:cubicBezTo>
                      <a:pt x="857" y="273"/>
                      <a:pt x="859" y="261"/>
                      <a:pt x="858" y="251"/>
                    </a:cubicBezTo>
                    <a:cubicBezTo>
                      <a:pt x="847" y="254"/>
                      <a:pt x="846" y="266"/>
                      <a:pt x="845" y="276"/>
                    </a:cubicBezTo>
                    <a:close/>
                    <a:moveTo>
                      <a:pt x="963" y="256"/>
                    </a:moveTo>
                    <a:cubicBezTo>
                      <a:pt x="963" y="264"/>
                      <a:pt x="977" y="257"/>
                      <a:pt x="972" y="252"/>
                    </a:cubicBezTo>
                    <a:cubicBezTo>
                      <a:pt x="969" y="251"/>
                      <a:pt x="969" y="251"/>
                      <a:pt x="969" y="251"/>
                    </a:cubicBezTo>
                    <a:cubicBezTo>
                      <a:pt x="967" y="252"/>
                      <a:pt x="965" y="255"/>
                      <a:pt x="963" y="256"/>
                    </a:cubicBezTo>
                    <a:close/>
                    <a:moveTo>
                      <a:pt x="520" y="259"/>
                    </a:moveTo>
                    <a:cubicBezTo>
                      <a:pt x="514" y="264"/>
                      <a:pt x="524" y="267"/>
                      <a:pt x="526" y="271"/>
                    </a:cubicBezTo>
                    <a:cubicBezTo>
                      <a:pt x="525" y="278"/>
                      <a:pt x="523" y="285"/>
                      <a:pt x="521" y="292"/>
                    </a:cubicBezTo>
                    <a:cubicBezTo>
                      <a:pt x="530" y="287"/>
                      <a:pt x="540" y="283"/>
                      <a:pt x="544" y="273"/>
                    </a:cubicBezTo>
                    <a:cubicBezTo>
                      <a:pt x="539" y="275"/>
                      <a:pt x="534" y="277"/>
                      <a:pt x="529" y="279"/>
                    </a:cubicBezTo>
                    <a:cubicBezTo>
                      <a:pt x="529" y="268"/>
                      <a:pt x="540" y="264"/>
                      <a:pt x="547" y="257"/>
                    </a:cubicBezTo>
                    <a:cubicBezTo>
                      <a:pt x="538" y="258"/>
                      <a:pt x="529" y="258"/>
                      <a:pt x="520" y="259"/>
                    </a:cubicBezTo>
                    <a:close/>
                    <a:moveTo>
                      <a:pt x="749" y="269"/>
                    </a:moveTo>
                    <a:cubicBezTo>
                      <a:pt x="759" y="268"/>
                      <a:pt x="771" y="269"/>
                      <a:pt x="776" y="259"/>
                    </a:cubicBezTo>
                    <a:cubicBezTo>
                      <a:pt x="767" y="260"/>
                      <a:pt x="753" y="257"/>
                      <a:pt x="749" y="269"/>
                    </a:cubicBezTo>
                    <a:close/>
                    <a:moveTo>
                      <a:pt x="1106" y="255"/>
                    </a:moveTo>
                    <a:cubicBezTo>
                      <a:pt x="1109" y="261"/>
                      <a:pt x="1115" y="265"/>
                      <a:pt x="1121" y="269"/>
                    </a:cubicBezTo>
                    <a:cubicBezTo>
                      <a:pt x="1116" y="270"/>
                      <a:pt x="1112" y="272"/>
                      <a:pt x="1107" y="273"/>
                    </a:cubicBezTo>
                    <a:cubicBezTo>
                      <a:pt x="1101" y="270"/>
                      <a:pt x="1095" y="265"/>
                      <a:pt x="1088" y="264"/>
                    </a:cubicBezTo>
                    <a:cubicBezTo>
                      <a:pt x="1080" y="273"/>
                      <a:pt x="1092" y="284"/>
                      <a:pt x="1100" y="290"/>
                    </a:cubicBezTo>
                    <a:cubicBezTo>
                      <a:pt x="1092" y="295"/>
                      <a:pt x="1085" y="300"/>
                      <a:pt x="1076" y="303"/>
                    </a:cubicBezTo>
                    <a:cubicBezTo>
                      <a:pt x="1069" y="295"/>
                      <a:pt x="1061" y="287"/>
                      <a:pt x="1053" y="280"/>
                    </a:cubicBezTo>
                    <a:cubicBezTo>
                      <a:pt x="1057" y="294"/>
                      <a:pt x="1059" y="312"/>
                      <a:pt x="1072" y="322"/>
                    </a:cubicBezTo>
                    <a:cubicBezTo>
                      <a:pt x="1088" y="324"/>
                      <a:pt x="1098" y="308"/>
                      <a:pt x="1108" y="298"/>
                    </a:cubicBezTo>
                    <a:cubicBezTo>
                      <a:pt x="1116" y="299"/>
                      <a:pt x="1123" y="299"/>
                      <a:pt x="1131" y="298"/>
                    </a:cubicBezTo>
                    <a:cubicBezTo>
                      <a:pt x="1128" y="293"/>
                      <a:pt x="1124" y="287"/>
                      <a:pt x="1121" y="281"/>
                    </a:cubicBezTo>
                    <a:cubicBezTo>
                      <a:pt x="1128" y="283"/>
                      <a:pt x="1134" y="285"/>
                      <a:pt x="1141" y="287"/>
                    </a:cubicBezTo>
                    <a:cubicBezTo>
                      <a:pt x="1144" y="283"/>
                      <a:pt x="1147" y="280"/>
                      <a:pt x="1150" y="276"/>
                    </a:cubicBezTo>
                    <a:cubicBezTo>
                      <a:pt x="1138" y="266"/>
                      <a:pt x="1125" y="250"/>
                      <a:pt x="1106" y="255"/>
                    </a:cubicBezTo>
                    <a:close/>
                    <a:moveTo>
                      <a:pt x="380" y="274"/>
                    </a:moveTo>
                    <a:cubicBezTo>
                      <a:pt x="383" y="276"/>
                      <a:pt x="386" y="277"/>
                      <a:pt x="389" y="278"/>
                    </a:cubicBezTo>
                    <a:cubicBezTo>
                      <a:pt x="391" y="272"/>
                      <a:pt x="392" y="266"/>
                      <a:pt x="394" y="260"/>
                    </a:cubicBezTo>
                    <a:cubicBezTo>
                      <a:pt x="387" y="262"/>
                      <a:pt x="383" y="268"/>
                      <a:pt x="380" y="274"/>
                    </a:cubicBezTo>
                    <a:close/>
                    <a:moveTo>
                      <a:pt x="413" y="273"/>
                    </a:moveTo>
                    <a:cubicBezTo>
                      <a:pt x="413" y="282"/>
                      <a:pt x="416" y="292"/>
                      <a:pt x="410" y="300"/>
                    </a:cubicBezTo>
                    <a:cubicBezTo>
                      <a:pt x="412" y="302"/>
                      <a:pt x="414" y="304"/>
                      <a:pt x="415" y="306"/>
                    </a:cubicBezTo>
                    <a:cubicBezTo>
                      <a:pt x="418" y="296"/>
                      <a:pt x="429" y="297"/>
                      <a:pt x="436" y="294"/>
                    </a:cubicBezTo>
                    <a:cubicBezTo>
                      <a:pt x="437" y="286"/>
                      <a:pt x="438" y="278"/>
                      <a:pt x="440" y="270"/>
                    </a:cubicBezTo>
                    <a:cubicBezTo>
                      <a:pt x="435" y="266"/>
                      <a:pt x="431" y="262"/>
                      <a:pt x="427" y="258"/>
                    </a:cubicBezTo>
                    <a:cubicBezTo>
                      <a:pt x="422" y="263"/>
                      <a:pt x="417" y="267"/>
                      <a:pt x="413" y="273"/>
                    </a:cubicBezTo>
                    <a:close/>
                    <a:moveTo>
                      <a:pt x="783" y="264"/>
                    </a:moveTo>
                    <a:cubicBezTo>
                      <a:pt x="782" y="267"/>
                      <a:pt x="782" y="272"/>
                      <a:pt x="782" y="275"/>
                    </a:cubicBezTo>
                    <a:cubicBezTo>
                      <a:pt x="779" y="280"/>
                      <a:pt x="776" y="284"/>
                      <a:pt x="773" y="289"/>
                    </a:cubicBezTo>
                    <a:cubicBezTo>
                      <a:pt x="780" y="289"/>
                      <a:pt x="786" y="289"/>
                      <a:pt x="793" y="289"/>
                    </a:cubicBezTo>
                    <a:cubicBezTo>
                      <a:pt x="792" y="279"/>
                      <a:pt x="792" y="268"/>
                      <a:pt x="783" y="264"/>
                    </a:cubicBezTo>
                    <a:close/>
                    <a:moveTo>
                      <a:pt x="459" y="296"/>
                    </a:moveTo>
                    <a:cubicBezTo>
                      <a:pt x="468" y="301"/>
                      <a:pt x="477" y="304"/>
                      <a:pt x="487" y="303"/>
                    </a:cubicBezTo>
                    <a:cubicBezTo>
                      <a:pt x="484" y="311"/>
                      <a:pt x="484" y="311"/>
                      <a:pt x="484" y="311"/>
                    </a:cubicBezTo>
                    <a:cubicBezTo>
                      <a:pt x="489" y="309"/>
                      <a:pt x="493" y="306"/>
                      <a:pt x="496" y="302"/>
                    </a:cubicBezTo>
                    <a:cubicBezTo>
                      <a:pt x="505" y="309"/>
                      <a:pt x="513" y="320"/>
                      <a:pt x="525" y="320"/>
                    </a:cubicBezTo>
                    <a:cubicBezTo>
                      <a:pt x="521" y="312"/>
                      <a:pt x="514" y="307"/>
                      <a:pt x="507" y="301"/>
                    </a:cubicBezTo>
                    <a:cubicBezTo>
                      <a:pt x="504" y="301"/>
                      <a:pt x="499" y="302"/>
                      <a:pt x="496" y="302"/>
                    </a:cubicBezTo>
                    <a:cubicBezTo>
                      <a:pt x="497" y="298"/>
                      <a:pt x="499" y="291"/>
                      <a:pt x="500" y="288"/>
                    </a:cubicBezTo>
                    <a:cubicBezTo>
                      <a:pt x="490" y="290"/>
                      <a:pt x="483" y="296"/>
                      <a:pt x="476" y="302"/>
                    </a:cubicBezTo>
                    <a:cubicBezTo>
                      <a:pt x="471" y="295"/>
                      <a:pt x="467" y="288"/>
                      <a:pt x="464" y="280"/>
                    </a:cubicBezTo>
                    <a:cubicBezTo>
                      <a:pt x="467" y="281"/>
                      <a:pt x="473" y="282"/>
                      <a:pt x="476" y="283"/>
                    </a:cubicBezTo>
                    <a:cubicBezTo>
                      <a:pt x="476" y="281"/>
                      <a:pt x="476" y="278"/>
                      <a:pt x="476" y="277"/>
                    </a:cubicBezTo>
                    <a:cubicBezTo>
                      <a:pt x="474" y="278"/>
                      <a:pt x="470" y="279"/>
                      <a:pt x="468" y="280"/>
                    </a:cubicBezTo>
                    <a:cubicBezTo>
                      <a:pt x="466" y="277"/>
                      <a:pt x="462" y="272"/>
                      <a:pt x="460" y="269"/>
                    </a:cubicBezTo>
                    <a:cubicBezTo>
                      <a:pt x="448" y="274"/>
                      <a:pt x="459" y="287"/>
                      <a:pt x="459" y="296"/>
                    </a:cubicBezTo>
                    <a:close/>
                    <a:moveTo>
                      <a:pt x="654" y="296"/>
                    </a:moveTo>
                    <a:cubicBezTo>
                      <a:pt x="663" y="290"/>
                      <a:pt x="664" y="279"/>
                      <a:pt x="662" y="269"/>
                    </a:cubicBezTo>
                    <a:cubicBezTo>
                      <a:pt x="648" y="269"/>
                      <a:pt x="656" y="287"/>
                      <a:pt x="654" y="296"/>
                    </a:cubicBezTo>
                    <a:close/>
                    <a:moveTo>
                      <a:pt x="797" y="273"/>
                    </a:moveTo>
                    <a:cubicBezTo>
                      <a:pt x="801" y="282"/>
                      <a:pt x="806" y="292"/>
                      <a:pt x="811" y="301"/>
                    </a:cubicBezTo>
                    <a:cubicBezTo>
                      <a:pt x="820" y="291"/>
                      <a:pt x="808" y="275"/>
                      <a:pt x="797" y="273"/>
                    </a:cubicBezTo>
                    <a:close/>
                    <a:moveTo>
                      <a:pt x="989" y="275"/>
                    </a:moveTo>
                    <a:cubicBezTo>
                      <a:pt x="990" y="279"/>
                      <a:pt x="993" y="283"/>
                      <a:pt x="998" y="285"/>
                    </a:cubicBezTo>
                    <a:cubicBezTo>
                      <a:pt x="998" y="288"/>
                      <a:pt x="997" y="293"/>
                      <a:pt x="997" y="295"/>
                    </a:cubicBezTo>
                    <a:cubicBezTo>
                      <a:pt x="999" y="294"/>
                      <a:pt x="1003" y="292"/>
                      <a:pt x="1006" y="292"/>
                    </a:cubicBezTo>
                    <a:cubicBezTo>
                      <a:pt x="1003" y="289"/>
                      <a:pt x="1000" y="286"/>
                      <a:pt x="998" y="284"/>
                    </a:cubicBezTo>
                    <a:cubicBezTo>
                      <a:pt x="1002" y="281"/>
                      <a:pt x="1006" y="278"/>
                      <a:pt x="1009" y="274"/>
                    </a:cubicBezTo>
                    <a:cubicBezTo>
                      <a:pt x="1002" y="274"/>
                      <a:pt x="996" y="274"/>
                      <a:pt x="989" y="275"/>
                    </a:cubicBezTo>
                    <a:close/>
                    <a:moveTo>
                      <a:pt x="444" y="278"/>
                    </a:moveTo>
                    <a:cubicBezTo>
                      <a:pt x="444" y="278"/>
                      <a:pt x="444" y="278"/>
                      <a:pt x="444" y="278"/>
                    </a:cubicBezTo>
                    <a:moveTo>
                      <a:pt x="628" y="291"/>
                    </a:moveTo>
                    <a:cubicBezTo>
                      <a:pt x="632" y="291"/>
                      <a:pt x="637" y="291"/>
                      <a:pt x="642" y="290"/>
                    </a:cubicBezTo>
                    <a:cubicBezTo>
                      <a:pt x="642" y="285"/>
                      <a:pt x="643" y="281"/>
                      <a:pt x="643" y="276"/>
                    </a:cubicBezTo>
                    <a:cubicBezTo>
                      <a:pt x="637" y="280"/>
                      <a:pt x="631" y="284"/>
                      <a:pt x="628" y="291"/>
                    </a:cubicBezTo>
                    <a:close/>
                    <a:moveTo>
                      <a:pt x="973" y="278"/>
                    </a:moveTo>
                    <a:cubicBezTo>
                      <a:pt x="970" y="283"/>
                      <a:pt x="966" y="288"/>
                      <a:pt x="962" y="293"/>
                    </a:cubicBezTo>
                    <a:cubicBezTo>
                      <a:pt x="966" y="295"/>
                      <a:pt x="969" y="298"/>
                      <a:pt x="972" y="300"/>
                    </a:cubicBezTo>
                    <a:cubicBezTo>
                      <a:pt x="965" y="302"/>
                      <a:pt x="965" y="302"/>
                      <a:pt x="965" y="302"/>
                    </a:cubicBezTo>
                    <a:cubicBezTo>
                      <a:pt x="967" y="308"/>
                      <a:pt x="969" y="314"/>
                      <a:pt x="971" y="320"/>
                    </a:cubicBezTo>
                    <a:cubicBezTo>
                      <a:pt x="976" y="316"/>
                      <a:pt x="980" y="312"/>
                      <a:pt x="980" y="306"/>
                    </a:cubicBezTo>
                    <a:cubicBezTo>
                      <a:pt x="987" y="307"/>
                      <a:pt x="994" y="308"/>
                      <a:pt x="1001" y="309"/>
                    </a:cubicBezTo>
                    <a:cubicBezTo>
                      <a:pt x="1000" y="306"/>
                      <a:pt x="997" y="301"/>
                      <a:pt x="996" y="299"/>
                    </a:cubicBezTo>
                    <a:cubicBezTo>
                      <a:pt x="986" y="301"/>
                      <a:pt x="977" y="297"/>
                      <a:pt x="968" y="293"/>
                    </a:cubicBezTo>
                    <a:cubicBezTo>
                      <a:pt x="971" y="291"/>
                      <a:pt x="978" y="287"/>
                      <a:pt x="982" y="285"/>
                    </a:cubicBezTo>
                    <a:cubicBezTo>
                      <a:pt x="981" y="283"/>
                      <a:pt x="981" y="280"/>
                      <a:pt x="981" y="278"/>
                    </a:cubicBezTo>
                    <a:cubicBezTo>
                      <a:pt x="979" y="278"/>
                      <a:pt x="975" y="278"/>
                      <a:pt x="973" y="278"/>
                    </a:cubicBezTo>
                    <a:close/>
                    <a:moveTo>
                      <a:pt x="394" y="288"/>
                    </a:moveTo>
                    <a:cubicBezTo>
                      <a:pt x="397" y="291"/>
                      <a:pt x="397" y="298"/>
                      <a:pt x="402" y="298"/>
                    </a:cubicBezTo>
                    <a:cubicBezTo>
                      <a:pt x="408" y="294"/>
                      <a:pt x="407" y="286"/>
                      <a:pt x="407" y="280"/>
                    </a:cubicBezTo>
                    <a:cubicBezTo>
                      <a:pt x="403" y="283"/>
                      <a:pt x="398" y="285"/>
                      <a:pt x="394" y="288"/>
                    </a:cubicBezTo>
                    <a:close/>
                    <a:moveTo>
                      <a:pt x="722" y="282"/>
                    </a:moveTo>
                    <a:cubicBezTo>
                      <a:pt x="719" y="292"/>
                      <a:pt x="712" y="304"/>
                      <a:pt x="714" y="314"/>
                    </a:cubicBezTo>
                    <a:cubicBezTo>
                      <a:pt x="730" y="312"/>
                      <a:pt x="727" y="292"/>
                      <a:pt x="730" y="280"/>
                    </a:cubicBezTo>
                    <a:cubicBezTo>
                      <a:pt x="728" y="280"/>
                      <a:pt x="724" y="281"/>
                      <a:pt x="722" y="282"/>
                    </a:cubicBezTo>
                    <a:close/>
                    <a:moveTo>
                      <a:pt x="378" y="284"/>
                    </a:moveTo>
                    <a:cubicBezTo>
                      <a:pt x="373" y="292"/>
                      <a:pt x="371" y="304"/>
                      <a:pt x="379" y="311"/>
                    </a:cubicBezTo>
                    <a:cubicBezTo>
                      <a:pt x="382" y="302"/>
                      <a:pt x="384" y="292"/>
                      <a:pt x="378" y="284"/>
                    </a:cubicBezTo>
                    <a:close/>
                    <a:moveTo>
                      <a:pt x="598" y="286"/>
                    </a:moveTo>
                    <a:cubicBezTo>
                      <a:pt x="597" y="290"/>
                      <a:pt x="597" y="294"/>
                      <a:pt x="598" y="299"/>
                    </a:cubicBezTo>
                    <a:cubicBezTo>
                      <a:pt x="607" y="299"/>
                      <a:pt x="615" y="293"/>
                      <a:pt x="620" y="285"/>
                    </a:cubicBezTo>
                    <a:cubicBezTo>
                      <a:pt x="613" y="285"/>
                      <a:pt x="606" y="285"/>
                      <a:pt x="598" y="286"/>
                    </a:cubicBezTo>
                    <a:close/>
                    <a:moveTo>
                      <a:pt x="920" y="285"/>
                    </a:moveTo>
                    <a:cubicBezTo>
                      <a:pt x="914" y="295"/>
                      <a:pt x="908" y="305"/>
                      <a:pt x="901" y="315"/>
                    </a:cubicBezTo>
                    <a:cubicBezTo>
                      <a:pt x="905" y="316"/>
                      <a:pt x="908" y="317"/>
                      <a:pt x="912" y="319"/>
                    </a:cubicBezTo>
                    <a:cubicBezTo>
                      <a:pt x="918" y="310"/>
                      <a:pt x="924" y="301"/>
                      <a:pt x="926" y="290"/>
                    </a:cubicBezTo>
                    <a:cubicBezTo>
                      <a:pt x="924" y="288"/>
                      <a:pt x="922" y="287"/>
                      <a:pt x="920" y="285"/>
                    </a:cubicBezTo>
                    <a:close/>
                    <a:moveTo>
                      <a:pt x="932" y="306"/>
                    </a:moveTo>
                    <a:cubicBezTo>
                      <a:pt x="938" y="300"/>
                      <a:pt x="944" y="293"/>
                      <a:pt x="943" y="283"/>
                    </a:cubicBezTo>
                    <a:cubicBezTo>
                      <a:pt x="936" y="288"/>
                      <a:pt x="933" y="297"/>
                      <a:pt x="932" y="306"/>
                    </a:cubicBezTo>
                    <a:close/>
                    <a:moveTo>
                      <a:pt x="946" y="311"/>
                    </a:moveTo>
                    <a:cubicBezTo>
                      <a:pt x="958" y="309"/>
                      <a:pt x="956" y="297"/>
                      <a:pt x="954" y="288"/>
                    </a:cubicBezTo>
                    <a:cubicBezTo>
                      <a:pt x="949" y="295"/>
                      <a:pt x="939" y="302"/>
                      <a:pt x="946" y="311"/>
                    </a:cubicBezTo>
                    <a:close/>
                    <a:moveTo>
                      <a:pt x="523" y="300"/>
                    </a:moveTo>
                    <a:cubicBezTo>
                      <a:pt x="527" y="306"/>
                      <a:pt x="531" y="311"/>
                      <a:pt x="535" y="317"/>
                    </a:cubicBezTo>
                    <a:cubicBezTo>
                      <a:pt x="537" y="317"/>
                      <a:pt x="541" y="317"/>
                      <a:pt x="543" y="317"/>
                    </a:cubicBezTo>
                    <a:cubicBezTo>
                      <a:pt x="541" y="314"/>
                      <a:pt x="540" y="311"/>
                      <a:pt x="538" y="308"/>
                    </a:cubicBezTo>
                    <a:cubicBezTo>
                      <a:pt x="538" y="302"/>
                      <a:pt x="539" y="297"/>
                      <a:pt x="539" y="292"/>
                    </a:cubicBezTo>
                    <a:cubicBezTo>
                      <a:pt x="534" y="294"/>
                      <a:pt x="528" y="297"/>
                      <a:pt x="523" y="300"/>
                    </a:cubicBezTo>
                    <a:close/>
                    <a:moveTo>
                      <a:pt x="1008" y="293"/>
                    </a:moveTo>
                    <a:cubicBezTo>
                      <a:pt x="1012" y="300"/>
                      <a:pt x="1021" y="302"/>
                      <a:pt x="1029" y="302"/>
                    </a:cubicBezTo>
                    <a:cubicBezTo>
                      <a:pt x="1024" y="296"/>
                      <a:pt x="1016" y="293"/>
                      <a:pt x="1008" y="293"/>
                    </a:cubicBezTo>
                    <a:close/>
                    <a:moveTo>
                      <a:pt x="341" y="297"/>
                    </a:moveTo>
                    <a:cubicBezTo>
                      <a:pt x="341" y="300"/>
                      <a:pt x="342" y="305"/>
                      <a:pt x="342" y="308"/>
                    </a:cubicBezTo>
                    <a:cubicBezTo>
                      <a:pt x="334" y="306"/>
                      <a:pt x="334" y="306"/>
                      <a:pt x="334" y="306"/>
                    </a:cubicBezTo>
                    <a:cubicBezTo>
                      <a:pt x="335" y="309"/>
                      <a:pt x="336" y="314"/>
                      <a:pt x="336" y="317"/>
                    </a:cubicBezTo>
                    <a:cubicBezTo>
                      <a:pt x="334" y="316"/>
                      <a:pt x="329" y="315"/>
                      <a:pt x="326" y="315"/>
                    </a:cubicBezTo>
                    <a:cubicBezTo>
                      <a:pt x="308" y="332"/>
                      <a:pt x="292" y="351"/>
                      <a:pt x="277" y="371"/>
                    </a:cubicBezTo>
                    <a:cubicBezTo>
                      <a:pt x="280" y="375"/>
                      <a:pt x="282" y="380"/>
                      <a:pt x="283" y="384"/>
                    </a:cubicBezTo>
                    <a:cubicBezTo>
                      <a:pt x="289" y="387"/>
                      <a:pt x="294" y="389"/>
                      <a:pt x="299" y="392"/>
                    </a:cubicBezTo>
                    <a:cubicBezTo>
                      <a:pt x="299" y="389"/>
                      <a:pt x="299" y="383"/>
                      <a:pt x="298" y="380"/>
                    </a:cubicBezTo>
                    <a:cubicBezTo>
                      <a:pt x="304" y="375"/>
                      <a:pt x="310" y="371"/>
                      <a:pt x="317" y="368"/>
                    </a:cubicBezTo>
                    <a:cubicBezTo>
                      <a:pt x="317" y="357"/>
                      <a:pt x="315" y="344"/>
                      <a:pt x="325" y="336"/>
                    </a:cubicBezTo>
                    <a:cubicBezTo>
                      <a:pt x="333" y="331"/>
                      <a:pt x="343" y="333"/>
                      <a:pt x="353" y="334"/>
                    </a:cubicBezTo>
                    <a:cubicBezTo>
                      <a:pt x="350" y="331"/>
                      <a:pt x="350" y="331"/>
                      <a:pt x="350" y="331"/>
                    </a:cubicBezTo>
                    <a:cubicBezTo>
                      <a:pt x="352" y="331"/>
                      <a:pt x="356" y="331"/>
                      <a:pt x="358" y="330"/>
                    </a:cubicBezTo>
                    <a:cubicBezTo>
                      <a:pt x="356" y="340"/>
                      <a:pt x="363" y="346"/>
                      <a:pt x="369" y="351"/>
                    </a:cubicBezTo>
                    <a:cubicBezTo>
                      <a:pt x="368" y="345"/>
                      <a:pt x="366" y="339"/>
                      <a:pt x="364" y="332"/>
                    </a:cubicBezTo>
                    <a:cubicBezTo>
                      <a:pt x="359" y="329"/>
                      <a:pt x="355" y="325"/>
                      <a:pt x="353" y="319"/>
                    </a:cubicBezTo>
                    <a:cubicBezTo>
                      <a:pt x="349" y="316"/>
                      <a:pt x="345" y="312"/>
                      <a:pt x="342" y="309"/>
                    </a:cubicBezTo>
                    <a:cubicBezTo>
                      <a:pt x="345" y="305"/>
                      <a:pt x="348" y="301"/>
                      <a:pt x="351" y="298"/>
                    </a:cubicBezTo>
                    <a:cubicBezTo>
                      <a:pt x="348" y="297"/>
                      <a:pt x="343" y="297"/>
                      <a:pt x="341" y="297"/>
                    </a:cubicBezTo>
                    <a:close/>
                    <a:moveTo>
                      <a:pt x="389" y="297"/>
                    </a:moveTo>
                    <a:cubicBezTo>
                      <a:pt x="387" y="303"/>
                      <a:pt x="386" y="310"/>
                      <a:pt x="385" y="316"/>
                    </a:cubicBezTo>
                    <a:cubicBezTo>
                      <a:pt x="393" y="318"/>
                      <a:pt x="401" y="320"/>
                      <a:pt x="410" y="321"/>
                    </a:cubicBezTo>
                    <a:cubicBezTo>
                      <a:pt x="414" y="307"/>
                      <a:pt x="396" y="305"/>
                      <a:pt x="389" y="297"/>
                    </a:cubicBezTo>
                    <a:close/>
                    <a:moveTo>
                      <a:pt x="547" y="316"/>
                    </a:moveTo>
                    <a:cubicBezTo>
                      <a:pt x="559" y="316"/>
                      <a:pt x="564" y="305"/>
                      <a:pt x="568" y="296"/>
                    </a:cubicBezTo>
                    <a:cubicBezTo>
                      <a:pt x="558" y="298"/>
                      <a:pt x="552" y="308"/>
                      <a:pt x="547" y="316"/>
                    </a:cubicBezTo>
                    <a:close/>
                    <a:moveTo>
                      <a:pt x="763" y="302"/>
                    </a:moveTo>
                    <a:cubicBezTo>
                      <a:pt x="767" y="302"/>
                      <a:pt x="775" y="302"/>
                      <a:pt x="779" y="302"/>
                    </a:cubicBezTo>
                    <a:cubicBezTo>
                      <a:pt x="774" y="316"/>
                      <a:pt x="759" y="312"/>
                      <a:pt x="750" y="305"/>
                    </a:cubicBezTo>
                    <a:cubicBezTo>
                      <a:pt x="754" y="321"/>
                      <a:pt x="745" y="334"/>
                      <a:pt x="740" y="348"/>
                    </a:cubicBezTo>
                    <a:cubicBezTo>
                      <a:pt x="742" y="359"/>
                      <a:pt x="750" y="366"/>
                      <a:pt x="760" y="369"/>
                    </a:cubicBezTo>
                    <a:cubicBezTo>
                      <a:pt x="761" y="367"/>
                      <a:pt x="764" y="363"/>
                      <a:pt x="766" y="360"/>
                    </a:cubicBezTo>
                    <a:cubicBezTo>
                      <a:pt x="764" y="354"/>
                      <a:pt x="763" y="348"/>
                      <a:pt x="762" y="342"/>
                    </a:cubicBezTo>
                    <a:cubicBezTo>
                      <a:pt x="758" y="348"/>
                      <a:pt x="756" y="359"/>
                      <a:pt x="747" y="359"/>
                    </a:cubicBezTo>
                    <a:cubicBezTo>
                      <a:pt x="749" y="344"/>
                      <a:pt x="756" y="331"/>
                      <a:pt x="762" y="318"/>
                    </a:cubicBezTo>
                    <a:cubicBezTo>
                      <a:pt x="767" y="321"/>
                      <a:pt x="767" y="328"/>
                      <a:pt x="769" y="333"/>
                    </a:cubicBezTo>
                    <a:cubicBezTo>
                      <a:pt x="773" y="330"/>
                      <a:pt x="777" y="327"/>
                      <a:pt x="782" y="324"/>
                    </a:cubicBezTo>
                    <a:cubicBezTo>
                      <a:pt x="771" y="314"/>
                      <a:pt x="785" y="305"/>
                      <a:pt x="792" y="297"/>
                    </a:cubicBezTo>
                    <a:cubicBezTo>
                      <a:pt x="782" y="299"/>
                      <a:pt x="768" y="292"/>
                      <a:pt x="763" y="302"/>
                    </a:cubicBezTo>
                    <a:close/>
                    <a:moveTo>
                      <a:pt x="355" y="303"/>
                    </a:moveTo>
                    <a:cubicBezTo>
                      <a:pt x="348" y="311"/>
                      <a:pt x="361" y="313"/>
                      <a:pt x="367" y="315"/>
                    </a:cubicBezTo>
                    <a:cubicBezTo>
                      <a:pt x="367" y="308"/>
                      <a:pt x="363" y="296"/>
                      <a:pt x="355" y="303"/>
                    </a:cubicBezTo>
                    <a:close/>
                    <a:moveTo>
                      <a:pt x="810" y="316"/>
                    </a:moveTo>
                    <a:cubicBezTo>
                      <a:pt x="816" y="316"/>
                      <a:pt x="823" y="320"/>
                      <a:pt x="829" y="317"/>
                    </a:cubicBezTo>
                    <a:cubicBezTo>
                      <a:pt x="831" y="312"/>
                      <a:pt x="833" y="307"/>
                      <a:pt x="835" y="302"/>
                    </a:cubicBezTo>
                    <a:cubicBezTo>
                      <a:pt x="824" y="301"/>
                      <a:pt x="814" y="306"/>
                      <a:pt x="810" y="316"/>
                    </a:cubicBezTo>
                    <a:close/>
                    <a:moveTo>
                      <a:pt x="418" y="310"/>
                    </a:moveTo>
                    <a:cubicBezTo>
                      <a:pt x="416" y="317"/>
                      <a:pt x="418" y="323"/>
                      <a:pt x="423" y="327"/>
                    </a:cubicBezTo>
                    <a:cubicBezTo>
                      <a:pt x="429" y="320"/>
                      <a:pt x="431" y="312"/>
                      <a:pt x="431" y="304"/>
                    </a:cubicBezTo>
                    <a:cubicBezTo>
                      <a:pt x="427" y="306"/>
                      <a:pt x="422" y="308"/>
                      <a:pt x="418" y="310"/>
                    </a:cubicBezTo>
                    <a:close/>
                    <a:moveTo>
                      <a:pt x="445" y="305"/>
                    </a:moveTo>
                    <a:cubicBezTo>
                      <a:pt x="440" y="305"/>
                      <a:pt x="439" y="314"/>
                      <a:pt x="445" y="315"/>
                    </a:cubicBezTo>
                    <a:cubicBezTo>
                      <a:pt x="451" y="315"/>
                      <a:pt x="452" y="305"/>
                      <a:pt x="445" y="305"/>
                    </a:cubicBezTo>
                    <a:close/>
                    <a:moveTo>
                      <a:pt x="564" y="319"/>
                    </a:moveTo>
                    <a:cubicBezTo>
                      <a:pt x="575" y="321"/>
                      <a:pt x="584" y="313"/>
                      <a:pt x="589" y="304"/>
                    </a:cubicBezTo>
                    <a:cubicBezTo>
                      <a:pt x="579" y="305"/>
                      <a:pt x="570" y="311"/>
                      <a:pt x="564" y="319"/>
                    </a:cubicBezTo>
                    <a:close/>
                    <a:moveTo>
                      <a:pt x="1037" y="296"/>
                    </a:moveTo>
                    <a:cubicBezTo>
                      <a:pt x="1037" y="300"/>
                      <a:pt x="1037" y="307"/>
                      <a:pt x="1037" y="310"/>
                    </a:cubicBezTo>
                    <a:cubicBezTo>
                      <a:pt x="1027" y="314"/>
                      <a:pt x="1018" y="307"/>
                      <a:pt x="1009" y="306"/>
                    </a:cubicBezTo>
                    <a:cubicBezTo>
                      <a:pt x="1003" y="315"/>
                      <a:pt x="991" y="320"/>
                      <a:pt x="989" y="331"/>
                    </a:cubicBezTo>
                    <a:cubicBezTo>
                      <a:pt x="988" y="339"/>
                      <a:pt x="984" y="346"/>
                      <a:pt x="981" y="353"/>
                    </a:cubicBezTo>
                    <a:cubicBezTo>
                      <a:pt x="985" y="356"/>
                      <a:pt x="989" y="358"/>
                      <a:pt x="994" y="360"/>
                    </a:cubicBezTo>
                    <a:cubicBezTo>
                      <a:pt x="992" y="340"/>
                      <a:pt x="1015" y="331"/>
                      <a:pt x="1032" y="335"/>
                    </a:cubicBezTo>
                    <a:cubicBezTo>
                      <a:pt x="1041" y="342"/>
                      <a:pt x="1037" y="358"/>
                      <a:pt x="1028" y="363"/>
                    </a:cubicBezTo>
                    <a:cubicBezTo>
                      <a:pt x="1017" y="370"/>
                      <a:pt x="1005" y="366"/>
                      <a:pt x="994" y="365"/>
                    </a:cubicBezTo>
                    <a:cubicBezTo>
                      <a:pt x="990" y="376"/>
                      <a:pt x="1004" y="380"/>
                      <a:pt x="1009" y="387"/>
                    </a:cubicBezTo>
                    <a:cubicBezTo>
                      <a:pt x="1017" y="375"/>
                      <a:pt x="1030" y="368"/>
                      <a:pt x="1043" y="362"/>
                    </a:cubicBezTo>
                    <a:cubicBezTo>
                      <a:pt x="1050" y="355"/>
                      <a:pt x="1052" y="345"/>
                      <a:pt x="1056" y="336"/>
                    </a:cubicBezTo>
                    <a:cubicBezTo>
                      <a:pt x="1065" y="347"/>
                      <a:pt x="1066" y="362"/>
                      <a:pt x="1069" y="376"/>
                    </a:cubicBezTo>
                    <a:cubicBezTo>
                      <a:pt x="1078" y="378"/>
                      <a:pt x="1087" y="376"/>
                      <a:pt x="1096" y="375"/>
                    </a:cubicBezTo>
                    <a:cubicBezTo>
                      <a:pt x="1090" y="374"/>
                      <a:pt x="1083" y="373"/>
                      <a:pt x="1079" y="367"/>
                    </a:cubicBezTo>
                    <a:cubicBezTo>
                      <a:pt x="1086" y="365"/>
                      <a:pt x="1093" y="363"/>
                      <a:pt x="1099" y="361"/>
                    </a:cubicBezTo>
                    <a:cubicBezTo>
                      <a:pt x="1080" y="338"/>
                      <a:pt x="1061" y="315"/>
                      <a:pt x="1037" y="296"/>
                    </a:cubicBezTo>
                    <a:close/>
                    <a:moveTo>
                      <a:pt x="461" y="308"/>
                    </a:moveTo>
                    <a:cubicBezTo>
                      <a:pt x="458" y="313"/>
                      <a:pt x="466" y="321"/>
                      <a:pt x="470" y="316"/>
                    </a:cubicBezTo>
                    <a:cubicBezTo>
                      <a:pt x="473" y="311"/>
                      <a:pt x="465" y="303"/>
                      <a:pt x="461" y="308"/>
                    </a:cubicBezTo>
                    <a:close/>
                    <a:moveTo>
                      <a:pt x="595" y="307"/>
                    </a:moveTo>
                    <a:cubicBezTo>
                      <a:pt x="595" y="311"/>
                      <a:pt x="595" y="319"/>
                      <a:pt x="595" y="323"/>
                    </a:cubicBezTo>
                    <a:cubicBezTo>
                      <a:pt x="593" y="324"/>
                      <a:pt x="588" y="326"/>
                      <a:pt x="585" y="327"/>
                    </a:cubicBezTo>
                    <a:cubicBezTo>
                      <a:pt x="583" y="322"/>
                      <a:pt x="583" y="322"/>
                      <a:pt x="583" y="322"/>
                    </a:cubicBezTo>
                    <a:cubicBezTo>
                      <a:pt x="578" y="325"/>
                      <a:pt x="573" y="328"/>
                      <a:pt x="568" y="331"/>
                    </a:cubicBezTo>
                    <a:cubicBezTo>
                      <a:pt x="565" y="328"/>
                      <a:pt x="561" y="326"/>
                      <a:pt x="557" y="323"/>
                    </a:cubicBezTo>
                    <a:cubicBezTo>
                      <a:pt x="552" y="327"/>
                      <a:pt x="548" y="331"/>
                      <a:pt x="544" y="334"/>
                    </a:cubicBezTo>
                    <a:cubicBezTo>
                      <a:pt x="543" y="321"/>
                      <a:pt x="531" y="328"/>
                      <a:pt x="526" y="334"/>
                    </a:cubicBezTo>
                    <a:cubicBezTo>
                      <a:pt x="530" y="336"/>
                      <a:pt x="534" y="337"/>
                      <a:pt x="538" y="339"/>
                    </a:cubicBezTo>
                    <a:cubicBezTo>
                      <a:pt x="543" y="337"/>
                      <a:pt x="548" y="334"/>
                      <a:pt x="553" y="332"/>
                    </a:cubicBezTo>
                    <a:cubicBezTo>
                      <a:pt x="552" y="344"/>
                      <a:pt x="540" y="347"/>
                      <a:pt x="532" y="352"/>
                    </a:cubicBezTo>
                    <a:cubicBezTo>
                      <a:pt x="535" y="356"/>
                      <a:pt x="538" y="359"/>
                      <a:pt x="540" y="363"/>
                    </a:cubicBezTo>
                    <a:cubicBezTo>
                      <a:pt x="546" y="356"/>
                      <a:pt x="549" y="343"/>
                      <a:pt x="560" y="345"/>
                    </a:cubicBezTo>
                    <a:cubicBezTo>
                      <a:pt x="567" y="353"/>
                      <a:pt x="575" y="360"/>
                      <a:pt x="579" y="369"/>
                    </a:cubicBezTo>
                    <a:cubicBezTo>
                      <a:pt x="581" y="376"/>
                      <a:pt x="578" y="383"/>
                      <a:pt x="577" y="390"/>
                    </a:cubicBezTo>
                    <a:cubicBezTo>
                      <a:pt x="566" y="392"/>
                      <a:pt x="557" y="384"/>
                      <a:pt x="548" y="380"/>
                    </a:cubicBezTo>
                    <a:cubicBezTo>
                      <a:pt x="549" y="388"/>
                      <a:pt x="551" y="396"/>
                      <a:pt x="552" y="404"/>
                    </a:cubicBezTo>
                    <a:cubicBezTo>
                      <a:pt x="560" y="402"/>
                      <a:pt x="571" y="404"/>
                      <a:pt x="575" y="395"/>
                    </a:cubicBezTo>
                    <a:cubicBezTo>
                      <a:pt x="577" y="387"/>
                      <a:pt x="584" y="389"/>
                      <a:pt x="591" y="389"/>
                    </a:cubicBezTo>
                    <a:cubicBezTo>
                      <a:pt x="589" y="378"/>
                      <a:pt x="591" y="368"/>
                      <a:pt x="594" y="358"/>
                    </a:cubicBezTo>
                    <a:cubicBezTo>
                      <a:pt x="587" y="357"/>
                      <a:pt x="577" y="361"/>
                      <a:pt x="574" y="352"/>
                    </a:cubicBezTo>
                    <a:cubicBezTo>
                      <a:pt x="577" y="345"/>
                      <a:pt x="581" y="339"/>
                      <a:pt x="583" y="331"/>
                    </a:cubicBezTo>
                    <a:cubicBezTo>
                      <a:pt x="591" y="331"/>
                      <a:pt x="600" y="330"/>
                      <a:pt x="608" y="327"/>
                    </a:cubicBezTo>
                    <a:cubicBezTo>
                      <a:pt x="606" y="319"/>
                      <a:pt x="606" y="307"/>
                      <a:pt x="595" y="307"/>
                    </a:cubicBezTo>
                    <a:close/>
                    <a:moveTo>
                      <a:pt x="611" y="307"/>
                    </a:moveTo>
                    <a:cubicBezTo>
                      <a:pt x="615" y="317"/>
                      <a:pt x="622" y="325"/>
                      <a:pt x="629" y="332"/>
                    </a:cubicBezTo>
                    <a:cubicBezTo>
                      <a:pt x="633" y="320"/>
                      <a:pt x="622" y="309"/>
                      <a:pt x="611" y="307"/>
                    </a:cubicBezTo>
                    <a:close/>
                    <a:moveTo>
                      <a:pt x="856" y="321"/>
                    </a:moveTo>
                    <a:cubicBezTo>
                      <a:pt x="862" y="318"/>
                      <a:pt x="859" y="306"/>
                      <a:pt x="852" y="307"/>
                    </a:cubicBezTo>
                    <a:cubicBezTo>
                      <a:pt x="845" y="310"/>
                      <a:pt x="849" y="322"/>
                      <a:pt x="856" y="321"/>
                    </a:cubicBezTo>
                    <a:close/>
                    <a:moveTo>
                      <a:pt x="732" y="321"/>
                    </a:moveTo>
                    <a:cubicBezTo>
                      <a:pt x="736" y="324"/>
                      <a:pt x="740" y="327"/>
                      <a:pt x="744" y="329"/>
                    </a:cubicBezTo>
                    <a:cubicBezTo>
                      <a:pt x="743" y="324"/>
                      <a:pt x="743" y="318"/>
                      <a:pt x="742" y="312"/>
                    </a:cubicBezTo>
                    <a:cubicBezTo>
                      <a:pt x="739" y="315"/>
                      <a:pt x="736" y="318"/>
                      <a:pt x="732" y="321"/>
                    </a:cubicBezTo>
                    <a:close/>
                    <a:moveTo>
                      <a:pt x="925" y="312"/>
                    </a:moveTo>
                    <a:cubicBezTo>
                      <a:pt x="925" y="312"/>
                      <a:pt x="925" y="312"/>
                      <a:pt x="925" y="312"/>
                    </a:cubicBezTo>
                    <a:moveTo>
                      <a:pt x="954" y="312"/>
                    </a:moveTo>
                    <a:cubicBezTo>
                      <a:pt x="952" y="318"/>
                      <a:pt x="954" y="320"/>
                      <a:pt x="960" y="318"/>
                    </a:cubicBezTo>
                    <a:cubicBezTo>
                      <a:pt x="963" y="312"/>
                      <a:pt x="961" y="310"/>
                      <a:pt x="954" y="312"/>
                    </a:cubicBezTo>
                    <a:close/>
                    <a:moveTo>
                      <a:pt x="453" y="318"/>
                    </a:moveTo>
                    <a:cubicBezTo>
                      <a:pt x="452" y="321"/>
                      <a:pt x="449" y="325"/>
                      <a:pt x="448" y="328"/>
                    </a:cubicBezTo>
                    <a:cubicBezTo>
                      <a:pt x="443" y="326"/>
                      <a:pt x="439" y="323"/>
                      <a:pt x="434" y="321"/>
                    </a:cubicBezTo>
                    <a:cubicBezTo>
                      <a:pt x="434" y="337"/>
                      <a:pt x="433" y="353"/>
                      <a:pt x="433" y="368"/>
                    </a:cubicBezTo>
                    <a:cubicBezTo>
                      <a:pt x="435" y="371"/>
                      <a:pt x="437" y="374"/>
                      <a:pt x="440" y="377"/>
                    </a:cubicBezTo>
                    <a:cubicBezTo>
                      <a:pt x="445" y="364"/>
                      <a:pt x="438" y="350"/>
                      <a:pt x="442" y="337"/>
                    </a:cubicBezTo>
                    <a:cubicBezTo>
                      <a:pt x="446" y="331"/>
                      <a:pt x="458" y="326"/>
                      <a:pt x="463" y="333"/>
                    </a:cubicBezTo>
                    <a:cubicBezTo>
                      <a:pt x="463" y="341"/>
                      <a:pt x="459" y="348"/>
                      <a:pt x="457" y="355"/>
                    </a:cubicBezTo>
                    <a:cubicBezTo>
                      <a:pt x="461" y="358"/>
                      <a:pt x="465" y="362"/>
                      <a:pt x="469" y="366"/>
                    </a:cubicBezTo>
                    <a:cubicBezTo>
                      <a:pt x="471" y="365"/>
                      <a:pt x="473" y="364"/>
                      <a:pt x="475" y="363"/>
                    </a:cubicBezTo>
                    <a:cubicBezTo>
                      <a:pt x="470" y="361"/>
                      <a:pt x="466" y="358"/>
                      <a:pt x="462" y="355"/>
                    </a:cubicBezTo>
                    <a:cubicBezTo>
                      <a:pt x="469" y="348"/>
                      <a:pt x="476" y="341"/>
                      <a:pt x="483" y="334"/>
                    </a:cubicBezTo>
                    <a:cubicBezTo>
                      <a:pt x="496" y="335"/>
                      <a:pt x="508" y="332"/>
                      <a:pt x="520" y="331"/>
                    </a:cubicBezTo>
                    <a:cubicBezTo>
                      <a:pt x="511" y="326"/>
                      <a:pt x="503" y="321"/>
                      <a:pt x="497" y="313"/>
                    </a:cubicBezTo>
                    <a:cubicBezTo>
                      <a:pt x="486" y="328"/>
                      <a:pt x="466" y="332"/>
                      <a:pt x="453" y="318"/>
                    </a:cubicBezTo>
                    <a:close/>
                    <a:moveTo>
                      <a:pt x="833" y="326"/>
                    </a:moveTo>
                    <a:cubicBezTo>
                      <a:pt x="827" y="326"/>
                      <a:pt x="820" y="326"/>
                      <a:pt x="814" y="326"/>
                    </a:cubicBezTo>
                    <a:cubicBezTo>
                      <a:pt x="809" y="332"/>
                      <a:pt x="804" y="339"/>
                      <a:pt x="799" y="346"/>
                    </a:cubicBezTo>
                    <a:cubicBezTo>
                      <a:pt x="798" y="355"/>
                      <a:pt x="798" y="364"/>
                      <a:pt x="790" y="370"/>
                    </a:cubicBezTo>
                    <a:cubicBezTo>
                      <a:pt x="780" y="370"/>
                      <a:pt x="768" y="368"/>
                      <a:pt x="766" y="380"/>
                    </a:cubicBezTo>
                    <a:cubicBezTo>
                      <a:pt x="780" y="374"/>
                      <a:pt x="797" y="381"/>
                      <a:pt x="805" y="394"/>
                    </a:cubicBezTo>
                    <a:cubicBezTo>
                      <a:pt x="812" y="388"/>
                      <a:pt x="819" y="382"/>
                      <a:pt x="821" y="372"/>
                    </a:cubicBezTo>
                    <a:cubicBezTo>
                      <a:pt x="825" y="362"/>
                      <a:pt x="838" y="366"/>
                      <a:pt x="846" y="364"/>
                    </a:cubicBezTo>
                    <a:cubicBezTo>
                      <a:pt x="840" y="357"/>
                      <a:pt x="829" y="359"/>
                      <a:pt x="823" y="353"/>
                    </a:cubicBezTo>
                    <a:cubicBezTo>
                      <a:pt x="821" y="347"/>
                      <a:pt x="821" y="341"/>
                      <a:pt x="822" y="335"/>
                    </a:cubicBezTo>
                    <a:cubicBezTo>
                      <a:pt x="825" y="334"/>
                      <a:pt x="831" y="334"/>
                      <a:pt x="834" y="334"/>
                    </a:cubicBezTo>
                    <a:cubicBezTo>
                      <a:pt x="832" y="338"/>
                      <a:pt x="829" y="342"/>
                      <a:pt x="827" y="347"/>
                    </a:cubicBezTo>
                    <a:cubicBezTo>
                      <a:pt x="828" y="348"/>
                      <a:pt x="832" y="351"/>
                      <a:pt x="834" y="352"/>
                    </a:cubicBezTo>
                    <a:cubicBezTo>
                      <a:pt x="832" y="341"/>
                      <a:pt x="832" y="341"/>
                      <a:pt x="832" y="341"/>
                    </a:cubicBezTo>
                    <a:cubicBezTo>
                      <a:pt x="835" y="342"/>
                      <a:pt x="840" y="343"/>
                      <a:pt x="842" y="344"/>
                    </a:cubicBezTo>
                    <a:cubicBezTo>
                      <a:pt x="842" y="334"/>
                      <a:pt x="843" y="324"/>
                      <a:pt x="843" y="314"/>
                    </a:cubicBezTo>
                    <a:cubicBezTo>
                      <a:pt x="839" y="318"/>
                      <a:pt x="836" y="322"/>
                      <a:pt x="833" y="326"/>
                    </a:cubicBezTo>
                    <a:close/>
                    <a:moveTo>
                      <a:pt x="939" y="343"/>
                    </a:moveTo>
                    <a:cubicBezTo>
                      <a:pt x="937" y="349"/>
                      <a:pt x="931" y="351"/>
                      <a:pt x="926" y="354"/>
                    </a:cubicBezTo>
                    <a:cubicBezTo>
                      <a:pt x="926" y="357"/>
                      <a:pt x="926" y="361"/>
                      <a:pt x="926" y="363"/>
                    </a:cubicBezTo>
                    <a:cubicBezTo>
                      <a:pt x="927" y="363"/>
                      <a:pt x="928" y="364"/>
                      <a:pt x="929" y="364"/>
                    </a:cubicBezTo>
                    <a:cubicBezTo>
                      <a:pt x="931" y="360"/>
                      <a:pt x="934" y="354"/>
                      <a:pt x="936" y="350"/>
                    </a:cubicBezTo>
                    <a:cubicBezTo>
                      <a:pt x="938" y="358"/>
                      <a:pt x="940" y="366"/>
                      <a:pt x="943" y="374"/>
                    </a:cubicBezTo>
                    <a:cubicBezTo>
                      <a:pt x="938" y="373"/>
                      <a:pt x="934" y="371"/>
                      <a:pt x="931" y="369"/>
                    </a:cubicBezTo>
                    <a:cubicBezTo>
                      <a:pt x="930" y="375"/>
                      <a:pt x="931" y="380"/>
                      <a:pt x="932" y="386"/>
                    </a:cubicBezTo>
                    <a:cubicBezTo>
                      <a:pt x="937" y="377"/>
                      <a:pt x="937" y="377"/>
                      <a:pt x="937" y="377"/>
                    </a:cubicBezTo>
                    <a:cubicBezTo>
                      <a:pt x="939" y="381"/>
                      <a:pt x="941" y="386"/>
                      <a:pt x="941" y="391"/>
                    </a:cubicBezTo>
                    <a:cubicBezTo>
                      <a:pt x="942" y="398"/>
                      <a:pt x="944" y="406"/>
                      <a:pt x="946" y="413"/>
                    </a:cubicBezTo>
                    <a:cubicBezTo>
                      <a:pt x="954" y="406"/>
                      <a:pt x="949" y="395"/>
                      <a:pt x="955" y="387"/>
                    </a:cubicBezTo>
                    <a:cubicBezTo>
                      <a:pt x="960" y="381"/>
                      <a:pt x="967" y="377"/>
                      <a:pt x="973" y="372"/>
                    </a:cubicBezTo>
                    <a:cubicBezTo>
                      <a:pt x="968" y="372"/>
                      <a:pt x="962" y="371"/>
                      <a:pt x="956" y="370"/>
                    </a:cubicBezTo>
                    <a:cubicBezTo>
                      <a:pt x="956" y="364"/>
                      <a:pt x="960" y="359"/>
                      <a:pt x="962" y="353"/>
                    </a:cubicBezTo>
                    <a:cubicBezTo>
                      <a:pt x="960" y="353"/>
                      <a:pt x="954" y="353"/>
                      <a:pt x="952" y="353"/>
                    </a:cubicBezTo>
                    <a:cubicBezTo>
                      <a:pt x="950" y="351"/>
                      <a:pt x="948" y="346"/>
                      <a:pt x="946" y="344"/>
                    </a:cubicBezTo>
                    <a:cubicBezTo>
                      <a:pt x="950" y="335"/>
                      <a:pt x="951" y="325"/>
                      <a:pt x="945" y="316"/>
                    </a:cubicBezTo>
                    <a:cubicBezTo>
                      <a:pt x="940" y="324"/>
                      <a:pt x="944" y="335"/>
                      <a:pt x="939" y="343"/>
                    </a:cubicBezTo>
                    <a:close/>
                    <a:moveTo>
                      <a:pt x="369" y="318"/>
                    </a:moveTo>
                    <a:cubicBezTo>
                      <a:pt x="368" y="329"/>
                      <a:pt x="375" y="340"/>
                      <a:pt x="374" y="351"/>
                    </a:cubicBezTo>
                    <a:cubicBezTo>
                      <a:pt x="375" y="363"/>
                      <a:pt x="368" y="375"/>
                      <a:pt x="370" y="388"/>
                    </a:cubicBezTo>
                    <a:cubicBezTo>
                      <a:pt x="375" y="382"/>
                      <a:pt x="379" y="376"/>
                      <a:pt x="384" y="371"/>
                    </a:cubicBezTo>
                    <a:cubicBezTo>
                      <a:pt x="398" y="366"/>
                      <a:pt x="407" y="382"/>
                      <a:pt x="412" y="392"/>
                    </a:cubicBezTo>
                    <a:cubicBezTo>
                      <a:pt x="416" y="395"/>
                      <a:pt x="420" y="398"/>
                      <a:pt x="425" y="401"/>
                    </a:cubicBezTo>
                    <a:cubicBezTo>
                      <a:pt x="429" y="400"/>
                      <a:pt x="434" y="399"/>
                      <a:pt x="438" y="397"/>
                    </a:cubicBezTo>
                    <a:cubicBezTo>
                      <a:pt x="441" y="392"/>
                      <a:pt x="440" y="384"/>
                      <a:pt x="433" y="384"/>
                    </a:cubicBezTo>
                    <a:cubicBezTo>
                      <a:pt x="430" y="388"/>
                      <a:pt x="427" y="391"/>
                      <a:pt x="424" y="395"/>
                    </a:cubicBezTo>
                    <a:cubicBezTo>
                      <a:pt x="420" y="390"/>
                      <a:pt x="416" y="384"/>
                      <a:pt x="410" y="380"/>
                    </a:cubicBezTo>
                    <a:cubicBezTo>
                      <a:pt x="410" y="369"/>
                      <a:pt x="407" y="357"/>
                      <a:pt x="415" y="349"/>
                    </a:cubicBezTo>
                    <a:cubicBezTo>
                      <a:pt x="418" y="352"/>
                      <a:pt x="423" y="357"/>
                      <a:pt x="425" y="359"/>
                    </a:cubicBezTo>
                    <a:cubicBezTo>
                      <a:pt x="426" y="351"/>
                      <a:pt x="426" y="343"/>
                      <a:pt x="426" y="336"/>
                    </a:cubicBezTo>
                    <a:cubicBezTo>
                      <a:pt x="420" y="339"/>
                      <a:pt x="417" y="344"/>
                      <a:pt x="414" y="350"/>
                    </a:cubicBezTo>
                    <a:cubicBezTo>
                      <a:pt x="412" y="349"/>
                      <a:pt x="408" y="349"/>
                      <a:pt x="406" y="349"/>
                    </a:cubicBezTo>
                    <a:cubicBezTo>
                      <a:pt x="406" y="357"/>
                      <a:pt x="406" y="366"/>
                      <a:pt x="397" y="371"/>
                    </a:cubicBezTo>
                    <a:cubicBezTo>
                      <a:pt x="394" y="359"/>
                      <a:pt x="389" y="348"/>
                      <a:pt x="382" y="339"/>
                    </a:cubicBezTo>
                    <a:cubicBezTo>
                      <a:pt x="380" y="330"/>
                      <a:pt x="379" y="321"/>
                      <a:pt x="369" y="318"/>
                    </a:cubicBezTo>
                    <a:close/>
                    <a:moveTo>
                      <a:pt x="628" y="343"/>
                    </a:moveTo>
                    <a:cubicBezTo>
                      <a:pt x="634" y="343"/>
                      <a:pt x="641" y="343"/>
                      <a:pt x="647" y="342"/>
                    </a:cubicBezTo>
                    <a:cubicBezTo>
                      <a:pt x="647" y="336"/>
                      <a:pt x="647" y="330"/>
                      <a:pt x="647" y="323"/>
                    </a:cubicBezTo>
                    <a:cubicBezTo>
                      <a:pt x="639" y="329"/>
                      <a:pt x="633" y="335"/>
                      <a:pt x="628" y="343"/>
                    </a:cubicBezTo>
                    <a:close/>
                    <a:moveTo>
                      <a:pt x="665" y="325"/>
                    </a:moveTo>
                    <a:cubicBezTo>
                      <a:pt x="661" y="329"/>
                      <a:pt x="667" y="338"/>
                      <a:pt x="672" y="334"/>
                    </a:cubicBezTo>
                    <a:cubicBezTo>
                      <a:pt x="677" y="330"/>
                      <a:pt x="670" y="322"/>
                      <a:pt x="665" y="325"/>
                    </a:cubicBezTo>
                    <a:close/>
                    <a:moveTo>
                      <a:pt x="701" y="346"/>
                    </a:moveTo>
                    <a:cubicBezTo>
                      <a:pt x="705" y="344"/>
                      <a:pt x="710" y="343"/>
                      <a:pt x="715" y="341"/>
                    </a:cubicBezTo>
                    <a:cubicBezTo>
                      <a:pt x="715" y="336"/>
                      <a:pt x="715" y="330"/>
                      <a:pt x="714" y="325"/>
                    </a:cubicBezTo>
                    <a:cubicBezTo>
                      <a:pt x="707" y="329"/>
                      <a:pt x="699" y="336"/>
                      <a:pt x="701" y="346"/>
                    </a:cubicBezTo>
                    <a:close/>
                    <a:moveTo>
                      <a:pt x="781" y="338"/>
                    </a:moveTo>
                    <a:cubicBezTo>
                      <a:pt x="790" y="337"/>
                      <a:pt x="809" y="333"/>
                      <a:pt x="798" y="321"/>
                    </a:cubicBezTo>
                    <a:cubicBezTo>
                      <a:pt x="792" y="327"/>
                      <a:pt x="786" y="332"/>
                      <a:pt x="781" y="338"/>
                    </a:cubicBezTo>
                    <a:close/>
                    <a:moveTo>
                      <a:pt x="869" y="326"/>
                    </a:moveTo>
                    <a:cubicBezTo>
                      <a:pt x="868" y="327"/>
                      <a:pt x="867" y="331"/>
                      <a:pt x="866" y="332"/>
                    </a:cubicBezTo>
                    <a:cubicBezTo>
                      <a:pt x="873" y="345"/>
                      <a:pt x="882" y="319"/>
                      <a:pt x="869" y="326"/>
                    </a:cubicBezTo>
                    <a:close/>
                    <a:moveTo>
                      <a:pt x="931" y="325"/>
                    </a:moveTo>
                    <a:cubicBezTo>
                      <a:pt x="927" y="328"/>
                      <a:pt x="924" y="331"/>
                      <a:pt x="920" y="335"/>
                    </a:cubicBezTo>
                    <a:cubicBezTo>
                      <a:pt x="922" y="337"/>
                      <a:pt x="924" y="340"/>
                      <a:pt x="926" y="342"/>
                    </a:cubicBezTo>
                    <a:cubicBezTo>
                      <a:pt x="934" y="341"/>
                      <a:pt x="935" y="330"/>
                      <a:pt x="931" y="325"/>
                    </a:cubicBezTo>
                    <a:close/>
                    <a:moveTo>
                      <a:pt x="953" y="341"/>
                    </a:moveTo>
                    <a:cubicBezTo>
                      <a:pt x="955" y="343"/>
                      <a:pt x="958" y="345"/>
                      <a:pt x="960" y="347"/>
                    </a:cubicBezTo>
                    <a:cubicBezTo>
                      <a:pt x="963" y="343"/>
                      <a:pt x="966" y="339"/>
                      <a:pt x="969" y="335"/>
                    </a:cubicBezTo>
                    <a:cubicBezTo>
                      <a:pt x="972" y="337"/>
                      <a:pt x="976" y="338"/>
                      <a:pt x="979" y="339"/>
                    </a:cubicBezTo>
                    <a:cubicBezTo>
                      <a:pt x="980" y="334"/>
                      <a:pt x="981" y="329"/>
                      <a:pt x="982" y="324"/>
                    </a:cubicBezTo>
                    <a:cubicBezTo>
                      <a:pt x="971" y="327"/>
                      <a:pt x="961" y="332"/>
                      <a:pt x="953" y="341"/>
                    </a:cubicBezTo>
                    <a:close/>
                    <a:moveTo>
                      <a:pt x="394" y="342"/>
                    </a:moveTo>
                    <a:cubicBezTo>
                      <a:pt x="396" y="342"/>
                      <a:pt x="400" y="343"/>
                      <a:pt x="403" y="343"/>
                    </a:cubicBezTo>
                    <a:cubicBezTo>
                      <a:pt x="403" y="338"/>
                      <a:pt x="403" y="332"/>
                      <a:pt x="403" y="327"/>
                    </a:cubicBezTo>
                    <a:cubicBezTo>
                      <a:pt x="396" y="329"/>
                      <a:pt x="395" y="336"/>
                      <a:pt x="394" y="342"/>
                    </a:cubicBezTo>
                    <a:close/>
                    <a:moveTo>
                      <a:pt x="886" y="333"/>
                    </a:moveTo>
                    <a:cubicBezTo>
                      <a:pt x="886" y="335"/>
                      <a:pt x="886" y="340"/>
                      <a:pt x="887" y="342"/>
                    </a:cubicBezTo>
                    <a:cubicBezTo>
                      <a:pt x="892" y="343"/>
                      <a:pt x="896" y="343"/>
                      <a:pt x="901" y="342"/>
                    </a:cubicBezTo>
                    <a:cubicBezTo>
                      <a:pt x="902" y="338"/>
                      <a:pt x="902" y="333"/>
                      <a:pt x="903" y="329"/>
                    </a:cubicBezTo>
                    <a:cubicBezTo>
                      <a:pt x="897" y="330"/>
                      <a:pt x="891" y="331"/>
                      <a:pt x="886" y="333"/>
                    </a:cubicBezTo>
                    <a:close/>
                    <a:moveTo>
                      <a:pt x="677" y="350"/>
                    </a:moveTo>
                    <a:cubicBezTo>
                      <a:pt x="679" y="350"/>
                      <a:pt x="684" y="351"/>
                      <a:pt x="686" y="351"/>
                    </a:cubicBezTo>
                    <a:cubicBezTo>
                      <a:pt x="688" y="344"/>
                      <a:pt x="690" y="338"/>
                      <a:pt x="691" y="331"/>
                    </a:cubicBezTo>
                    <a:cubicBezTo>
                      <a:pt x="683" y="334"/>
                      <a:pt x="681" y="343"/>
                      <a:pt x="677" y="350"/>
                    </a:cubicBezTo>
                    <a:close/>
                    <a:moveTo>
                      <a:pt x="723" y="336"/>
                    </a:moveTo>
                    <a:cubicBezTo>
                      <a:pt x="722" y="342"/>
                      <a:pt x="732" y="346"/>
                      <a:pt x="734" y="340"/>
                    </a:cubicBezTo>
                    <a:cubicBezTo>
                      <a:pt x="735" y="334"/>
                      <a:pt x="725" y="330"/>
                      <a:pt x="723" y="336"/>
                    </a:cubicBezTo>
                    <a:close/>
                    <a:moveTo>
                      <a:pt x="599" y="339"/>
                    </a:moveTo>
                    <a:cubicBezTo>
                      <a:pt x="602" y="345"/>
                      <a:pt x="605" y="345"/>
                      <a:pt x="609" y="339"/>
                    </a:cubicBezTo>
                    <a:cubicBezTo>
                      <a:pt x="606" y="333"/>
                      <a:pt x="602" y="333"/>
                      <a:pt x="599" y="339"/>
                    </a:cubicBezTo>
                    <a:close/>
                    <a:moveTo>
                      <a:pt x="656" y="334"/>
                    </a:moveTo>
                    <a:cubicBezTo>
                      <a:pt x="656" y="346"/>
                      <a:pt x="645" y="354"/>
                      <a:pt x="633" y="354"/>
                    </a:cubicBezTo>
                    <a:cubicBezTo>
                      <a:pt x="632" y="367"/>
                      <a:pt x="619" y="381"/>
                      <a:pt x="632" y="392"/>
                    </a:cubicBezTo>
                    <a:cubicBezTo>
                      <a:pt x="634" y="382"/>
                      <a:pt x="636" y="373"/>
                      <a:pt x="639" y="364"/>
                    </a:cubicBezTo>
                    <a:cubicBezTo>
                      <a:pt x="645" y="367"/>
                      <a:pt x="649" y="371"/>
                      <a:pt x="653" y="377"/>
                    </a:cubicBezTo>
                    <a:cubicBezTo>
                      <a:pt x="653" y="368"/>
                      <a:pt x="653" y="359"/>
                      <a:pt x="654" y="350"/>
                    </a:cubicBezTo>
                    <a:cubicBezTo>
                      <a:pt x="660" y="350"/>
                      <a:pt x="667" y="349"/>
                      <a:pt x="673" y="349"/>
                    </a:cubicBezTo>
                    <a:cubicBezTo>
                      <a:pt x="667" y="344"/>
                      <a:pt x="662" y="339"/>
                      <a:pt x="656" y="334"/>
                    </a:cubicBezTo>
                    <a:close/>
                    <a:moveTo>
                      <a:pt x="328" y="364"/>
                    </a:moveTo>
                    <a:cubicBezTo>
                      <a:pt x="332" y="356"/>
                      <a:pt x="335" y="348"/>
                      <a:pt x="336" y="339"/>
                    </a:cubicBezTo>
                    <a:cubicBezTo>
                      <a:pt x="327" y="344"/>
                      <a:pt x="319" y="355"/>
                      <a:pt x="328" y="364"/>
                    </a:cubicBezTo>
                    <a:close/>
                    <a:moveTo>
                      <a:pt x="341" y="351"/>
                    </a:moveTo>
                    <a:cubicBezTo>
                      <a:pt x="354" y="356"/>
                      <a:pt x="346" y="370"/>
                      <a:pt x="345" y="380"/>
                    </a:cubicBezTo>
                    <a:cubicBezTo>
                      <a:pt x="353" y="375"/>
                      <a:pt x="363" y="370"/>
                      <a:pt x="368" y="361"/>
                    </a:cubicBezTo>
                    <a:cubicBezTo>
                      <a:pt x="363" y="363"/>
                      <a:pt x="357" y="365"/>
                      <a:pt x="352" y="368"/>
                    </a:cubicBezTo>
                    <a:cubicBezTo>
                      <a:pt x="358" y="357"/>
                      <a:pt x="358" y="347"/>
                      <a:pt x="352" y="337"/>
                    </a:cubicBezTo>
                    <a:cubicBezTo>
                      <a:pt x="348" y="342"/>
                      <a:pt x="344" y="346"/>
                      <a:pt x="341" y="351"/>
                    </a:cubicBezTo>
                    <a:close/>
                    <a:moveTo>
                      <a:pt x="448" y="342"/>
                    </a:moveTo>
                    <a:cubicBezTo>
                      <a:pt x="446" y="348"/>
                      <a:pt x="448" y="349"/>
                      <a:pt x="454" y="347"/>
                    </a:cubicBezTo>
                    <a:cubicBezTo>
                      <a:pt x="455" y="341"/>
                      <a:pt x="453" y="339"/>
                      <a:pt x="448" y="342"/>
                    </a:cubicBezTo>
                    <a:close/>
                    <a:moveTo>
                      <a:pt x="501" y="341"/>
                    </a:moveTo>
                    <a:cubicBezTo>
                      <a:pt x="501" y="346"/>
                      <a:pt x="501" y="351"/>
                      <a:pt x="502" y="356"/>
                    </a:cubicBezTo>
                    <a:cubicBezTo>
                      <a:pt x="507" y="352"/>
                      <a:pt x="512" y="348"/>
                      <a:pt x="515" y="342"/>
                    </a:cubicBezTo>
                    <a:cubicBezTo>
                      <a:pt x="510" y="341"/>
                      <a:pt x="505" y="341"/>
                      <a:pt x="501" y="341"/>
                    </a:cubicBezTo>
                    <a:close/>
                    <a:moveTo>
                      <a:pt x="588" y="350"/>
                    </a:moveTo>
                    <a:cubicBezTo>
                      <a:pt x="594" y="351"/>
                      <a:pt x="598" y="341"/>
                      <a:pt x="592" y="339"/>
                    </a:cubicBezTo>
                    <a:cubicBezTo>
                      <a:pt x="586" y="338"/>
                      <a:pt x="582" y="348"/>
                      <a:pt x="588" y="350"/>
                    </a:cubicBezTo>
                    <a:close/>
                    <a:moveTo>
                      <a:pt x="770" y="342"/>
                    </a:moveTo>
                    <a:cubicBezTo>
                      <a:pt x="768" y="348"/>
                      <a:pt x="770" y="351"/>
                      <a:pt x="777" y="348"/>
                    </a:cubicBezTo>
                    <a:cubicBezTo>
                      <a:pt x="779" y="342"/>
                      <a:pt x="776" y="339"/>
                      <a:pt x="770" y="342"/>
                    </a:cubicBezTo>
                    <a:close/>
                    <a:moveTo>
                      <a:pt x="845" y="339"/>
                    </a:moveTo>
                    <a:cubicBezTo>
                      <a:pt x="847" y="344"/>
                      <a:pt x="843" y="352"/>
                      <a:pt x="848" y="355"/>
                    </a:cubicBezTo>
                    <a:cubicBezTo>
                      <a:pt x="851" y="355"/>
                      <a:pt x="857" y="354"/>
                      <a:pt x="860" y="353"/>
                    </a:cubicBezTo>
                    <a:cubicBezTo>
                      <a:pt x="856" y="348"/>
                      <a:pt x="851" y="343"/>
                      <a:pt x="845" y="339"/>
                    </a:cubicBezTo>
                    <a:close/>
                    <a:moveTo>
                      <a:pt x="1003" y="356"/>
                    </a:moveTo>
                    <a:cubicBezTo>
                      <a:pt x="1013" y="364"/>
                      <a:pt x="1032" y="356"/>
                      <a:pt x="1028" y="341"/>
                    </a:cubicBezTo>
                    <a:cubicBezTo>
                      <a:pt x="1019" y="343"/>
                      <a:pt x="1003" y="344"/>
                      <a:pt x="1003" y="356"/>
                    </a:cubicBezTo>
                    <a:close/>
                    <a:moveTo>
                      <a:pt x="493" y="369"/>
                    </a:moveTo>
                    <a:cubicBezTo>
                      <a:pt x="493" y="361"/>
                      <a:pt x="491" y="352"/>
                      <a:pt x="488" y="344"/>
                    </a:cubicBezTo>
                    <a:cubicBezTo>
                      <a:pt x="476" y="346"/>
                      <a:pt x="482" y="368"/>
                      <a:pt x="493" y="369"/>
                    </a:cubicBezTo>
                    <a:close/>
                    <a:moveTo>
                      <a:pt x="717" y="346"/>
                    </a:moveTo>
                    <a:cubicBezTo>
                      <a:pt x="719" y="350"/>
                      <a:pt x="718" y="359"/>
                      <a:pt x="725" y="360"/>
                    </a:cubicBezTo>
                    <a:cubicBezTo>
                      <a:pt x="729" y="358"/>
                      <a:pt x="733" y="355"/>
                      <a:pt x="737" y="353"/>
                    </a:cubicBezTo>
                    <a:cubicBezTo>
                      <a:pt x="730" y="350"/>
                      <a:pt x="724" y="348"/>
                      <a:pt x="717" y="346"/>
                    </a:cubicBezTo>
                    <a:close/>
                    <a:moveTo>
                      <a:pt x="785" y="349"/>
                    </a:moveTo>
                    <a:cubicBezTo>
                      <a:pt x="781" y="350"/>
                      <a:pt x="778" y="359"/>
                      <a:pt x="784" y="361"/>
                    </a:cubicBezTo>
                    <a:cubicBezTo>
                      <a:pt x="792" y="363"/>
                      <a:pt x="796" y="345"/>
                      <a:pt x="785" y="349"/>
                    </a:cubicBezTo>
                    <a:close/>
                    <a:moveTo>
                      <a:pt x="902" y="372"/>
                    </a:moveTo>
                    <a:cubicBezTo>
                      <a:pt x="903" y="380"/>
                      <a:pt x="890" y="379"/>
                      <a:pt x="886" y="382"/>
                    </a:cubicBezTo>
                    <a:cubicBezTo>
                      <a:pt x="886" y="372"/>
                      <a:pt x="891" y="363"/>
                      <a:pt x="895" y="353"/>
                    </a:cubicBezTo>
                    <a:cubicBezTo>
                      <a:pt x="890" y="354"/>
                      <a:pt x="886" y="355"/>
                      <a:pt x="881" y="355"/>
                    </a:cubicBezTo>
                    <a:cubicBezTo>
                      <a:pt x="883" y="356"/>
                      <a:pt x="886" y="358"/>
                      <a:pt x="888" y="359"/>
                    </a:cubicBezTo>
                    <a:cubicBezTo>
                      <a:pt x="879" y="376"/>
                      <a:pt x="860" y="379"/>
                      <a:pt x="843" y="380"/>
                    </a:cubicBezTo>
                    <a:cubicBezTo>
                      <a:pt x="849" y="384"/>
                      <a:pt x="855" y="387"/>
                      <a:pt x="860" y="392"/>
                    </a:cubicBezTo>
                    <a:cubicBezTo>
                      <a:pt x="865" y="388"/>
                      <a:pt x="870" y="385"/>
                      <a:pt x="876" y="382"/>
                    </a:cubicBezTo>
                    <a:cubicBezTo>
                      <a:pt x="881" y="382"/>
                      <a:pt x="886" y="386"/>
                      <a:pt x="892" y="388"/>
                    </a:cubicBezTo>
                    <a:cubicBezTo>
                      <a:pt x="897" y="386"/>
                      <a:pt x="902" y="385"/>
                      <a:pt x="907" y="384"/>
                    </a:cubicBezTo>
                    <a:cubicBezTo>
                      <a:pt x="907" y="372"/>
                      <a:pt x="908" y="361"/>
                      <a:pt x="909" y="349"/>
                    </a:cubicBezTo>
                    <a:cubicBezTo>
                      <a:pt x="896" y="348"/>
                      <a:pt x="904" y="364"/>
                      <a:pt x="902" y="372"/>
                    </a:cubicBezTo>
                    <a:close/>
                    <a:moveTo>
                      <a:pt x="914" y="348"/>
                    </a:moveTo>
                    <a:cubicBezTo>
                      <a:pt x="914" y="357"/>
                      <a:pt x="913" y="367"/>
                      <a:pt x="914" y="377"/>
                    </a:cubicBezTo>
                    <a:cubicBezTo>
                      <a:pt x="918" y="374"/>
                      <a:pt x="923" y="370"/>
                      <a:pt x="921" y="364"/>
                    </a:cubicBezTo>
                    <a:cubicBezTo>
                      <a:pt x="921" y="358"/>
                      <a:pt x="923" y="348"/>
                      <a:pt x="914" y="348"/>
                    </a:cubicBezTo>
                    <a:close/>
                    <a:moveTo>
                      <a:pt x="695" y="352"/>
                    </a:moveTo>
                    <a:cubicBezTo>
                      <a:pt x="689" y="357"/>
                      <a:pt x="683" y="360"/>
                      <a:pt x="677" y="364"/>
                    </a:cubicBezTo>
                    <a:cubicBezTo>
                      <a:pt x="678" y="379"/>
                      <a:pt x="680" y="393"/>
                      <a:pt x="680" y="408"/>
                    </a:cubicBezTo>
                    <a:cubicBezTo>
                      <a:pt x="682" y="415"/>
                      <a:pt x="689" y="406"/>
                      <a:pt x="693" y="406"/>
                    </a:cubicBezTo>
                    <a:cubicBezTo>
                      <a:pt x="696" y="409"/>
                      <a:pt x="698" y="412"/>
                      <a:pt x="701" y="415"/>
                    </a:cubicBezTo>
                    <a:cubicBezTo>
                      <a:pt x="705" y="411"/>
                      <a:pt x="710" y="406"/>
                      <a:pt x="716" y="406"/>
                    </a:cubicBezTo>
                    <a:cubicBezTo>
                      <a:pt x="728" y="403"/>
                      <a:pt x="738" y="412"/>
                      <a:pt x="747" y="418"/>
                    </a:cubicBezTo>
                    <a:cubicBezTo>
                      <a:pt x="749" y="414"/>
                      <a:pt x="752" y="411"/>
                      <a:pt x="755" y="407"/>
                    </a:cubicBezTo>
                    <a:cubicBezTo>
                      <a:pt x="760" y="405"/>
                      <a:pt x="767" y="406"/>
                      <a:pt x="768" y="400"/>
                    </a:cubicBezTo>
                    <a:cubicBezTo>
                      <a:pt x="760" y="399"/>
                      <a:pt x="751" y="398"/>
                      <a:pt x="743" y="397"/>
                    </a:cubicBezTo>
                    <a:cubicBezTo>
                      <a:pt x="731" y="401"/>
                      <a:pt x="722" y="389"/>
                      <a:pt x="713" y="382"/>
                    </a:cubicBezTo>
                    <a:cubicBezTo>
                      <a:pt x="704" y="374"/>
                      <a:pt x="710" y="353"/>
                      <a:pt x="695" y="352"/>
                    </a:cubicBezTo>
                    <a:close/>
                    <a:moveTo>
                      <a:pt x="864" y="351"/>
                    </a:moveTo>
                    <a:cubicBezTo>
                      <a:pt x="864" y="358"/>
                      <a:pt x="865" y="365"/>
                      <a:pt x="867" y="373"/>
                    </a:cubicBezTo>
                    <a:cubicBezTo>
                      <a:pt x="875" y="366"/>
                      <a:pt x="872" y="355"/>
                      <a:pt x="864" y="351"/>
                    </a:cubicBezTo>
                    <a:close/>
                    <a:moveTo>
                      <a:pt x="553" y="357"/>
                    </a:moveTo>
                    <a:cubicBezTo>
                      <a:pt x="552" y="363"/>
                      <a:pt x="552" y="370"/>
                      <a:pt x="558" y="374"/>
                    </a:cubicBezTo>
                    <a:cubicBezTo>
                      <a:pt x="562" y="376"/>
                      <a:pt x="566" y="384"/>
                      <a:pt x="571" y="379"/>
                    </a:cubicBezTo>
                    <a:cubicBezTo>
                      <a:pt x="574" y="369"/>
                      <a:pt x="563" y="356"/>
                      <a:pt x="553" y="357"/>
                    </a:cubicBezTo>
                    <a:close/>
                    <a:moveTo>
                      <a:pt x="617" y="358"/>
                    </a:moveTo>
                    <a:cubicBezTo>
                      <a:pt x="613" y="361"/>
                      <a:pt x="613" y="370"/>
                      <a:pt x="619" y="371"/>
                    </a:cubicBezTo>
                    <a:cubicBezTo>
                      <a:pt x="628" y="370"/>
                      <a:pt x="626" y="353"/>
                      <a:pt x="617" y="358"/>
                    </a:cubicBezTo>
                    <a:close/>
                    <a:moveTo>
                      <a:pt x="662" y="358"/>
                    </a:moveTo>
                    <a:cubicBezTo>
                      <a:pt x="661" y="364"/>
                      <a:pt x="661" y="371"/>
                      <a:pt x="661" y="378"/>
                    </a:cubicBezTo>
                    <a:cubicBezTo>
                      <a:pt x="658" y="379"/>
                      <a:pt x="654" y="381"/>
                      <a:pt x="652" y="382"/>
                    </a:cubicBezTo>
                    <a:cubicBezTo>
                      <a:pt x="660" y="380"/>
                      <a:pt x="660" y="380"/>
                      <a:pt x="660" y="380"/>
                    </a:cubicBezTo>
                    <a:cubicBezTo>
                      <a:pt x="661" y="385"/>
                      <a:pt x="662" y="390"/>
                      <a:pt x="662" y="395"/>
                    </a:cubicBezTo>
                    <a:cubicBezTo>
                      <a:pt x="665" y="395"/>
                      <a:pt x="671" y="395"/>
                      <a:pt x="673" y="395"/>
                    </a:cubicBezTo>
                    <a:cubicBezTo>
                      <a:pt x="670" y="384"/>
                      <a:pt x="670" y="373"/>
                      <a:pt x="670" y="361"/>
                    </a:cubicBezTo>
                    <a:cubicBezTo>
                      <a:pt x="667" y="360"/>
                      <a:pt x="664" y="359"/>
                      <a:pt x="662" y="358"/>
                    </a:cubicBezTo>
                    <a:close/>
                    <a:moveTo>
                      <a:pt x="853" y="361"/>
                    </a:moveTo>
                    <a:cubicBezTo>
                      <a:pt x="847" y="363"/>
                      <a:pt x="844" y="372"/>
                      <a:pt x="851" y="374"/>
                    </a:cubicBezTo>
                    <a:cubicBezTo>
                      <a:pt x="860" y="376"/>
                      <a:pt x="863" y="359"/>
                      <a:pt x="853" y="361"/>
                    </a:cubicBezTo>
                    <a:close/>
                    <a:moveTo>
                      <a:pt x="1055" y="359"/>
                    </a:moveTo>
                    <a:cubicBezTo>
                      <a:pt x="1048" y="368"/>
                      <a:pt x="1046" y="380"/>
                      <a:pt x="1056" y="389"/>
                    </a:cubicBezTo>
                    <a:cubicBezTo>
                      <a:pt x="1061" y="379"/>
                      <a:pt x="1061" y="368"/>
                      <a:pt x="1055" y="359"/>
                    </a:cubicBezTo>
                    <a:close/>
                    <a:moveTo>
                      <a:pt x="453" y="366"/>
                    </a:moveTo>
                    <a:cubicBezTo>
                      <a:pt x="449" y="369"/>
                      <a:pt x="447" y="380"/>
                      <a:pt x="455" y="379"/>
                    </a:cubicBezTo>
                    <a:cubicBezTo>
                      <a:pt x="460" y="377"/>
                      <a:pt x="458" y="364"/>
                      <a:pt x="453" y="366"/>
                    </a:cubicBezTo>
                    <a:close/>
                    <a:moveTo>
                      <a:pt x="492" y="381"/>
                    </a:moveTo>
                    <a:cubicBezTo>
                      <a:pt x="494" y="385"/>
                      <a:pt x="496" y="390"/>
                      <a:pt x="498" y="394"/>
                    </a:cubicBezTo>
                    <a:cubicBezTo>
                      <a:pt x="500" y="394"/>
                      <a:pt x="504" y="394"/>
                      <a:pt x="506" y="394"/>
                    </a:cubicBezTo>
                    <a:cubicBezTo>
                      <a:pt x="504" y="388"/>
                      <a:pt x="502" y="382"/>
                      <a:pt x="500" y="376"/>
                    </a:cubicBezTo>
                    <a:cubicBezTo>
                      <a:pt x="503" y="372"/>
                      <a:pt x="505" y="369"/>
                      <a:pt x="508" y="365"/>
                    </a:cubicBezTo>
                    <a:cubicBezTo>
                      <a:pt x="498" y="364"/>
                      <a:pt x="496" y="374"/>
                      <a:pt x="492" y="381"/>
                    </a:cubicBezTo>
                    <a:close/>
                    <a:moveTo>
                      <a:pt x="730" y="384"/>
                    </a:moveTo>
                    <a:cubicBezTo>
                      <a:pt x="729" y="388"/>
                      <a:pt x="738" y="389"/>
                      <a:pt x="737" y="384"/>
                    </a:cubicBezTo>
                    <a:cubicBezTo>
                      <a:pt x="740" y="376"/>
                      <a:pt x="739" y="367"/>
                      <a:pt x="737" y="359"/>
                    </a:cubicBezTo>
                    <a:cubicBezTo>
                      <a:pt x="733" y="367"/>
                      <a:pt x="727" y="375"/>
                      <a:pt x="730" y="384"/>
                    </a:cubicBezTo>
                    <a:close/>
                    <a:moveTo>
                      <a:pt x="476" y="370"/>
                    </a:moveTo>
                    <a:cubicBezTo>
                      <a:pt x="473" y="375"/>
                      <a:pt x="470" y="381"/>
                      <a:pt x="468" y="386"/>
                    </a:cubicBezTo>
                    <a:cubicBezTo>
                      <a:pt x="465" y="386"/>
                      <a:pt x="460" y="387"/>
                      <a:pt x="458" y="387"/>
                    </a:cubicBezTo>
                    <a:cubicBezTo>
                      <a:pt x="453" y="392"/>
                      <a:pt x="448" y="397"/>
                      <a:pt x="448" y="405"/>
                    </a:cubicBezTo>
                    <a:cubicBezTo>
                      <a:pt x="455" y="401"/>
                      <a:pt x="462" y="397"/>
                      <a:pt x="469" y="393"/>
                    </a:cubicBezTo>
                    <a:cubicBezTo>
                      <a:pt x="473" y="385"/>
                      <a:pt x="480" y="380"/>
                      <a:pt x="489" y="377"/>
                    </a:cubicBezTo>
                    <a:cubicBezTo>
                      <a:pt x="485" y="374"/>
                      <a:pt x="481" y="372"/>
                      <a:pt x="476" y="370"/>
                    </a:cubicBezTo>
                    <a:close/>
                    <a:moveTo>
                      <a:pt x="893" y="369"/>
                    </a:moveTo>
                    <a:cubicBezTo>
                      <a:pt x="893" y="369"/>
                      <a:pt x="893" y="369"/>
                      <a:pt x="893" y="369"/>
                    </a:cubicBezTo>
                    <a:moveTo>
                      <a:pt x="829" y="383"/>
                    </a:moveTo>
                    <a:cubicBezTo>
                      <a:pt x="836" y="383"/>
                      <a:pt x="839" y="375"/>
                      <a:pt x="840" y="369"/>
                    </a:cubicBezTo>
                    <a:cubicBezTo>
                      <a:pt x="833" y="369"/>
                      <a:pt x="818" y="376"/>
                      <a:pt x="829" y="383"/>
                    </a:cubicBezTo>
                    <a:close/>
                    <a:moveTo>
                      <a:pt x="307" y="384"/>
                    </a:moveTo>
                    <a:cubicBezTo>
                      <a:pt x="306" y="389"/>
                      <a:pt x="309" y="395"/>
                      <a:pt x="310" y="400"/>
                    </a:cubicBezTo>
                    <a:cubicBezTo>
                      <a:pt x="317" y="393"/>
                      <a:pt x="323" y="386"/>
                      <a:pt x="323" y="376"/>
                    </a:cubicBezTo>
                    <a:cubicBezTo>
                      <a:pt x="318" y="378"/>
                      <a:pt x="311" y="379"/>
                      <a:pt x="307" y="384"/>
                    </a:cubicBezTo>
                    <a:close/>
                    <a:moveTo>
                      <a:pt x="748" y="375"/>
                    </a:moveTo>
                    <a:cubicBezTo>
                      <a:pt x="749" y="378"/>
                      <a:pt x="749" y="384"/>
                      <a:pt x="750" y="388"/>
                    </a:cubicBezTo>
                    <a:cubicBezTo>
                      <a:pt x="754" y="391"/>
                      <a:pt x="760" y="390"/>
                      <a:pt x="764" y="391"/>
                    </a:cubicBezTo>
                    <a:cubicBezTo>
                      <a:pt x="762" y="383"/>
                      <a:pt x="756" y="377"/>
                      <a:pt x="748" y="375"/>
                    </a:cubicBezTo>
                    <a:close/>
                    <a:moveTo>
                      <a:pt x="269" y="404"/>
                    </a:moveTo>
                    <a:cubicBezTo>
                      <a:pt x="272" y="397"/>
                      <a:pt x="276" y="389"/>
                      <a:pt x="275" y="381"/>
                    </a:cubicBezTo>
                    <a:cubicBezTo>
                      <a:pt x="262" y="380"/>
                      <a:pt x="266" y="396"/>
                      <a:pt x="269" y="404"/>
                    </a:cubicBezTo>
                    <a:close/>
                    <a:moveTo>
                      <a:pt x="348" y="389"/>
                    </a:moveTo>
                    <a:cubicBezTo>
                      <a:pt x="351" y="395"/>
                      <a:pt x="356" y="401"/>
                      <a:pt x="361" y="406"/>
                    </a:cubicBezTo>
                    <a:cubicBezTo>
                      <a:pt x="362" y="405"/>
                      <a:pt x="365" y="404"/>
                      <a:pt x="366" y="403"/>
                    </a:cubicBezTo>
                    <a:cubicBezTo>
                      <a:pt x="365" y="401"/>
                      <a:pt x="363" y="398"/>
                      <a:pt x="361" y="396"/>
                    </a:cubicBezTo>
                    <a:cubicBezTo>
                      <a:pt x="362" y="391"/>
                      <a:pt x="363" y="385"/>
                      <a:pt x="363" y="379"/>
                    </a:cubicBezTo>
                    <a:cubicBezTo>
                      <a:pt x="358" y="382"/>
                      <a:pt x="352" y="384"/>
                      <a:pt x="348" y="389"/>
                    </a:cubicBezTo>
                    <a:close/>
                    <a:moveTo>
                      <a:pt x="609" y="382"/>
                    </a:moveTo>
                    <a:cubicBezTo>
                      <a:pt x="610" y="387"/>
                      <a:pt x="610" y="392"/>
                      <a:pt x="610" y="397"/>
                    </a:cubicBezTo>
                    <a:cubicBezTo>
                      <a:pt x="613" y="393"/>
                      <a:pt x="617" y="390"/>
                      <a:pt x="620" y="386"/>
                    </a:cubicBezTo>
                    <a:cubicBezTo>
                      <a:pt x="616" y="385"/>
                      <a:pt x="613" y="383"/>
                      <a:pt x="609" y="382"/>
                    </a:cubicBezTo>
                    <a:close/>
                    <a:moveTo>
                      <a:pt x="970" y="404"/>
                    </a:moveTo>
                    <a:cubicBezTo>
                      <a:pt x="977" y="398"/>
                      <a:pt x="979" y="389"/>
                      <a:pt x="979" y="381"/>
                    </a:cubicBezTo>
                    <a:cubicBezTo>
                      <a:pt x="967" y="383"/>
                      <a:pt x="970" y="395"/>
                      <a:pt x="970" y="404"/>
                    </a:cubicBezTo>
                    <a:close/>
                    <a:moveTo>
                      <a:pt x="1026" y="380"/>
                    </a:moveTo>
                    <a:cubicBezTo>
                      <a:pt x="1021" y="387"/>
                      <a:pt x="1008" y="396"/>
                      <a:pt x="1019" y="404"/>
                    </a:cubicBezTo>
                    <a:cubicBezTo>
                      <a:pt x="1023" y="398"/>
                      <a:pt x="1026" y="385"/>
                      <a:pt x="1036" y="390"/>
                    </a:cubicBezTo>
                    <a:cubicBezTo>
                      <a:pt x="1031" y="398"/>
                      <a:pt x="1029" y="408"/>
                      <a:pt x="1022" y="414"/>
                    </a:cubicBezTo>
                    <a:cubicBezTo>
                      <a:pt x="1014" y="414"/>
                      <a:pt x="1010" y="406"/>
                      <a:pt x="1004" y="403"/>
                    </a:cubicBezTo>
                    <a:cubicBezTo>
                      <a:pt x="1002" y="421"/>
                      <a:pt x="1027" y="420"/>
                      <a:pt x="1026" y="436"/>
                    </a:cubicBezTo>
                    <a:cubicBezTo>
                      <a:pt x="1028" y="443"/>
                      <a:pt x="1025" y="448"/>
                      <a:pt x="1020" y="451"/>
                    </a:cubicBezTo>
                    <a:cubicBezTo>
                      <a:pt x="1015" y="450"/>
                      <a:pt x="1010" y="448"/>
                      <a:pt x="1006" y="445"/>
                    </a:cubicBezTo>
                    <a:cubicBezTo>
                      <a:pt x="999" y="453"/>
                      <a:pt x="992" y="462"/>
                      <a:pt x="984" y="468"/>
                    </a:cubicBezTo>
                    <a:cubicBezTo>
                      <a:pt x="976" y="470"/>
                      <a:pt x="967" y="470"/>
                      <a:pt x="959" y="473"/>
                    </a:cubicBezTo>
                    <a:cubicBezTo>
                      <a:pt x="947" y="467"/>
                      <a:pt x="935" y="462"/>
                      <a:pt x="923" y="456"/>
                    </a:cubicBezTo>
                    <a:cubicBezTo>
                      <a:pt x="928" y="465"/>
                      <a:pt x="933" y="473"/>
                      <a:pt x="934" y="483"/>
                    </a:cubicBezTo>
                    <a:cubicBezTo>
                      <a:pt x="943" y="482"/>
                      <a:pt x="952" y="482"/>
                      <a:pt x="961" y="481"/>
                    </a:cubicBezTo>
                    <a:cubicBezTo>
                      <a:pt x="967" y="488"/>
                      <a:pt x="974" y="495"/>
                      <a:pt x="974" y="505"/>
                    </a:cubicBezTo>
                    <a:cubicBezTo>
                      <a:pt x="977" y="502"/>
                      <a:pt x="981" y="500"/>
                      <a:pt x="984" y="498"/>
                    </a:cubicBezTo>
                    <a:cubicBezTo>
                      <a:pt x="988" y="502"/>
                      <a:pt x="991" y="507"/>
                      <a:pt x="997" y="508"/>
                    </a:cubicBezTo>
                    <a:cubicBezTo>
                      <a:pt x="1004" y="488"/>
                      <a:pt x="1021" y="474"/>
                      <a:pt x="1029" y="454"/>
                    </a:cubicBezTo>
                    <a:cubicBezTo>
                      <a:pt x="1035" y="459"/>
                      <a:pt x="1041" y="465"/>
                      <a:pt x="1047" y="470"/>
                    </a:cubicBezTo>
                    <a:cubicBezTo>
                      <a:pt x="1043" y="481"/>
                      <a:pt x="1036" y="490"/>
                      <a:pt x="1031" y="501"/>
                    </a:cubicBezTo>
                    <a:cubicBezTo>
                      <a:pt x="1038" y="495"/>
                      <a:pt x="1044" y="488"/>
                      <a:pt x="1053" y="487"/>
                    </a:cubicBezTo>
                    <a:cubicBezTo>
                      <a:pt x="1048" y="504"/>
                      <a:pt x="1048" y="524"/>
                      <a:pt x="1033" y="536"/>
                    </a:cubicBezTo>
                    <a:cubicBezTo>
                      <a:pt x="1027" y="532"/>
                      <a:pt x="1021" y="529"/>
                      <a:pt x="1016" y="525"/>
                    </a:cubicBezTo>
                    <a:cubicBezTo>
                      <a:pt x="1011" y="530"/>
                      <a:pt x="1006" y="534"/>
                      <a:pt x="1001" y="537"/>
                    </a:cubicBezTo>
                    <a:cubicBezTo>
                      <a:pt x="993" y="539"/>
                      <a:pt x="987" y="535"/>
                      <a:pt x="980" y="533"/>
                    </a:cubicBezTo>
                    <a:cubicBezTo>
                      <a:pt x="974" y="537"/>
                      <a:pt x="966" y="539"/>
                      <a:pt x="959" y="537"/>
                    </a:cubicBezTo>
                    <a:cubicBezTo>
                      <a:pt x="957" y="525"/>
                      <a:pt x="956" y="513"/>
                      <a:pt x="949" y="503"/>
                    </a:cubicBezTo>
                    <a:cubicBezTo>
                      <a:pt x="946" y="507"/>
                      <a:pt x="943" y="511"/>
                      <a:pt x="941" y="514"/>
                    </a:cubicBezTo>
                    <a:cubicBezTo>
                      <a:pt x="934" y="517"/>
                      <a:pt x="927" y="517"/>
                      <a:pt x="920" y="515"/>
                    </a:cubicBezTo>
                    <a:cubicBezTo>
                      <a:pt x="916" y="525"/>
                      <a:pt x="908" y="532"/>
                      <a:pt x="900" y="539"/>
                    </a:cubicBezTo>
                    <a:cubicBezTo>
                      <a:pt x="893" y="537"/>
                      <a:pt x="886" y="536"/>
                      <a:pt x="879" y="534"/>
                    </a:cubicBezTo>
                    <a:cubicBezTo>
                      <a:pt x="878" y="544"/>
                      <a:pt x="877" y="553"/>
                      <a:pt x="876" y="563"/>
                    </a:cubicBezTo>
                    <a:cubicBezTo>
                      <a:pt x="881" y="555"/>
                      <a:pt x="884" y="546"/>
                      <a:pt x="892" y="540"/>
                    </a:cubicBezTo>
                    <a:cubicBezTo>
                      <a:pt x="900" y="552"/>
                      <a:pt x="895" y="569"/>
                      <a:pt x="908" y="579"/>
                    </a:cubicBezTo>
                    <a:cubicBezTo>
                      <a:pt x="904" y="563"/>
                      <a:pt x="919" y="555"/>
                      <a:pt x="928" y="545"/>
                    </a:cubicBezTo>
                    <a:cubicBezTo>
                      <a:pt x="935" y="539"/>
                      <a:pt x="940" y="530"/>
                      <a:pt x="950" y="528"/>
                    </a:cubicBezTo>
                    <a:cubicBezTo>
                      <a:pt x="950" y="546"/>
                      <a:pt x="956" y="565"/>
                      <a:pt x="948" y="582"/>
                    </a:cubicBezTo>
                    <a:cubicBezTo>
                      <a:pt x="953" y="584"/>
                      <a:pt x="958" y="585"/>
                      <a:pt x="963" y="583"/>
                    </a:cubicBezTo>
                    <a:cubicBezTo>
                      <a:pt x="968" y="576"/>
                      <a:pt x="962" y="567"/>
                      <a:pt x="968" y="561"/>
                    </a:cubicBezTo>
                    <a:cubicBezTo>
                      <a:pt x="976" y="552"/>
                      <a:pt x="988" y="546"/>
                      <a:pt x="1000" y="545"/>
                    </a:cubicBezTo>
                    <a:cubicBezTo>
                      <a:pt x="1010" y="552"/>
                      <a:pt x="1010" y="565"/>
                      <a:pt x="1006" y="576"/>
                    </a:cubicBezTo>
                    <a:cubicBezTo>
                      <a:pt x="996" y="585"/>
                      <a:pt x="983" y="592"/>
                      <a:pt x="969" y="589"/>
                    </a:cubicBezTo>
                    <a:cubicBezTo>
                      <a:pt x="962" y="602"/>
                      <a:pt x="983" y="604"/>
                      <a:pt x="992" y="608"/>
                    </a:cubicBezTo>
                    <a:cubicBezTo>
                      <a:pt x="997" y="593"/>
                      <a:pt x="1006" y="579"/>
                      <a:pt x="1021" y="572"/>
                    </a:cubicBezTo>
                    <a:cubicBezTo>
                      <a:pt x="1022" y="561"/>
                      <a:pt x="1023" y="550"/>
                      <a:pt x="1023" y="540"/>
                    </a:cubicBezTo>
                    <a:cubicBezTo>
                      <a:pt x="1037" y="542"/>
                      <a:pt x="1042" y="558"/>
                      <a:pt x="1048" y="569"/>
                    </a:cubicBezTo>
                    <a:cubicBezTo>
                      <a:pt x="1057" y="564"/>
                      <a:pt x="1066" y="558"/>
                      <a:pt x="1074" y="552"/>
                    </a:cubicBezTo>
                    <a:cubicBezTo>
                      <a:pt x="1067" y="552"/>
                      <a:pt x="1061" y="551"/>
                      <a:pt x="1054" y="551"/>
                    </a:cubicBezTo>
                    <a:cubicBezTo>
                      <a:pt x="1058" y="545"/>
                      <a:pt x="1061" y="539"/>
                      <a:pt x="1064" y="534"/>
                    </a:cubicBezTo>
                    <a:cubicBezTo>
                      <a:pt x="1061" y="534"/>
                      <a:pt x="1054" y="534"/>
                      <a:pt x="1051" y="534"/>
                    </a:cubicBezTo>
                    <a:cubicBezTo>
                      <a:pt x="1047" y="523"/>
                      <a:pt x="1052" y="511"/>
                      <a:pt x="1062" y="506"/>
                    </a:cubicBezTo>
                    <a:cubicBezTo>
                      <a:pt x="1076" y="500"/>
                      <a:pt x="1088" y="493"/>
                      <a:pt x="1102" y="486"/>
                    </a:cubicBezTo>
                    <a:cubicBezTo>
                      <a:pt x="1098" y="502"/>
                      <a:pt x="1090" y="517"/>
                      <a:pt x="1084" y="532"/>
                    </a:cubicBezTo>
                    <a:cubicBezTo>
                      <a:pt x="1085" y="533"/>
                      <a:pt x="1087" y="536"/>
                      <a:pt x="1087" y="537"/>
                    </a:cubicBezTo>
                    <a:cubicBezTo>
                      <a:pt x="1094" y="537"/>
                      <a:pt x="1094" y="537"/>
                      <a:pt x="1094" y="537"/>
                    </a:cubicBezTo>
                    <a:cubicBezTo>
                      <a:pt x="1093" y="542"/>
                      <a:pt x="1092" y="547"/>
                      <a:pt x="1091" y="552"/>
                    </a:cubicBezTo>
                    <a:cubicBezTo>
                      <a:pt x="1098" y="555"/>
                      <a:pt x="1107" y="572"/>
                      <a:pt x="1113" y="557"/>
                    </a:cubicBezTo>
                    <a:cubicBezTo>
                      <a:pt x="1114" y="560"/>
                      <a:pt x="1116" y="562"/>
                      <a:pt x="1117" y="564"/>
                    </a:cubicBezTo>
                    <a:cubicBezTo>
                      <a:pt x="1114" y="569"/>
                      <a:pt x="1111" y="574"/>
                      <a:pt x="1108" y="579"/>
                    </a:cubicBezTo>
                    <a:cubicBezTo>
                      <a:pt x="1122" y="581"/>
                      <a:pt x="1128" y="559"/>
                      <a:pt x="1118" y="551"/>
                    </a:cubicBezTo>
                    <a:cubicBezTo>
                      <a:pt x="1126" y="547"/>
                      <a:pt x="1135" y="543"/>
                      <a:pt x="1142" y="538"/>
                    </a:cubicBezTo>
                    <a:cubicBezTo>
                      <a:pt x="1150" y="532"/>
                      <a:pt x="1152" y="522"/>
                      <a:pt x="1156" y="513"/>
                    </a:cubicBezTo>
                    <a:cubicBezTo>
                      <a:pt x="1168" y="520"/>
                      <a:pt x="1165" y="536"/>
                      <a:pt x="1166" y="548"/>
                    </a:cubicBezTo>
                    <a:cubicBezTo>
                      <a:pt x="1166" y="557"/>
                      <a:pt x="1161" y="567"/>
                      <a:pt x="1152" y="570"/>
                    </a:cubicBezTo>
                    <a:cubicBezTo>
                      <a:pt x="1144" y="571"/>
                      <a:pt x="1140" y="563"/>
                      <a:pt x="1135" y="558"/>
                    </a:cubicBezTo>
                    <a:cubicBezTo>
                      <a:pt x="1130" y="569"/>
                      <a:pt x="1126" y="581"/>
                      <a:pt x="1117" y="590"/>
                    </a:cubicBezTo>
                    <a:cubicBezTo>
                      <a:pt x="1108" y="593"/>
                      <a:pt x="1102" y="578"/>
                      <a:pt x="1092" y="585"/>
                    </a:cubicBezTo>
                    <a:cubicBezTo>
                      <a:pt x="1089" y="582"/>
                      <a:pt x="1086" y="579"/>
                      <a:pt x="1082" y="577"/>
                    </a:cubicBezTo>
                    <a:cubicBezTo>
                      <a:pt x="1075" y="587"/>
                      <a:pt x="1066" y="596"/>
                      <a:pt x="1053" y="594"/>
                    </a:cubicBezTo>
                    <a:cubicBezTo>
                      <a:pt x="1052" y="596"/>
                      <a:pt x="1050" y="600"/>
                      <a:pt x="1049" y="602"/>
                    </a:cubicBezTo>
                    <a:cubicBezTo>
                      <a:pt x="1038" y="604"/>
                      <a:pt x="1029" y="599"/>
                      <a:pt x="1021" y="594"/>
                    </a:cubicBezTo>
                    <a:cubicBezTo>
                      <a:pt x="1022" y="606"/>
                      <a:pt x="1021" y="618"/>
                      <a:pt x="1017" y="630"/>
                    </a:cubicBezTo>
                    <a:cubicBezTo>
                      <a:pt x="1013" y="639"/>
                      <a:pt x="1002" y="633"/>
                      <a:pt x="996" y="630"/>
                    </a:cubicBezTo>
                    <a:cubicBezTo>
                      <a:pt x="987" y="635"/>
                      <a:pt x="978" y="634"/>
                      <a:pt x="970" y="628"/>
                    </a:cubicBezTo>
                    <a:cubicBezTo>
                      <a:pt x="969" y="643"/>
                      <a:pt x="959" y="658"/>
                      <a:pt x="942" y="654"/>
                    </a:cubicBezTo>
                    <a:cubicBezTo>
                      <a:pt x="941" y="661"/>
                      <a:pt x="943" y="670"/>
                      <a:pt x="935" y="674"/>
                    </a:cubicBezTo>
                    <a:cubicBezTo>
                      <a:pt x="923" y="683"/>
                      <a:pt x="910" y="673"/>
                      <a:pt x="899" y="668"/>
                    </a:cubicBezTo>
                    <a:cubicBezTo>
                      <a:pt x="900" y="685"/>
                      <a:pt x="904" y="704"/>
                      <a:pt x="898" y="722"/>
                    </a:cubicBezTo>
                    <a:cubicBezTo>
                      <a:pt x="887" y="725"/>
                      <a:pt x="876" y="730"/>
                      <a:pt x="864" y="730"/>
                    </a:cubicBezTo>
                    <a:cubicBezTo>
                      <a:pt x="851" y="730"/>
                      <a:pt x="839" y="737"/>
                      <a:pt x="831" y="747"/>
                    </a:cubicBezTo>
                    <a:cubicBezTo>
                      <a:pt x="823" y="757"/>
                      <a:pt x="810" y="763"/>
                      <a:pt x="802" y="774"/>
                    </a:cubicBezTo>
                    <a:cubicBezTo>
                      <a:pt x="794" y="786"/>
                      <a:pt x="781" y="794"/>
                      <a:pt x="776" y="808"/>
                    </a:cubicBezTo>
                    <a:cubicBezTo>
                      <a:pt x="770" y="825"/>
                      <a:pt x="764" y="844"/>
                      <a:pt x="759" y="862"/>
                    </a:cubicBezTo>
                    <a:cubicBezTo>
                      <a:pt x="753" y="881"/>
                      <a:pt x="756" y="901"/>
                      <a:pt x="755" y="920"/>
                    </a:cubicBezTo>
                    <a:cubicBezTo>
                      <a:pt x="776" y="930"/>
                      <a:pt x="800" y="927"/>
                      <a:pt x="823" y="934"/>
                    </a:cubicBezTo>
                    <a:cubicBezTo>
                      <a:pt x="834" y="941"/>
                      <a:pt x="841" y="953"/>
                      <a:pt x="850" y="962"/>
                    </a:cubicBezTo>
                    <a:cubicBezTo>
                      <a:pt x="850" y="964"/>
                      <a:pt x="850" y="967"/>
                      <a:pt x="850" y="969"/>
                    </a:cubicBezTo>
                    <a:cubicBezTo>
                      <a:pt x="848" y="969"/>
                      <a:pt x="845" y="969"/>
                      <a:pt x="843" y="969"/>
                    </a:cubicBezTo>
                    <a:cubicBezTo>
                      <a:pt x="842" y="967"/>
                      <a:pt x="838" y="964"/>
                      <a:pt x="836" y="962"/>
                    </a:cubicBezTo>
                    <a:cubicBezTo>
                      <a:pt x="826" y="965"/>
                      <a:pt x="816" y="960"/>
                      <a:pt x="808" y="954"/>
                    </a:cubicBezTo>
                    <a:cubicBezTo>
                      <a:pt x="804" y="957"/>
                      <a:pt x="800" y="960"/>
                      <a:pt x="797" y="963"/>
                    </a:cubicBezTo>
                    <a:cubicBezTo>
                      <a:pt x="782" y="954"/>
                      <a:pt x="764" y="958"/>
                      <a:pt x="747" y="958"/>
                    </a:cubicBezTo>
                    <a:cubicBezTo>
                      <a:pt x="745" y="966"/>
                      <a:pt x="750" y="978"/>
                      <a:pt x="739" y="981"/>
                    </a:cubicBezTo>
                    <a:cubicBezTo>
                      <a:pt x="736" y="973"/>
                      <a:pt x="737" y="965"/>
                      <a:pt x="737" y="957"/>
                    </a:cubicBezTo>
                    <a:cubicBezTo>
                      <a:pt x="721" y="955"/>
                      <a:pt x="707" y="965"/>
                      <a:pt x="691" y="959"/>
                    </a:cubicBezTo>
                    <a:cubicBezTo>
                      <a:pt x="673" y="954"/>
                      <a:pt x="654" y="960"/>
                      <a:pt x="636" y="963"/>
                    </a:cubicBezTo>
                    <a:cubicBezTo>
                      <a:pt x="627" y="965"/>
                      <a:pt x="618" y="959"/>
                      <a:pt x="610" y="966"/>
                    </a:cubicBezTo>
                    <a:cubicBezTo>
                      <a:pt x="597" y="975"/>
                      <a:pt x="580" y="983"/>
                      <a:pt x="565" y="975"/>
                    </a:cubicBezTo>
                    <a:cubicBezTo>
                      <a:pt x="555" y="969"/>
                      <a:pt x="558" y="946"/>
                      <a:pt x="572" y="952"/>
                    </a:cubicBezTo>
                    <a:cubicBezTo>
                      <a:pt x="591" y="960"/>
                      <a:pt x="602" y="935"/>
                      <a:pt x="620" y="936"/>
                    </a:cubicBezTo>
                    <a:cubicBezTo>
                      <a:pt x="639" y="936"/>
                      <a:pt x="652" y="921"/>
                      <a:pt x="670" y="916"/>
                    </a:cubicBezTo>
                    <a:cubicBezTo>
                      <a:pt x="665" y="894"/>
                      <a:pt x="666" y="870"/>
                      <a:pt x="659" y="848"/>
                    </a:cubicBezTo>
                    <a:cubicBezTo>
                      <a:pt x="654" y="835"/>
                      <a:pt x="652" y="823"/>
                      <a:pt x="650" y="810"/>
                    </a:cubicBezTo>
                    <a:cubicBezTo>
                      <a:pt x="643" y="809"/>
                      <a:pt x="635" y="812"/>
                      <a:pt x="628" y="809"/>
                    </a:cubicBezTo>
                    <a:cubicBezTo>
                      <a:pt x="623" y="802"/>
                      <a:pt x="619" y="795"/>
                      <a:pt x="614" y="788"/>
                    </a:cubicBezTo>
                    <a:cubicBezTo>
                      <a:pt x="610" y="797"/>
                      <a:pt x="602" y="803"/>
                      <a:pt x="592" y="806"/>
                    </a:cubicBezTo>
                    <a:cubicBezTo>
                      <a:pt x="578" y="800"/>
                      <a:pt x="576" y="786"/>
                      <a:pt x="572" y="773"/>
                    </a:cubicBezTo>
                    <a:cubicBezTo>
                      <a:pt x="573" y="771"/>
                      <a:pt x="575" y="767"/>
                      <a:pt x="575" y="764"/>
                    </a:cubicBezTo>
                    <a:cubicBezTo>
                      <a:pt x="573" y="757"/>
                      <a:pt x="565" y="759"/>
                      <a:pt x="559" y="758"/>
                    </a:cubicBezTo>
                    <a:cubicBezTo>
                      <a:pt x="560" y="768"/>
                      <a:pt x="555" y="777"/>
                      <a:pt x="549" y="785"/>
                    </a:cubicBezTo>
                    <a:cubicBezTo>
                      <a:pt x="558" y="785"/>
                      <a:pt x="564" y="791"/>
                      <a:pt x="566" y="800"/>
                    </a:cubicBezTo>
                    <a:cubicBezTo>
                      <a:pt x="571" y="803"/>
                      <a:pt x="575" y="805"/>
                      <a:pt x="579" y="808"/>
                    </a:cubicBezTo>
                    <a:cubicBezTo>
                      <a:pt x="579" y="823"/>
                      <a:pt x="565" y="833"/>
                      <a:pt x="557" y="845"/>
                    </a:cubicBezTo>
                    <a:cubicBezTo>
                      <a:pt x="569" y="841"/>
                      <a:pt x="586" y="857"/>
                      <a:pt x="574" y="868"/>
                    </a:cubicBezTo>
                    <a:cubicBezTo>
                      <a:pt x="562" y="881"/>
                      <a:pt x="542" y="889"/>
                      <a:pt x="524" y="887"/>
                    </a:cubicBezTo>
                    <a:cubicBezTo>
                      <a:pt x="529" y="877"/>
                      <a:pt x="537" y="870"/>
                      <a:pt x="543" y="860"/>
                    </a:cubicBezTo>
                    <a:cubicBezTo>
                      <a:pt x="541" y="844"/>
                      <a:pt x="541" y="828"/>
                      <a:pt x="551" y="815"/>
                    </a:cubicBezTo>
                    <a:cubicBezTo>
                      <a:pt x="542" y="811"/>
                      <a:pt x="529" y="798"/>
                      <a:pt x="523" y="813"/>
                    </a:cubicBezTo>
                    <a:cubicBezTo>
                      <a:pt x="537" y="821"/>
                      <a:pt x="540" y="841"/>
                      <a:pt x="534" y="854"/>
                    </a:cubicBezTo>
                    <a:cubicBezTo>
                      <a:pt x="529" y="861"/>
                      <a:pt x="520" y="868"/>
                      <a:pt x="512" y="864"/>
                    </a:cubicBezTo>
                    <a:cubicBezTo>
                      <a:pt x="504" y="851"/>
                      <a:pt x="502" y="833"/>
                      <a:pt x="511" y="819"/>
                    </a:cubicBezTo>
                    <a:cubicBezTo>
                      <a:pt x="513" y="818"/>
                      <a:pt x="518" y="816"/>
                      <a:pt x="521" y="816"/>
                    </a:cubicBezTo>
                    <a:cubicBezTo>
                      <a:pt x="516" y="812"/>
                      <a:pt x="512" y="808"/>
                      <a:pt x="507" y="804"/>
                    </a:cubicBezTo>
                    <a:cubicBezTo>
                      <a:pt x="499" y="820"/>
                      <a:pt x="486" y="835"/>
                      <a:pt x="470" y="844"/>
                    </a:cubicBezTo>
                    <a:cubicBezTo>
                      <a:pt x="471" y="832"/>
                      <a:pt x="471" y="820"/>
                      <a:pt x="472" y="808"/>
                    </a:cubicBezTo>
                    <a:cubicBezTo>
                      <a:pt x="470" y="792"/>
                      <a:pt x="478" y="774"/>
                      <a:pt x="496" y="776"/>
                    </a:cubicBezTo>
                    <a:cubicBezTo>
                      <a:pt x="497" y="779"/>
                      <a:pt x="498" y="785"/>
                      <a:pt x="499" y="788"/>
                    </a:cubicBezTo>
                    <a:cubicBezTo>
                      <a:pt x="502" y="783"/>
                      <a:pt x="505" y="779"/>
                      <a:pt x="508" y="775"/>
                    </a:cubicBezTo>
                    <a:cubicBezTo>
                      <a:pt x="498" y="765"/>
                      <a:pt x="501" y="752"/>
                      <a:pt x="511" y="744"/>
                    </a:cubicBezTo>
                    <a:cubicBezTo>
                      <a:pt x="507" y="741"/>
                      <a:pt x="502" y="739"/>
                      <a:pt x="498" y="736"/>
                    </a:cubicBezTo>
                    <a:cubicBezTo>
                      <a:pt x="496" y="724"/>
                      <a:pt x="504" y="713"/>
                      <a:pt x="508" y="702"/>
                    </a:cubicBezTo>
                    <a:cubicBezTo>
                      <a:pt x="496" y="709"/>
                      <a:pt x="476" y="709"/>
                      <a:pt x="471" y="724"/>
                    </a:cubicBezTo>
                    <a:cubicBezTo>
                      <a:pt x="478" y="722"/>
                      <a:pt x="485" y="715"/>
                      <a:pt x="493" y="718"/>
                    </a:cubicBezTo>
                    <a:cubicBezTo>
                      <a:pt x="497" y="735"/>
                      <a:pt x="477" y="738"/>
                      <a:pt x="467" y="744"/>
                    </a:cubicBezTo>
                    <a:cubicBezTo>
                      <a:pt x="473" y="748"/>
                      <a:pt x="480" y="752"/>
                      <a:pt x="487" y="756"/>
                    </a:cubicBezTo>
                    <a:cubicBezTo>
                      <a:pt x="483" y="776"/>
                      <a:pt x="464" y="788"/>
                      <a:pt x="447" y="798"/>
                    </a:cubicBezTo>
                    <a:cubicBezTo>
                      <a:pt x="445" y="788"/>
                      <a:pt x="451" y="780"/>
                      <a:pt x="454" y="772"/>
                    </a:cubicBezTo>
                    <a:cubicBezTo>
                      <a:pt x="443" y="777"/>
                      <a:pt x="440" y="791"/>
                      <a:pt x="431" y="799"/>
                    </a:cubicBezTo>
                    <a:cubicBezTo>
                      <a:pt x="426" y="801"/>
                      <a:pt x="422" y="796"/>
                      <a:pt x="418" y="794"/>
                    </a:cubicBezTo>
                    <a:cubicBezTo>
                      <a:pt x="415" y="794"/>
                      <a:pt x="409" y="793"/>
                      <a:pt x="405" y="793"/>
                    </a:cubicBezTo>
                    <a:cubicBezTo>
                      <a:pt x="418" y="772"/>
                      <a:pt x="430" y="751"/>
                      <a:pt x="444" y="731"/>
                    </a:cubicBezTo>
                    <a:cubicBezTo>
                      <a:pt x="438" y="730"/>
                      <a:pt x="432" y="730"/>
                      <a:pt x="426" y="729"/>
                    </a:cubicBezTo>
                    <a:cubicBezTo>
                      <a:pt x="427" y="726"/>
                      <a:pt x="427" y="720"/>
                      <a:pt x="427" y="717"/>
                    </a:cubicBezTo>
                    <a:cubicBezTo>
                      <a:pt x="418" y="718"/>
                      <a:pt x="409" y="717"/>
                      <a:pt x="400" y="713"/>
                    </a:cubicBezTo>
                    <a:cubicBezTo>
                      <a:pt x="395" y="704"/>
                      <a:pt x="392" y="696"/>
                      <a:pt x="388" y="687"/>
                    </a:cubicBezTo>
                    <a:cubicBezTo>
                      <a:pt x="381" y="689"/>
                      <a:pt x="374" y="691"/>
                      <a:pt x="366" y="692"/>
                    </a:cubicBezTo>
                    <a:cubicBezTo>
                      <a:pt x="372" y="702"/>
                      <a:pt x="381" y="708"/>
                      <a:pt x="389" y="715"/>
                    </a:cubicBezTo>
                    <a:cubicBezTo>
                      <a:pt x="393" y="724"/>
                      <a:pt x="397" y="734"/>
                      <a:pt x="397" y="744"/>
                    </a:cubicBezTo>
                    <a:cubicBezTo>
                      <a:pt x="393" y="756"/>
                      <a:pt x="390" y="773"/>
                      <a:pt x="374" y="774"/>
                    </a:cubicBezTo>
                    <a:cubicBezTo>
                      <a:pt x="374" y="766"/>
                      <a:pt x="374" y="758"/>
                      <a:pt x="375" y="750"/>
                    </a:cubicBezTo>
                    <a:cubicBezTo>
                      <a:pt x="369" y="750"/>
                      <a:pt x="364" y="750"/>
                      <a:pt x="359" y="750"/>
                    </a:cubicBezTo>
                    <a:cubicBezTo>
                      <a:pt x="363" y="756"/>
                      <a:pt x="367" y="761"/>
                      <a:pt x="369" y="768"/>
                    </a:cubicBezTo>
                    <a:cubicBezTo>
                      <a:pt x="367" y="777"/>
                      <a:pt x="362" y="788"/>
                      <a:pt x="352" y="790"/>
                    </a:cubicBezTo>
                    <a:cubicBezTo>
                      <a:pt x="346" y="788"/>
                      <a:pt x="340" y="783"/>
                      <a:pt x="341" y="776"/>
                    </a:cubicBezTo>
                    <a:cubicBezTo>
                      <a:pt x="339" y="761"/>
                      <a:pt x="357" y="754"/>
                      <a:pt x="355" y="739"/>
                    </a:cubicBezTo>
                    <a:cubicBezTo>
                      <a:pt x="359" y="740"/>
                      <a:pt x="363" y="741"/>
                      <a:pt x="368" y="742"/>
                    </a:cubicBezTo>
                    <a:cubicBezTo>
                      <a:pt x="376" y="737"/>
                      <a:pt x="383" y="730"/>
                      <a:pt x="383" y="719"/>
                    </a:cubicBezTo>
                    <a:cubicBezTo>
                      <a:pt x="375" y="723"/>
                      <a:pt x="369" y="730"/>
                      <a:pt x="364" y="738"/>
                    </a:cubicBezTo>
                    <a:cubicBezTo>
                      <a:pt x="361" y="736"/>
                      <a:pt x="357" y="734"/>
                      <a:pt x="354" y="732"/>
                    </a:cubicBezTo>
                    <a:cubicBezTo>
                      <a:pt x="353" y="730"/>
                      <a:pt x="350" y="725"/>
                      <a:pt x="348" y="723"/>
                    </a:cubicBezTo>
                    <a:cubicBezTo>
                      <a:pt x="347" y="723"/>
                      <a:pt x="343" y="722"/>
                      <a:pt x="341" y="722"/>
                    </a:cubicBezTo>
                    <a:cubicBezTo>
                      <a:pt x="336" y="729"/>
                      <a:pt x="333" y="737"/>
                      <a:pt x="329" y="744"/>
                    </a:cubicBezTo>
                    <a:cubicBezTo>
                      <a:pt x="336" y="743"/>
                      <a:pt x="348" y="729"/>
                      <a:pt x="351" y="740"/>
                    </a:cubicBezTo>
                    <a:cubicBezTo>
                      <a:pt x="341" y="751"/>
                      <a:pt x="327" y="761"/>
                      <a:pt x="312" y="764"/>
                    </a:cubicBezTo>
                    <a:cubicBezTo>
                      <a:pt x="316" y="752"/>
                      <a:pt x="321" y="742"/>
                      <a:pt x="326" y="730"/>
                    </a:cubicBezTo>
                    <a:cubicBezTo>
                      <a:pt x="319" y="732"/>
                      <a:pt x="311" y="734"/>
                      <a:pt x="304" y="735"/>
                    </a:cubicBezTo>
                    <a:cubicBezTo>
                      <a:pt x="299" y="741"/>
                      <a:pt x="297" y="750"/>
                      <a:pt x="289" y="752"/>
                    </a:cubicBezTo>
                    <a:cubicBezTo>
                      <a:pt x="287" y="750"/>
                      <a:pt x="283" y="747"/>
                      <a:pt x="282" y="746"/>
                    </a:cubicBezTo>
                    <a:cubicBezTo>
                      <a:pt x="284" y="740"/>
                      <a:pt x="287" y="735"/>
                      <a:pt x="289" y="730"/>
                    </a:cubicBezTo>
                    <a:cubicBezTo>
                      <a:pt x="290" y="733"/>
                      <a:pt x="291" y="739"/>
                      <a:pt x="291" y="742"/>
                    </a:cubicBezTo>
                    <a:cubicBezTo>
                      <a:pt x="294" y="742"/>
                      <a:pt x="294" y="742"/>
                      <a:pt x="294" y="742"/>
                    </a:cubicBezTo>
                    <a:cubicBezTo>
                      <a:pt x="293" y="729"/>
                      <a:pt x="301" y="719"/>
                      <a:pt x="306" y="708"/>
                    </a:cubicBezTo>
                    <a:cubicBezTo>
                      <a:pt x="305" y="699"/>
                      <a:pt x="303" y="690"/>
                      <a:pt x="303" y="681"/>
                    </a:cubicBezTo>
                    <a:cubicBezTo>
                      <a:pt x="294" y="686"/>
                      <a:pt x="299" y="696"/>
                      <a:pt x="297" y="704"/>
                    </a:cubicBezTo>
                    <a:cubicBezTo>
                      <a:pt x="294" y="708"/>
                      <a:pt x="290" y="711"/>
                      <a:pt x="287" y="715"/>
                    </a:cubicBezTo>
                    <a:cubicBezTo>
                      <a:pt x="294" y="726"/>
                      <a:pt x="282" y="734"/>
                      <a:pt x="277" y="742"/>
                    </a:cubicBezTo>
                    <a:cubicBezTo>
                      <a:pt x="271" y="752"/>
                      <a:pt x="257" y="748"/>
                      <a:pt x="247" y="749"/>
                    </a:cubicBezTo>
                    <a:cubicBezTo>
                      <a:pt x="246" y="745"/>
                      <a:pt x="244" y="741"/>
                      <a:pt x="242" y="737"/>
                    </a:cubicBezTo>
                    <a:cubicBezTo>
                      <a:pt x="237" y="739"/>
                      <a:pt x="228" y="744"/>
                      <a:pt x="225" y="736"/>
                    </a:cubicBezTo>
                    <a:cubicBezTo>
                      <a:pt x="226" y="734"/>
                      <a:pt x="227" y="728"/>
                      <a:pt x="227" y="726"/>
                    </a:cubicBezTo>
                    <a:cubicBezTo>
                      <a:pt x="215" y="728"/>
                      <a:pt x="201" y="721"/>
                      <a:pt x="206" y="707"/>
                    </a:cubicBezTo>
                    <a:cubicBezTo>
                      <a:pt x="213" y="707"/>
                      <a:pt x="220" y="707"/>
                      <a:pt x="227" y="707"/>
                    </a:cubicBezTo>
                    <a:cubicBezTo>
                      <a:pt x="231" y="697"/>
                      <a:pt x="238" y="690"/>
                      <a:pt x="248" y="687"/>
                    </a:cubicBezTo>
                    <a:cubicBezTo>
                      <a:pt x="250" y="694"/>
                      <a:pt x="252" y="700"/>
                      <a:pt x="254" y="707"/>
                    </a:cubicBezTo>
                    <a:cubicBezTo>
                      <a:pt x="257" y="704"/>
                      <a:pt x="260" y="701"/>
                      <a:pt x="264" y="699"/>
                    </a:cubicBezTo>
                    <a:cubicBezTo>
                      <a:pt x="262" y="694"/>
                      <a:pt x="260" y="689"/>
                      <a:pt x="259" y="685"/>
                    </a:cubicBezTo>
                    <a:cubicBezTo>
                      <a:pt x="250" y="684"/>
                      <a:pt x="241" y="681"/>
                      <a:pt x="236" y="673"/>
                    </a:cubicBezTo>
                    <a:cubicBezTo>
                      <a:pt x="220" y="673"/>
                      <a:pt x="206" y="663"/>
                      <a:pt x="204" y="647"/>
                    </a:cubicBezTo>
                    <a:cubicBezTo>
                      <a:pt x="197" y="649"/>
                      <a:pt x="189" y="649"/>
                      <a:pt x="182" y="650"/>
                    </a:cubicBezTo>
                    <a:cubicBezTo>
                      <a:pt x="179" y="643"/>
                      <a:pt x="185" y="638"/>
                      <a:pt x="188" y="632"/>
                    </a:cubicBezTo>
                    <a:cubicBezTo>
                      <a:pt x="190" y="643"/>
                      <a:pt x="190" y="643"/>
                      <a:pt x="190" y="643"/>
                    </a:cubicBezTo>
                    <a:cubicBezTo>
                      <a:pt x="193" y="641"/>
                      <a:pt x="196" y="638"/>
                      <a:pt x="199" y="636"/>
                    </a:cubicBezTo>
                    <a:cubicBezTo>
                      <a:pt x="197" y="632"/>
                      <a:pt x="195" y="627"/>
                      <a:pt x="192" y="623"/>
                    </a:cubicBezTo>
                    <a:cubicBezTo>
                      <a:pt x="189" y="626"/>
                      <a:pt x="185" y="629"/>
                      <a:pt x="181" y="632"/>
                    </a:cubicBezTo>
                    <a:cubicBezTo>
                      <a:pt x="181" y="619"/>
                      <a:pt x="183" y="606"/>
                      <a:pt x="187" y="594"/>
                    </a:cubicBezTo>
                    <a:cubicBezTo>
                      <a:pt x="195" y="600"/>
                      <a:pt x="197" y="610"/>
                      <a:pt x="200" y="618"/>
                    </a:cubicBezTo>
                    <a:cubicBezTo>
                      <a:pt x="201" y="607"/>
                      <a:pt x="200" y="597"/>
                      <a:pt x="198" y="587"/>
                    </a:cubicBezTo>
                    <a:cubicBezTo>
                      <a:pt x="203" y="581"/>
                      <a:pt x="208" y="576"/>
                      <a:pt x="213" y="570"/>
                    </a:cubicBezTo>
                    <a:cubicBezTo>
                      <a:pt x="212" y="551"/>
                      <a:pt x="237" y="542"/>
                      <a:pt x="250" y="554"/>
                    </a:cubicBezTo>
                    <a:cubicBezTo>
                      <a:pt x="261" y="560"/>
                      <a:pt x="255" y="573"/>
                      <a:pt x="253" y="583"/>
                    </a:cubicBezTo>
                    <a:cubicBezTo>
                      <a:pt x="257" y="583"/>
                      <a:pt x="261" y="583"/>
                      <a:pt x="265" y="583"/>
                    </a:cubicBezTo>
                    <a:cubicBezTo>
                      <a:pt x="268" y="575"/>
                      <a:pt x="271" y="566"/>
                      <a:pt x="280" y="565"/>
                    </a:cubicBezTo>
                    <a:cubicBezTo>
                      <a:pt x="291" y="566"/>
                      <a:pt x="306" y="564"/>
                      <a:pt x="311" y="577"/>
                    </a:cubicBezTo>
                    <a:cubicBezTo>
                      <a:pt x="317" y="585"/>
                      <a:pt x="316" y="599"/>
                      <a:pt x="304" y="600"/>
                    </a:cubicBezTo>
                    <a:cubicBezTo>
                      <a:pt x="300" y="596"/>
                      <a:pt x="297" y="591"/>
                      <a:pt x="293" y="586"/>
                    </a:cubicBezTo>
                    <a:cubicBezTo>
                      <a:pt x="289" y="589"/>
                      <a:pt x="286" y="593"/>
                      <a:pt x="282" y="596"/>
                    </a:cubicBezTo>
                    <a:cubicBezTo>
                      <a:pt x="282" y="604"/>
                      <a:pt x="279" y="615"/>
                      <a:pt x="290" y="617"/>
                    </a:cubicBezTo>
                    <a:cubicBezTo>
                      <a:pt x="291" y="609"/>
                      <a:pt x="291" y="600"/>
                      <a:pt x="291" y="592"/>
                    </a:cubicBezTo>
                    <a:cubicBezTo>
                      <a:pt x="295" y="595"/>
                      <a:pt x="298" y="599"/>
                      <a:pt x="302" y="602"/>
                    </a:cubicBezTo>
                    <a:cubicBezTo>
                      <a:pt x="301" y="612"/>
                      <a:pt x="305" y="621"/>
                      <a:pt x="316" y="620"/>
                    </a:cubicBezTo>
                    <a:cubicBezTo>
                      <a:pt x="318" y="622"/>
                      <a:pt x="322" y="625"/>
                      <a:pt x="324" y="627"/>
                    </a:cubicBezTo>
                    <a:cubicBezTo>
                      <a:pt x="335" y="623"/>
                      <a:pt x="328" y="617"/>
                      <a:pt x="323" y="611"/>
                    </a:cubicBezTo>
                    <a:cubicBezTo>
                      <a:pt x="325" y="597"/>
                      <a:pt x="335" y="587"/>
                      <a:pt x="343" y="576"/>
                    </a:cubicBezTo>
                    <a:cubicBezTo>
                      <a:pt x="343" y="569"/>
                      <a:pt x="339" y="559"/>
                      <a:pt x="347" y="555"/>
                    </a:cubicBezTo>
                    <a:cubicBezTo>
                      <a:pt x="356" y="548"/>
                      <a:pt x="367" y="538"/>
                      <a:pt x="379" y="544"/>
                    </a:cubicBezTo>
                    <a:cubicBezTo>
                      <a:pt x="378" y="528"/>
                      <a:pt x="361" y="537"/>
                      <a:pt x="351" y="537"/>
                    </a:cubicBezTo>
                    <a:cubicBezTo>
                      <a:pt x="340" y="539"/>
                      <a:pt x="334" y="527"/>
                      <a:pt x="330" y="519"/>
                    </a:cubicBezTo>
                    <a:cubicBezTo>
                      <a:pt x="325" y="519"/>
                      <a:pt x="316" y="520"/>
                      <a:pt x="312" y="520"/>
                    </a:cubicBezTo>
                    <a:cubicBezTo>
                      <a:pt x="322" y="528"/>
                      <a:pt x="336" y="534"/>
                      <a:pt x="339" y="548"/>
                    </a:cubicBezTo>
                    <a:cubicBezTo>
                      <a:pt x="337" y="555"/>
                      <a:pt x="330" y="564"/>
                      <a:pt x="322" y="562"/>
                    </a:cubicBezTo>
                    <a:cubicBezTo>
                      <a:pt x="313" y="560"/>
                      <a:pt x="308" y="552"/>
                      <a:pt x="303" y="545"/>
                    </a:cubicBezTo>
                    <a:cubicBezTo>
                      <a:pt x="297" y="550"/>
                      <a:pt x="291" y="554"/>
                      <a:pt x="283" y="552"/>
                    </a:cubicBezTo>
                    <a:cubicBezTo>
                      <a:pt x="278" y="554"/>
                      <a:pt x="273" y="563"/>
                      <a:pt x="267" y="557"/>
                    </a:cubicBezTo>
                    <a:cubicBezTo>
                      <a:pt x="258" y="549"/>
                      <a:pt x="254" y="538"/>
                      <a:pt x="249" y="527"/>
                    </a:cubicBezTo>
                    <a:cubicBezTo>
                      <a:pt x="246" y="531"/>
                      <a:pt x="243" y="535"/>
                      <a:pt x="240" y="538"/>
                    </a:cubicBezTo>
                    <a:cubicBezTo>
                      <a:pt x="236" y="538"/>
                      <a:pt x="231" y="540"/>
                      <a:pt x="227" y="538"/>
                    </a:cubicBezTo>
                    <a:cubicBezTo>
                      <a:pt x="215" y="527"/>
                      <a:pt x="218" y="510"/>
                      <a:pt x="219" y="495"/>
                    </a:cubicBezTo>
                    <a:cubicBezTo>
                      <a:pt x="222" y="491"/>
                      <a:pt x="222" y="480"/>
                      <a:pt x="229" y="485"/>
                    </a:cubicBezTo>
                    <a:cubicBezTo>
                      <a:pt x="233" y="493"/>
                      <a:pt x="237" y="502"/>
                      <a:pt x="243" y="509"/>
                    </a:cubicBezTo>
                    <a:cubicBezTo>
                      <a:pt x="257" y="513"/>
                      <a:pt x="269" y="522"/>
                      <a:pt x="278" y="533"/>
                    </a:cubicBezTo>
                    <a:cubicBezTo>
                      <a:pt x="284" y="527"/>
                      <a:pt x="299" y="520"/>
                      <a:pt x="290" y="510"/>
                    </a:cubicBezTo>
                    <a:cubicBezTo>
                      <a:pt x="271" y="524"/>
                      <a:pt x="241" y="506"/>
                      <a:pt x="245" y="482"/>
                    </a:cubicBezTo>
                    <a:cubicBezTo>
                      <a:pt x="257" y="481"/>
                      <a:pt x="270" y="480"/>
                      <a:pt x="280" y="488"/>
                    </a:cubicBezTo>
                    <a:cubicBezTo>
                      <a:pt x="287" y="492"/>
                      <a:pt x="289" y="501"/>
                      <a:pt x="292" y="508"/>
                    </a:cubicBezTo>
                    <a:cubicBezTo>
                      <a:pt x="299" y="505"/>
                      <a:pt x="300" y="500"/>
                      <a:pt x="295" y="494"/>
                    </a:cubicBezTo>
                    <a:cubicBezTo>
                      <a:pt x="294" y="489"/>
                      <a:pt x="293" y="485"/>
                      <a:pt x="292" y="480"/>
                    </a:cubicBezTo>
                    <a:cubicBezTo>
                      <a:pt x="284" y="473"/>
                      <a:pt x="281" y="463"/>
                      <a:pt x="282" y="452"/>
                    </a:cubicBezTo>
                    <a:cubicBezTo>
                      <a:pt x="289" y="453"/>
                      <a:pt x="296" y="454"/>
                      <a:pt x="300" y="447"/>
                    </a:cubicBezTo>
                    <a:cubicBezTo>
                      <a:pt x="293" y="451"/>
                      <a:pt x="285" y="447"/>
                      <a:pt x="279" y="442"/>
                    </a:cubicBezTo>
                    <a:cubicBezTo>
                      <a:pt x="278" y="448"/>
                      <a:pt x="275" y="453"/>
                      <a:pt x="273" y="458"/>
                    </a:cubicBezTo>
                    <a:cubicBezTo>
                      <a:pt x="272" y="458"/>
                      <a:pt x="268" y="458"/>
                      <a:pt x="267" y="458"/>
                    </a:cubicBezTo>
                    <a:cubicBezTo>
                      <a:pt x="265" y="447"/>
                      <a:pt x="263" y="435"/>
                      <a:pt x="265" y="424"/>
                    </a:cubicBezTo>
                    <a:cubicBezTo>
                      <a:pt x="271" y="417"/>
                      <a:pt x="280" y="417"/>
                      <a:pt x="288" y="418"/>
                    </a:cubicBezTo>
                    <a:cubicBezTo>
                      <a:pt x="287" y="422"/>
                      <a:pt x="284" y="431"/>
                      <a:pt x="283" y="435"/>
                    </a:cubicBezTo>
                    <a:cubicBezTo>
                      <a:pt x="284" y="438"/>
                      <a:pt x="286" y="440"/>
                      <a:pt x="287" y="443"/>
                    </a:cubicBezTo>
                    <a:cubicBezTo>
                      <a:pt x="292" y="435"/>
                      <a:pt x="299" y="428"/>
                      <a:pt x="307" y="423"/>
                    </a:cubicBezTo>
                    <a:cubicBezTo>
                      <a:pt x="318" y="421"/>
                      <a:pt x="330" y="420"/>
                      <a:pt x="342" y="418"/>
                    </a:cubicBezTo>
                    <a:cubicBezTo>
                      <a:pt x="334" y="413"/>
                      <a:pt x="326" y="408"/>
                      <a:pt x="320" y="401"/>
                    </a:cubicBezTo>
                    <a:cubicBezTo>
                      <a:pt x="312" y="408"/>
                      <a:pt x="304" y="418"/>
                      <a:pt x="292" y="414"/>
                    </a:cubicBezTo>
                    <a:cubicBezTo>
                      <a:pt x="286" y="414"/>
                      <a:pt x="283" y="409"/>
                      <a:pt x="278" y="406"/>
                    </a:cubicBezTo>
                    <a:cubicBezTo>
                      <a:pt x="273" y="414"/>
                      <a:pt x="265" y="415"/>
                      <a:pt x="258" y="409"/>
                    </a:cubicBezTo>
                    <a:cubicBezTo>
                      <a:pt x="258" y="431"/>
                      <a:pt x="257" y="452"/>
                      <a:pt x="257" y="473"/>
                    </a:cubicBezTo>
                    <a:cubicBezTo>
                      <a:pt x="249" y="472"/>
                      <a:pt x="242" y="471"/>
                      <a:pt x="234" y="469"/>
                    </a:cubicBezTo>
                    <a:cubicBezTo>
                      <a:pt x="233" y="461"/>
                      <a:pt x="233" y="453"/>
                      <a:pt x="233" y="444"/>
                    </a:cubicBezTo>
                    <a:cubicBezTo>
                      <a:pt x="229" y="448"/>
                      <a:pt x="226" y="452"/>
                      <a:pt x="224" y="456"/>
                    </a:cubicBezTo>
                    <a:cubicBezTo>
                      <a:pt x="198" y="512"/>
                      <a:pt x="180" y="571"/>
                      <a:pt x="174" y="632"/>
                    </a:cubicBezTo>
                    <a:cubicBezTo>
                      <a:pt x="172" y="665"/>
                      <a:pt x="172" y="699"/>
                      <a:pt x="174" y="732"/>
                    </a:cubicBezTo>
                    <a:cubicBezTo>
                      <a:pt x="184" y="837"/>
                      <a:pt x="226" y="938"/>
                      <a:pt x="294" y="1018"/>
                    </a:cubicBezTo>
                    <a:cubicBezTo>
                      <a:pt x="374" y="1115"/>
                      <a:pt x="491" y="1181"/>
                      <a:pt x="616" y="1199"/>
                    </a:cubicBezTo>
                    <a:cubicBezTo>
                      <a:pt x="752" y="1220"/>
                      <a:pt x="897" y="1183"/>
                      <a:pt x="1006" y="1099"/>
                    </a:cubicBezTo>
                    <a:cubicBezTo>
                      <a:pt x="1108" y="1022"/>
                      <a:pt x="1179" y="908"/>
                      <a:pt x="1203" y="784"/>
                    </a:cubicBezTo>
                    <a:cubicBezTo>
                      <a:pt x="1223" y="677"/>
                      <a:pt x="1210" y="564"/>
                      <a:pt x="1164" y="465"/>
                    </a:cubicBezTo>
                    <a:cubicBezTo>
                      <a:pt x="1155" y="465"/>
                      <a:pt x="1146" y="465"/>
                      <a:pt x="1137" y="463"/>
                    </a:cubicBezTo>
                    <a:cubicBezTo>
                      <a:pt x="1141" y="469"/>
                      <a:pt x="1145" y="475"/>
                      <a:pt x="1149" y="481"/>
                    </a:cubicBezTo>
                    <a:cubicBezTo>
                      <a:pt x="1149" y="477"/>
                      <a:pt x="1150" y="470"/>
                      <a:pt x="1151" y="466"/>
                    </a:cubicBezTo>
                    <a:cubicBezTo>
                      <a:pt x="1157" y="472"/>
                      <a:pt x="1159" y="478"/>
                      <a:pt x="1159" y="486"/>
                    </a:cubicBezTo>
                    <a:cubicBezTo>
                      <a:pt x="1150" y="484"/>
                      <a:pt x="1141" y="481"/>
                      <a:pt x="1132" y="481"/>
                    </a:cubicBezTo>
                    <a:cubicBezTo>
                      <a:pt x="1134" y="484"/>
                      <a:pt x="1138" y="490"/>
                      <a:pt x="1140" y="492"/>
                    </a:cubicBezTo>
                    <a:cubicBezTo>
                      <a:pt x="1139" y="495"/>
                      <a:pt x="1139" y="501"/>
                      <a:pt x="1138" y="503"/>
                    </a:cubicBezTo>
                    <a:cubicBezTo>
                      <a:pt x="1125" y="505"/>
                      <a:pt x="1117" y="494"/>
                      <a:pt x="1110" y="486"/>
                    </a:cubicBezTo>
                    <a:cubicBezTo>
                      <a:pt x="1107" y="485"/>
                      <a:pt x="1102" y="485"/>
                      <a:pt x="1100" y="485"/>
                    </a:cubicBezTo>
                    <a:cubicBezTo>
                      <a:pt x="1092" y="477"/>
                      <a:pt x="1092" y="467"/>
                      <a:pt x="1092" y="457"/>
                    </a:cubicBezTo>
                    <a:cubicBezTo>
                      <a:pt x="1082" y="461"/>
                      <a:pt x="1087" y="474"/>
                      <a:pt x="1081" y="481"/>
                    </a:cubicBezTo>
                    <a:cubicBezTo>
                      <a:pt x="1073" y="483"/>
                      <a:pt x="1066" y="483"/>
                      <a:pt x="1059" y="480"/>
                    </a:cubicBezTo>
                    <a:cubicBezTo>
                      <a:pt x="1061" y="474"/>
                      <a:pt x="1066" y="469"/>
                      <a:pt x="1069" y="463"/>
                    </a:cubicBezTo>
                    <a:cubicBezTo>
                      <a:pt x="1062" y="461"/>
                      <a:pt x="1054" y="460"/>
                      <a:pt x="1046" y="457"/>
                    </a:cubicBezTo>
                    <a:cubicBezTo>
                      <a:pt x="1052" y="453"/>
                      <a:pt x="1060" y="452"/>
                      <a:pt x="1066" y="447"/>
                    </a:cubicBezTo>
                    <a:cubicBezTo>
                      <a:pt x="1056" y="443"/>
                      <a:pt x="1042" y="442"/>
                      <a:pt x="1038" y="431"/>
                    </a:cubicBezTo>
                    <a:cubicBezTo>
                      <a:pt x="1035" y="423"/>
                      <a:pt x="1031" y="412"/>
                      <a:pt x="1041" y="408"/>
                    </a:cubicBezTo>
                    <a:cubicBezTo>
                      <a:pt x="1055" y="398"/>
                      <a:pt x="1071" y="410"/>
                      <a:pt x="1083" y="417"/>
                    </a:cubicBezTo>
                    <a:cubicBezTo>
                      <a:pt x="1083" y="418"/>
                      <a:pt x="1083" y="422"/>
                      <a:pt x="1082" y="423"/>
                    </a:cubicBezTo>
                    <a:cubicBezTo>
                      <a:pt x="1083" y="423"/>
                      <a:pt x="1085" y="423"/>
                      <a:pt x="1086" y="423"/>
                    </a:cubicBezTo>
                    <a:cubicBezTo>
                      <a:pt x="1085" y="414"/>
                      <a:pt x="1085" y="414"/>
                      <a:pt x="1085" y="414"/>
                    </a:cubicBezTo>
                    <a:cubicBezTo>
                      <a:pt x="1092" y="420"/>
                      <a:pt x="1099" y="425"/>
                      <a:pt x="1104" y="433"/>
                    </a:cubicBezTo>
                    <a:cubicBezTo>
                      <a:pt x="1106" y="441"/>
                      <a:pt x="1106" y="451"/>
                      <a:pt x="1107" y="460"/>
                    </a:cubicBezTo>
                    <a:cubicBezTo>
                      <a:pt x="1111" y="455"/>
                      <a:pt x="1116" y="449"/>
                      <a:pt x="1121" y="444"/>
                    </a:cubicBezTo>
                    <a:cubicBezTo>
                      <a:pt x="1117" y="439"/>
                      <a:pt x="1113" y="434"/>
                      <a:pt x="1110" y="428"/>
                    </a:cubicBezTo>
                    <a:cubicBezTo>
                      <a:pt x="1110" y="421"/>
                      <a:pt x="1115" y="417"/>
                      <a:pt x="1118" y="411"/>
                    </a:cubicBezTo>
                    <a:cubicBezTo>
                      <a:pt x="1112" y="408"/>
                      <a:pt x="1114" y="401"/>
                      <a:pt x="1114" y="395"/>
                    </a:cubicBezTo>
                    <a:cubicBezTo>
                      <a:pt x="1093" y="395"/>
                      <a:pt x="1073" y="394"/>
                      <a:pt x="1052" y="394"/>
                    </a:cubicBezTo>
                    <a:cubicBezTo>
                      <a:pt x="1047" y="394"/>
                      <a:pt x="1045" y="389"/>
                      <a:pt x="1042" y="386"/>
                    </a:cubicBezTo>
                    <a:cubicBezTo>
                      <a:pt x="1036" y="384"/>
                      <a:pt x="1031" y="382"/>
                      <a:pt x="1026" y="380"/>
                    </a:cubicBezTo>
                    <a:close/>
                    <a:moveTo>
                      <a:pt x="1075" y="387"/>
                    </a:moveTo>
                    <a:cubicBezTo>
                      <a:pt x="1085" y="389"/>
                      <a:pt x="1095" y="389"/>
                      <a:pt x="1105" y="390"/>
                    </a:cubicBezTo>
                    <a:cubicBezTo>
                      <a:pt x="1102" y="378"/>
                      <a:pt x="1081" y="377"/>
                      <a:pt x="1075" y="387"/>
                    </a:cubicBezTo>
                    <a:close/>
                    <a:moveTo>
                      <a:pt x="529" y="416"/>
                    </a:moveTo>
                    <a:cubicBezTo>
                      <a:pt x="530" y="405"/>
                      <a:pt x="530" y="394"/>
                      <a:pt x="531" y="383"/>
                    </a:cubicBezTo>
                    <a:cubicBezTo>
                      <a:pt x="518" y="388"/>
                      <a:pt x="512" y="413"/>
                      <a:pt x="529" y="416"/>
                    </a:cubicBezTo>
                    <a:close/>
                    <a:moveTo>
                      <a:pt x="773" y="386"/>
                    </a:moveTo>
                    <a:cubicBezTo>
                      <a:pt x="775" y="393"/>
                      <a:pt x="779" y="399"/>
                      <a:pt x="784" y="405"/>
                    </a:cubicBezTo>
                    <a:cubicBezTo>
                      <a:pt x="790" y="403"/>
                      <a:pt x="795" y="398"/>
                      <a:pt x="795" y="392"/>
                    </a:cubicBezTo>
                    <a:cubicBezTo>
                      <a:pt x="787" y="390"/>
                      <a:pt x="780" y="387"/>
                      <a:pt x="773" y="386"/>
                    </a:cubicBezTo>
                    <a:close/>
                    <a:moveTo>
                      <a:pt x="911" y="387"/>
                    </a:moveTo>
                    <a:cubicBezTo>
                      <a:pt x="911" y="389"/>
                      <a:pt x="909" y="394"/>
                      <a:pt x="908" y="397"/>
                    </a:cubicBezTo>
                    <a:cubicBezTo>
                      <a:pt x="912" y="399"/>
                      <a:pt x="915" y="401"/>
                      <a:pt x="919" y="404"/>
                    </a:cubicBezTo>
                    <a:cubicBezTo>
                      <a:pt x="908" y="405"/>
                      <a:pt x="899" y="420"/>
                      <a:pt x="888" y="413"/>
                    </a:cubicBezTo>
                    <a:cubicBezTo>
                      <a:pt x="892" y="409"/>
                      <a:pt x="897" y="407"/>
                      <a:pt x="902" y="404"/>
                    </a:cubicBezTo>
                    <a:cubicBezTo>
                      <a:pt x="902" y="400"/>
                      <a:pt x="901" y="396"/>
                      <a:pt x="901" y="392"/>
                    </a:cubicBezTo>
                    <a:cubicBezTo>
                      <a:pt x="896" y="395"/>
                      <a:pt x="893" y="401"/>
                      <a:pt x="894" y="407"/>
                    </a:cubicBezTo>
                    <a:cubicBezTo>
                      <a:pt x="892" y="406"/>
                      <a:pt x="887" y="404"/>
                      <a:pt x="885" y="403"/>
                    </a:cubicBezTo>
                    <a:cubicBezTo>
                      <a:pt x="885" y="398"/>
                      <a:pt x="885" y="393"/>
                      <a:pt x="885" y="389"/>
                    </a:cubicBezTo>
                    <a:cubicBezTo>
                      <a:pt x="879" y="395"/>
                      <a:pt x="874" y="402"/>
                      <a:pt x="876" y="411"/>
                    </a:cubicBezTo>
                    <a:cubicBezTo>
                      <a:pt x="873" y="406"/>
                      <a:pt x="870" y="401"/>
                      <a:pt x="868" y="396"/>
                    </a:cubicBezTo>
                    <a:cubicBezTo>
                      <a:pt x="862" y="398"/>
                      <a:pt x="860" y="404"/>
                      <a:pt x="857" y="408"/>
                    </a:cubicBezTo>
                    <a:cubicBezTo>
                      <a:pt x="862" y="411"/>
                      <a:pt x="867" y="413"/>
                      <a:pt x="872" y="416"/>
                    </a:cubicBezTo>
                    <a:cubicBezTo>
                      <a:pt x="863" y="417"/>
                      <a:pt x="863" y="417"/>
                      <a:pt x="863" y="417"/>
                    </a:cubicBezTo>
                    <a:cubicBezTo>
                      <a:pt x="863" y="428"/>
                      <a:pt x="861" y="443"/>
                      <a:pt x="848" y="444"/>
                    </a:cubicBezTo>
                    <a:cubicBezTo>
                      <a:pt x="838" y="445"/>
                      <a:pt x="842" y="436"/>
                      <a:pt x="842" y="431"/>
                    </a:cubicBezTo>
                    <a:cubicBezTo>
                      <a:pt x="837" y="424"/>
                      <a:pt x="840" y="416"/>
                      <a:pt x="841" y="408"/>
                    </a:cubicBezTo>
                    <a:cubicBezTo>
                      <a:pt x="836" y="412"/>
                      <a:pt x="830" y="415"/>
                      <a:pt x="826" y="420"/>
                    </a:cubicBezTo>
                    <a:cubicBezTo>
                      <a:pt x="829" y="420"/>
                      <a:pt x="833" y="421"/>
                      <a:pt x="836" y="421"/>
                    </a:cubicBezTo>
                    <a:cubicBezTo>
                      <a:pt x="832" y="427"/>
                      <a:pt x="828" y="434"/>
                      <a:pt x="824" y="440"/>
                    </a:cubicBezTo>
                    <a:cubicBezTo>
                      <a:pt x="814" y="447"/>
                      <a:pt x="806" y="436"/>
                      <a:pt x="798" y="432"/>
                    </a:cubicBezTo>
                    <a:cubicBezTo>
                      <a:pt x="797" y="444"/>
                      <a:pt x="804" y="456"/>
                      <a:pt x="803" y="469"/>
                    </a:cubicBezTo>
                    <a:cubicBezTo>
                      <a:pt x="811" y="478"/>
                      <a:pt x="811" y="493"/>
                      <a:pt x="801" y="501"/>
                    </a:cubicBezTo>
                    <a:cubicBezTo>
                      <a:pt x="795" y="504"/>
                      <a:pt x="787" y="503"/>
                      <a:pt x="780" y="504"/>
                    </a:cubicBezTo>
                    <a:cubicBezTo>
                      <a:pt x="785" y="508"/>
                      <a:pt x="790" y="512"/>
                      <a:pt x="795" y="516"/>
                    </a:cubicBezTo>
                    <a:cubicBezTo>
                      <a:pt x="801" y="510"/>
                      <a:pt x="806" y="505"/>
                      <a:pt x="812" y="500"/>
                    </a:cubicBezTo>
                    <a:cubicBezTo>
                      <a:pt x="825" y="510"/>
                      <a:pt x="816" y="526"/>
                      <a:pt x="810" y="537"/>
                    </a:cubicBezTo>
                    <a:cubicBezTo>
                      <a:pt x="802" y="546"/>
                      <a:pt x="790" y="548"/>
                      <a:pt x="780" y="552"/>
                    </a:cubicBezTo>
                    <a:cubicBezTo>
                      <a:pt x="764" y="550"/>
                      <a:pt x="748" y="548"/>
                      <a:pt x="732" y="545"/>
                    </a:cubicBezTo>
                    <a:cubicBezTo>
                      <a:pt x="743" y="552"/>
                      <a:pt x="753" y="559"/>
                      <a:pt x="759" y="571"/>
                    </a:cubicBezTo>
                    <a:cubicBezTo>
                      <a:pt x="775" y="560"/>
                      <a:pt x="798" y="559"/>
                      <a:pt x="809" y="576"/>
                    </a:cubicBezTo>
                    <a:cubicBezTo>
                      <a:pt x="813" y="584"/>
                      <a:pt x="819" y="574"/>
                      <a:pt x="825" y="572"/>
                    </a:cubicBezTo>
                    <a:cubicBezTo>
                      <a:pt x="827" y="574"/>
                      <a:pt x="830" y="577"/>
                      <a:pt x="832" y="580"/>
                    </a:cubicBezTo>
                    <a:cubicBezTo>
                      <a:pt x="834" y="579"/>
                      <a:pt x="839" y="579"/>
                      <a:pt x="842" y="578"/>
                    </a:cubicBezTo>
                    <a:cubicBezTo>
                      <a:pt x="838" y="561"/>
                      <a:pt x="848" y="545"/>
                      <a:pt x="849" y="528"/>
                    </a:cubicBezTo>
                    <a:cubicBezTo>
                      <a:pt x="851" y="523"/>
                      <a:pt x="848" y="515"/>
                      <a:pt x="856" y="514"/>
                    </a:cubicBezTo>
                    <a:cubicBezTo>
                      <a:pt x="863" y="519"/>
                      <a:pt x="871" y="522"/>
                      <a:pt x="879" y="523"/>
                    </a:cubicBezTo>
                    <a:cubicBezTo>
                      <a:pt x="882" y="521"/>
                      <a:pt x="887" y="518"/>
                      <a:pt x="889" y="516"/>
                    </a:cubicBezTo>
                    <a:cubicBezTo>
                      <a:pt x="880" y="505"/>
                      <a:pt x="896" y="498"/>
                      <a:pt x="902" y="489"/>
                    </a:cubicBezTo>
                    <a:cubicBezTo>
                      <a:pt x="894" y="489"/>
                      <a:pt x="887" y="489"/>
                      <a:pt x="880" y="488"/>
                    </a:cubicBezTo>
                    <a:cubicBezTo>
                      <a:pt x="877" y="491"/>
                      <a:pt x="875" y="493"/>
                      <a:pt x="873" y="496"/>
                    </a:cubicBezTo>
                    <a:cubicBezTo>
                      <a:pt x="877" y="495"/>
                      <a:pt x="884" y="494"/>
                      <a:pt x="888" y="494"/>
                    </a:cubicBezTo>
                    <a:cubicBezTo>
                      <a:pt x="885" y="508"/>
                      <a:pt x="867" y="508"/>
                      <a:pt x="860" y="497"/>
                    </a:cubicBezTo>
                    <a:cubicBezTo>
                      <a:pt x="868" y="488"/>
                      <a:pt x="878" y="480"/>
                      <a:pt x="883" y="469"/>
                    </a:cubicBezTo>
                    <a:cubicBezTo>
                      <a:pt x="879" y="470"/>
                      <a:pt x="871" y="472"/>
                      <a:pt x="867" y="474"/>
                    </a:cubicBezTo>
                    <a:cubicBezTo>
                      <a:pt x="861" y="470"/>
                      <a:pt x="852" y="462"/>
                      <a:pt x="858" y="454"/>
                    </a:cubicBezTo>
                    <a:cubicBezTo>
                      <a:pt x="868" y="446"/>
                      <a:pt x="881" y="444"/>
                      <a:pt x="894" y="441"/>
                    </a:cubicBezTo>
                    <a:cubicBezTo>
                      <a:pt x="897" y="438"/>
                      <a:pt x="900" y="434"/>
                      <a:pt x="904" y="430"/>
                    </a:cubicBezTo>
                    <a:cubicBezTo>
                      <a:pt x="916" y="428"/>
                      <a:pt x="928" y="434"/>
                      <a:pt x="938" y="440"/>
                    </a:cubicBezTo>
                    <a:cubicBezTo>
                      <a:pt x="938" y="438"/>
                      <a:pt x="937" y="434"/>
                      <a:pt x="937" y="431"/>
                    </a:cubicBezTo>
                    <a:cubicBezTo>
                      <a:pt x="930" y="425"/>
                      <a:pt x="915" y="419"/>
                      <a:pt x="920" y="406"/>
                    </a:cubicBezTo>
                    <a:cubicBezTo>
                      <a:pt x="919" y="399"/>
                      <a:pt x="919" y="392"/>
                      <a:pt x="919" y="385"/>
                    </a:cubicBezTo>
                    <a:cubicBezTo>
                      <a:pt x="917" y="386"/>
                      <a:pt x="913" y="386"/>
                      <a:pt x="911" y="387"/>
                    </a:cubicBezTo>
                    <a:close/>
                    <a:moveTo>
                      <a:pt x="329" y="389"/>
                    </a:moveTo>
                    <a:cubicBezTo>
                      <a:pt x="326" y="391"/>
                      <a:pt x="326" y="391"/>
                      <a:pt x="326" y="391"/>
                    </a:cubicBezTo>
                    <a:cubicBezTo>
                      <a:pt x="329" y="401"/>
                      <a:pt x="339" y="408"/>
                      <a:pt x="349" y="407"/>
                    </a:cubicBezTo>
                    <a:cubicBezTo>
                      <a:pt x="344" y="400"/>
                      <a:pt x="337" y="393"/>
                      <a:pt x="329" y="389"/>
                    </a:cubicBezTo>
                    <a:close/>
                    <a:moveTo>
                      <a:pt x="637" y="406"/>
                    </a:moveTo>
                    <a:cubicBezTo>
                      <a:pt x="640" y="406"/>
                      <a:pt x="645" y="406"/>
                      <a:pt x="648" y="407"/>
                    </a:cubicBezTo>
                    <a:cubicBezTo>
                      <a:pt x="647" y="400"/>
                      <a:pt x="646" y="394"/>
                      <a:pt x="644" y="388"/>
                    </a:cubicBezTo>
                    <a:cubicBezTo>
                      <a:pt x="639" y="393"/>
                      <a:pt x="637" y="399"/>
                      <a:pt x="637" y="406"/>
                    </a:cubicBezTo>
                    <a:close/>
                    <a:moveTo>
                      <a:pt x="828" y="387"/>
                    </a:moveTo>
                    <a:cubicBezTo>
                      <a:pt x="828" y="395"/>
                      <a:pt x="828" y="402"/>
                      <a:pt x="828" y="409"/>
                    </a:cubicBezTo>
                    <a:cubicBezTo>
                      <a:pt x="832" y="407"/>
                      <a:pt x="835" y="405"/>
                      <a:pt x="839" y="403"/>
                    </a:cubicBezTo>
                    <a:cubicBezTo>
                      <a:pt x="839" y="396"/>
                      <a:pt x="832" y="392"/>
                      <a:pt x="828" y="387"/>
                    </a:cubicBezTo>
                    <a:close/>
                    <a:moveTo>
                      <a:pt x="841" y="389"/>
                    </a:moveTo>
                    <a:cubicBezTo>
                      <a:pt x="840" y="395"/>
                      <a:pt x="848" y="400"/>
                      <a:pt x="853" y="402"/>
                    </a:cubicBezTo>
                    <a:cubicBezTo>
                      <a:pt x="860" y="398"/>
                      <a:pt x="848" y="385"/>
                      <a:pt x="841" y="389"/>
                    </a:cubicBezTo>
                    <a:close/>
                    <a:moveTo>
                      <a:pt x="996" y="390"/>
                    </a:moveTo>
                    <a:cubicBezTo>
                      <a:pt x="991" y="393"/>
                      <a:pt x="997" y="402"/>
                      <a:pt x="1002" y="398"/>
                    </a:cubicBezTo>
                    <a:cubicBezTo>
                      <a:pt x="1008" y="394"/>
                      <a:pt x="1001" y="386"/>
                      <a:pt x="996" y="390"/>
                    </a:cubicBezTo>
                    <a:close/>
                    <a:moveTo>
                      <a:pt x="378" y="392"/>
                    </a:moveTo>
                    <a:cubicBezTo>
                      <a:pt x="374" y="394"/>
                      <a:pt x="369" y="403"/>
                      <a:pt x="376" y="404"/>
                    </a:cubicBezTo>
                    <a:cubicBezTo>
                      <a:pt x="384" y="406"/>
                      <a:pt x="389" y="387"/>
                      <a:pt x="378" y="392"/>
                    </a:cubicBezTo>
                    <a:close/>
                    <a:moveTo>
                      <a:pt x="538" y="417"/>
                    </a:moveTo>
                    <a:cubicBezTo>
                      <a:pt x="548" y="411"/>
                      <a:pt x="545" y="400"/>
                      <a:pt x="542" y="391"/>
                    </a:cubicBezTo>
                    <a:cubicBezTo>
                      <a:pt x="534" y="397"/>
                      <a:pt x="538" y="408"/>
                      <a:pt x="538" y="417"/>
                    </a:cubicBezTo>
                    <a:close/>
                    <a:moveTo>
                      <a:pt x="625" y="388"/>
                    </a:moveTo>
                    <a:cubicBezTo>
                      <a:pt x="626" y="400"/>
                      <a:pt x="614" y="408"/>
                      <a:pt x="605" y="399"/>
                    </a:cubicBezTo>
                    <a:cubicBezTo>
                      <a:pt x="606" y="406"/>
                      <a:pt x="607" y="413"/>
                      <a:pt x="603" y="419"/>
                    </a:cubicBezTo>
                    <a:cubicBezTo>
                      <a:pt x="599" y="416"/>
                      <a:pt x="593" y="411"/>
                      <a:pt x="589" y="409"/>
                    </a:cubicBezTo>
                    <a:cubicBezTo>
                      <a:pt x="590" y="420"/>
                      <a:pt x="601" y="428"/>
                      <a:pt x="599" y="440"/>
                    </a:cubicBezTo>
                    <a:cubicBezTo>
                      <a:pt x="599" y="452"/>
                      <a:pt x="582" y="459"/>
                      <a:pt x="575" y="449"/>
                    </a:cubicBezTo>
                    <a:cubicBezTo>
                      <a:pt x="568" y="443"/>
                      <a:pt x="569" y="434"/>
                      <a:pt x="569" y="426"/>
                    </a:cubicBezTo>
                    <a:cubicBezTo>
                      <a:pt x="561" y="430"/>
                      <a:pt x="553" y="428"/>
                      <a:pt x="547" y="422"/>
                    </a:cubicBezTo>
                    <a:cubicBezTo>
                      <a:pt x="541" y="423"/>
                      <a:pt x="535" y="424"/>
                      <a:pt x="529" y="426"/>
                    </a:cubicBezTo>
                    <a:cubicBezTo>
                      <a:pt x="530" y="436"/>
                      <a:pt x="547" y="432"/>
                      <a:pt x="550" y="443"/>
                    </a:cubicBezTo>
                    <a:cubicBezTo>
                      <a:pt x="552" y="444"/>
                      <a:pt x="556" y="446"/>
                      <a:pt x="558" y="447"/>
                    </a:cubicBezTo>
                    <a:cubicBezTo>
                      <a:pt x="559" y="453"/>
                      <a:pt x="559" y="459"/>
                      <a:pt x="560" y="464"/>
                    </a:cubicBezTo>
                    <a:cubicBezTo>
                      <a:pt x="556" y="470"/>
                      <a:pt x="550" y="476"/>
                      <a:pt x="543" y="479"/>
                    </a:cubicBezTo>
                    <a:cubicBezTo>
                      <a:pt x="540" y="472"/>
                      <a:pt x="538" y="464"/>
                      <a:pt x="538" y="456"/>
                    </a:cubicBezTo>
                    <a:cubicBezTo>
                      <a:pt x="526" y="461"/>
                      <a:pt x="507" y="478"/>
                      <a:pt x="498" y="458"/>
                    </a:cubicBezTo>
                    <a:cubicBezTo>
                      <a:pt x="502" y="458"/>
                      <a:pt x="510" y="459"/>
                      <a:pt x="514" y="459"/>
                    </a:cubicBezTo>
                    <a:cubicBezTo>
                      <a:pt x="508" y="448"/>
                      <a:pt x="494" y="454"/>
                      <a:pt x="485" y="454"/>
                    </a:cubicBezTo>
                    <a:cubicBezTo>
                      <a:pt x="490" y="459"/>
                      <a:pt x="495" y="464"/>
                      <a:pt x="501" y="469"/>
                    </a:cubicBezTo>
                    <a:cubicBezTo>
                      <a:pt x="500" y="472"/>
                      <a:pt x="499" y="474"/>
                      <a:pt x="499" y="477"/>
                    </a:cubicBezTo>
                    <a:cubicBezTo>
                      <a:pt x="515" y="483"/>
                      <a:pt x="508" y="506"/>
                      <a:pt x="522" y="512"/>
                    </a:cubicBezTo>
                    <a:cubicBezTo>
                      <a:pt x="518" y="503"/>
                      <a:pt x="517" y="493"/>
                      <a:pt x="527" y="488"/>
                    </a:cubicBezTo>
                    <a:cubicBezTo>
                      <a:pt x="536" y="505"/>
                      <a:pt x="555" y="517"/>
                      <a:pt x="551" y="538"/>
                    </a:cubicBezTo>
                    <a:cubicBezTo>
                      <a:pt x="546" y="540"/>
                      <a:pt x="541" y="541"/>
                      <a:pt x="537" y="543"/>
                    </a:cubicBezTo>
                    <a:cubicBezTo>
                      <a:pt x="538" y="557"/>
                      <a:pt x="548" y="569"/>
                      <a:pt x="551" y="583"/>
                    </a:cubicBezTo>
                    <a:cubicBezTo>
                      <a:pt x="553" y="591"/>
                      <a:pt x="545" y="591"/>
                      <a:pt x="540" y="592"/>
                    </a:cubicBezTo>
                    <a:cubicBezTo>
                      <a:pt x="536" y="583"/>
                      <a:pt x="536" y="572"/>
                      <a:pt x="527" y="567"/>
                    </a:cubicBezTo>
                    <a:cubicBezTo>
                      <a:pt x="526" y="578"/>
                      <a:pt x="517" y="592"/>
                      <a:pt x="528" y="600"/>
                    </a:cubicBezTo>
                    <a:cubicBezTo>
                      <a:pt x="535" y="607"/>
                      <a:pt x="544" y="598"/>
                      <a:pt x="551" y="598"/>
                    </a:cubicBezTo>
                    <a:cubicBezTo>
                      <a:pt x="555" y="592"/>
                      <a:pt x="559" y="586"/>
                      <a:pt x="563" y="580"/>
                    </a:cubicBezTo>
                    <a:cubicBezTo>
                      <a:pt x="557" y="564"/>
                      <a:pt x="564" y="548"/>
                      <a:pt x="575" y="537"/>
                    </a:cubicBezTo>
                    <a:cubicBezTo>
                      <a:pt x="583" y="537"/>
                      <a:pt x="591" y="538"/>
                      <a:pt x="600" y="538"/>
                    </a:cubicBezTo>
                    <a:cubicBezTo>
                      <a:pt x="601" y="533"/>
                      <a:pt x="602" y="527"/>
                      <a:pt x="603" y="521"/>
                    </a:cubicBezTo>
                    <a:cubicBezTo>
                      <a:pt x="597" y="526"/>
                      <a:pt x="591" y="530"/>
                      <a:pt x="584" y="534"/>
                    </a:cubicBezTo>
                    <a:cubicBezTo>
                      <a:pt x="582" y="527"/>
                      <a:pt x="580" y="521"/>
                      <a:pt x="578" y="514"/>
                    </a:cubicBezTo>
                    <a:cubicBezTo>
                      <a:pt x="574" y="517"/>
                      <a:pt x="571" y="520"/>
                      <a:pt x="568" y="524"/>
                    </a:cubicBezTo>
                    <a:cubicBezTo>
                      <a:pt x="558" y="520"/>
                      <a:pt x="548" y="512"/>
                      <a:pt x="549" y="500"/>
                    </a:cubicBezTo>
                    <a:cubicBezTo>
                      <a:pt x="555" y="484"/>
                      <a:pt x="561" y="469"/>
                      <a:pt x="565" y="453"/>
                    </a:cubicBezTo>
                    <a:cubicBezTo>
                      <a:pt x="567" y="453"/>
                      <a:pt x="569" y="453"/>
                      <a:pt x="570" y="453"/>
                    </a:cubicBezTo>
                    <a:cubicBezTo>
                      <a:pt x="579" y="468"/>
                      <a:pt x="591" y="483"/>
                      <a:pt x="592" y="501"/>
                    </a:cubicBezTo>
                    <a:cubicBezTo>
                      <a:pt x="597" y="498"/>
                      <a:pt x="603" y="496"/>
                      <a:pt x="608" y="493"/>
                    </a:cubicBezTo>
                    <a:cubicBezTo>
                      <a:pt x="611" y="498"/>
                      <a:pt x="614" y="502"/>
                      <a:pt x="618" y="506"/>
                    </a:cubicBezTo>
                    <a:cubicBezTo>
                      <a:pt x="626" y="506"/>
                      <a:pt x="635" y="505"/>
                      <a:pt x="643" y="505"/>
                    </a:cubicBezTo>
                    <a:cubicBezTo>
                      <a:pt x="640" y="489"/>
                      <a:pt x="643" y="473"/>
                      <a:pt x="651" y="460"/>
                    </a:cubicBezTo>
                    <a:cubicBezTo>
                      <a:pt x="651" y="448"/>
                      <a:pt x="644" y="439"/>
                      <a:pt x="640" y="429"/>
                    </a:cubicBezTo>
                    <a:cubicBezTo>
                      <a:pt x="646" y="429"/>
                      <a:pt x="652" y="429"/>
                      <a:pt x="658" y="429"/>
                    </a:cubicBezTo>
                    <a:cubicBezTo>
                      <a:pt x="656" y="424"/>
                      <a:pt x="655" y="419"/>
                      <a:pt x="653" y="414"/>
                    </a:cubicBezTo>
                    <a:cubicBezTo>
                      <a:pt x="647" y="415"/>
                      <a:pt x="640" y="415"/>
                      <a:pt x="634" y="415"/>
                    </a:cubicBezTo>
                    <a:cubicBezTo>
                      <a:pt x="631" y="406"/>
                      <a:pt x="629" y="397"/>
                      <a:pt x="625" y="388"/>
                    </a:cubicBezTo>
                    <a:close/>
                    <a:moveTo>
                      <a:pt x="811" y="406"/>
                    </a:moveTo>
                    <a:cubicBezTo>
                      <a:pt x="815" y="404"/>
                      <a:pt x="821" y="397"/>
                      <a:pt x="820" y="392"/>
                    </a:cubicBezTo>
                    <a:cubicBezTo>
                      <a:pt x="813" y="388"/>
                      <a:pt x="802" y="403"/>
                      <a:pt x="811" y="406"/>
                    </a:cubicBezTo>
                    <a:close/>
                    <a:moveTo>
                      <a:pt x="389" y="402"/>
                    </a:moveTo>
                    <a:cubicBezTo>
                      <a:pt x="393" y="405"/>
                      <a:pt x="397" y="408"/>
                      <a:pt x="402" y="410"/>
                    </a:cubicBezTo>
                    <a:cubicBezTo>
                      <a:pt x="405" y="406"/>
                      <a:pt x="408" y="401"/>
                      <a:pt x="411" y="396"/>
                    </a:cubicBezTo>
                    <a:cubicBezTo>
                      <a:pt x="403" y="397"/>
                      <a:pt x="396" y="399"/>
                      <a:pt x="389" y="402"/>
                    </a:cubicBezTo>
                    <a:close/>
                    <a:moveTo>
                      <a:pt x="970" y="417"/>
                    </a:moveTo>
                    <a:cubicBezTo>
                      <a:pt x="966" y="421"/>
                      <a:pt x="966" y="431"/>
                      <a:pt x="959" y="430"/>
                    </a:cubicBezTo>
                    <a:cubicBezTo>
                      <a:pt x="959" y="424"/>
                      <a:pt x="959" y="417"/>
                      <a:pt x="959" y="411"/>
                    </a:cubicBezTo>
                    <a:cubicBezTo>
                      <a:pt x="955" y="416"/>
                      <a:pt x="950" y="421"/>
                      <a:pt x="946" y="426"/>
                    </a:cubicBezTo>
                    <a:cubicBezTo>
                      <a:pt x="947" y="428"/>
                      <a:pt x="947" y="431"/>
                      <a:pt x="948" y="434"/>
                    </a:cubicBezTo>
                    <a:cubicBezTo>
                      <a:pt x="952" y="435"/>
                      <a:pt x="958" y="437"/>
                      <a:pt x="961" y="437"/>
                    </a:cubicBezTo>
                    <a:cubicBezTo>
                      <a:pt x="974" y="430"/>
                      <a:pt x="979" y="414"/>
                      <a:pt x="991" y="405"/>
                    </a:cubicBezTo>
                    <a:cubicBezTo>
                      <a:pt x="990" y="402"/>
                      <a:pt x="989" y="399"/>
                      <a:pt x="988" y="396"/>
                    </a:cubicBezTo>
                    <a:cubicBezTo>
                      <a:pt x="982" y="404"/>
                      <a:pt x="976" y="410"/>
                      <a:pt x="970" y="417"/>
                    </a:cubicBezTo>
                    <a:close/>
                    <a:moveTo>
                      <a:pt x="492" y="404"/>
                    </a:moveTo>
                    <a:cubicBezTo>
                      <a:pt x="493" y="410"/>
                      <a:pt x="504" y="411"/>
                      <a:pt x="505" y="404"/>
                    </a:cubicBezTo>
                    <a:cubicBezTo>
                      <a:pt x="504" y="397"/>
                      <a:pt x="492" y="397"/>
                      <a:pt x="492" y="404"/>
                    </a:cubicBezTo>
                    <a:close/>
                    <a:moveTo>
                      <a:pt x="932" y="401"/>
                    </a:moveTo>
                    <a:cubicBezTo>
                      <a:pt x="926" y="403"/>
                      <a:pt x="926" y="415"/>
                      <a:pt x="933" y="416"/>
                    </a:cubicBezTo>
                    <a:cubicBezTo>
                      <a:pt x="940" y="415"/>
                      <a:pt x="939" y="402"/>
                      <a:pt x="932" y="401"/>
                    </a:cubicBezTo>
                    <a:close/>
                    <a:moveTo>
                      <a:pt x="413" y="403"/>
                    </a:moveTo>
                    <a:cubicBezTo>
                      <a:pt x="412" y="414"/>
                      <a:pt x="416" y="427"/>
                      <a:pt x="428" y="430"/>
                    </a:cubicBezTo>
                    <a:cubicBezTo>
                      <a:pt x="425" y="420"/>
                      <a:pt x="424" y="407"/>
                      <a:pt x="413" y="403"/>
                    </a:cubicBezTo>
                    <a:close/>
                    <a:moveTo>
                      <a:pt x="464" y="413"/>
                    </a:moveTo>
                    <a:cubicBezTo>
                      <a:pt x="470" y="410"/>
                      <a:pt x="470" y="407"/>
                      <a:pt x="464" y="404"/>
                    </a:cubicBezTo>
                    <a:cubicBezTo>
                      <a:pt x="457" y="407"/>
                      <a:pt x="458" y="410"/>
                      <a:pt x="464" y="413"/>
                    </a:cubicBezTo>
                    <a:close/>
                    <a:moveTo>
                      <a:pt x="816" y="406"/>
                    </a:moveTo>
                    <a:cubicBezTo>
                      <a:pt x="814" y="413"/>
                      <a:pt x="817" y="415"/>
                      <a:pt x="823" y="413"/>
                    </a:cubicBezTo>
                    <a:cubicBezTo>
                      <a:pt x="825" y="406"/>
                      <a:pt x="823" y="404"/>
                      <a:pt x="816" y="406"/>
                    </a:cubicBezTo>
                    <a:close/>
                    <a:moveTo>
                      <a:pt x="432" y="408"/>
                    </a:moveTo>
                    <a:cubicBezTo>
                      <a:pt x="434" y="413"/>
                      <a:pt x="437" y="417"/>
                      <a:pt x="440" y="422"/>
                    </a:cubicBezTo>
                    <a:cubicBezTo>
                      <a:pt x="443" y="419"/>
                      <a:pt x="452" y="419"/>
                      <a:pt x="451" y="413"/>
                    </a:cubicBezTo>
                    <a:cubicBezTo>
                      <a:pt x="446" y="409"/>
                      <a:pt x="438" y="410"/>
                      <a:pt x="432" y="408"/>
                    </a:cubicBezTo>
                    <a:close/>
                    <a:moveTo>
                      <a:pt x="662" y="416"/>
                    </a:moveTo>
                    <a:cubicBezTo>
                      <a:pt x="661" y="423"/>
                      <a:pt x="668" y="426"/>
                      <a:pt x="672" y="431"/>
                    </a:cubicBezTo>
                    <a:cubicBezTo>
                      <a:pt x="673" y="429"/>
                      <a:pt x="677" y="427"/>
                      <a:pt x="679" y="426"/>
                    </a:cubicBezTo>
                    <a:cubicBezTo>
                      <a:pt x="676" y="420"/>
                      <a:pt x="674" y="414"/>
                      <a:pt x="670" y="409"/>
                    </a:cubicBezTo>
                    <a:cubicBezTo>
                      <a:pt x="665" y="408"/>
                      <a:pt x="663" y="412"/>
                      <a:pt x="662" y="416"/>
                    </a:cubicBezTo>
                    <a:close/>
                    <a:moveTo>
                      <a:pt x="753" y="432"/>
                    </a:moveTo>
                    <a:cubicBezTo>
                      <a:pt x="761" y="427"/>
                      <a:pt x="769" y="421"/>
                      <a:pt x="775" y="413"/>
                    </a:cubicBezTo>
                    <a:cubicBezTo>
                      <a:pt x="765" y="407"/>
                      <a:pt x="752" y="422"/>
                      <a:pt x="753" y="432"/>
                    </a:cubicBezTo>
                    <a:close/>
                    <a:moveTo>
                      <a:pt x="358" y="414"/>
                    </a:moveTo>
                    <a:cubicBezTo>
                      <a:pt x="343" y="419"/>
                      <a:pt x="368" y="434"/>
                      <a:pt x="368" y="421"/>
                    </a:cubicBezTo>
                    <a:cubicBezTo>
                      <a:pt x="366" y="417"/>
                      <a:pt x="363" y="411"/>
                      <a:pt x="358" y="414"/>
                    </a:cubicBezTo>
                    <a:close/>
                    <a:moveTo>
                      <a:pt x="377" y="424"/>
                    </a:moveTo>
                    <a:cubicBezTo>
                      <a:pt x="388" y="433"/>
                      <a:pt x="406" y="438"/>
                      <a:pt x="411" y="453"/>
                    </a:cubicBezTo>
                    <a:cubicBezTo>
                      <a:pt x="405" y="461"/>
                      <a:pt x="388" y="463"/>
                      <a:pt x="384" y="452"/>
                    </a:cubicBezTo>
                    <a:cubicBezTo>
                      <a:pt x="379" y="445"/>
                      <a:pt x="377" y="426"/>
                      <a:pt x="365" y="435"/>
                    </a:cubicBezTo>
                    <a:cubicBezTo>
                      <a:pt x="374" y="449"/>
                      <a:pt x="383" y="463"/>
                      <a:pt x="393" y="476"/>
                    </a:cubicBezTo>
                    <a:cubicBezTo>
                      <a:pt x="395" y="472"/>
                      <a:pt x="398" y="468"/>
                      <a:pt x="400" y="465"/>
                    </a:cubicBezTo>
                    <a:cubicBezTo>
                      <a:pt x="404" y="465"/>
                      <a:pt x="408" y="465"/>
                      <a:pt x="412" y="465"/>
                    </a:cubicBezTo>
                    <a:cubicBezTo>
                      <a:pt x="414" y="458"/>
                      <a:pt x="420" y="451"/>
                      <a:pt x="426" y="446"/>
                    </a:cubicBezTo>
                    <a:cubicBezTo>
                      <a:pt x="434" y="446"/>
                      <a:pt x="443" y="447"/>
                      <a:pt x="451" y="447"/>
                    </a:cubicBezTo>
                    <a:cubicBezTo>
                      <a:pt x="453" y="438"/>
                      <a:pt x="457" y="429"/>
                      <a:pt x="463" y="420"/>
                    </a:cubicBezTo>
                    <a:cubicBezTo>
                      <a:pt x="455" y="424"/>
                      <a:pt x="447" y="428"/>
                      <a:pt x="439" y="431"/>
                    </a:cubicBezTo>
                    <a:cubicBezTo>
                      <a:pt x="429" y="440"/>
                      <a:pt x="417" y="436"/>
                      <a:pt x="405" y="434"/>
                    </a:cubicBezTo>
                    <a:cubicBezTo>
                      <a:pt x="395" y="431"/>
                      <a:pt x="389" y="420"/>
                      <a:pt x="382" y="413"/>
                    </a:cubicBezTo>
                    <a:cubicBezTo>
                      <a:pt x="376" y="409"/>
                      <a:pt x="372" y="421"/>
                      <a:pt x="377" y="424"/>
                    </a:cubicBezTo>
                    <a:close/>
                    <a:moveTo>
                      <a:pt x="498" y="414"/>
                    </a:moveTo>
                    <a:cubicBezTo>
                      <a:pt x="498" y="416"/>
                      <a:pt x="498" y="420"/>
                      <a:pt x="499" y="423"/>
                    </a:cubicBezTo>
                    <a:cubicBezTo>
                      <a:pt x="502" y="422"/>
                      <a:pt x="506" y="421"/>
                      <a:pt x="509" y="420"/>
                    </a:cubicBezTo>
                    <a:cubicBezTo>
                      <a:pt x="508" y="414"/>
                      <a:pt x="502" y="415"/>
                      <a:pt x="498" y="414"/>
                    </a:cubicBezTo>
                    <a:close/>
                    <a:moveTo>
                      <a:pt x="774" y="430"/>
                    </a:moveTo>
                    <a:cubicBezTo>
                      <a:pt x="779" y="433"/>
                      <a:pt x="785" y="437"/>
                      <a:pt x="791" y="440"/>
                    </a:cubicBezTo>
                    <a:cubicBezTo>
                      <a:pt x="790" y="430"/>
                      <a:pt x="790" y="420"/>
                      <a:pt x="791" y="411"/>
                    </a:cubicBezTo>
                    <a:cubicBezTo>
                      <a:pt x="783" y="416"/>
                      <a:pt x="778" y="423"/>
                      <a:pt x="774" y="430"/>
                    </a:cubicBezTo>
                    <a:close/>
                    <a:moveTo>
                      <a:pt x="800" y="411"/>
                    </a:moveTo>
                    <a:cubicBezTo>
                      <a:pt x="800" y="422"/>
                      <a:pt x="810" y="432"/>
                      <a:pt x="821" y="433"/>
                    </a:cubicBezTo>
                    <a:cubicBezTo>
                      <a:pt x="816" y="424"/>
                      <a:pt x="809" y="416"/>
                      <a:pt x="800" y="411"/>
                    </a:cubicBezTo>
                    <a:close/>
                    <a:moveTo>
                      <a:pt x="1043" y="422"/>
                    </a:moveTo>
                    <a:cubicBezTo>
                      <a:pt x="1052" y="422"/>
                      <a:pt x="1061" y="423"/>
                      <a:pt x="1070" y="425"/>
                    </a:cubicBezTo>
                    <a:cubicBezTo>
                      <a:pt x="1066" y="414"/>
                      <a:pt x="1046" y="406"/>
                      <a:pt x="1043" y="422"/>
                    </a:cubicBezTo>
                    <a:close/>
                    <a:moveTo>
                      <a:pt x="579" y="416"/>
                    </a:moveTo>
                    <a:cubicBezTo>
                      <a:pt x="578" y="426"/>
                      <a:pt x="576" y="436"/>
                      <a:pt x="580" y="446"/>
                    </a:cubicBezTo>
                    <a:cubicBezTo>
                      <a:pt x="583" y="444"/>
                      <a:pt x="588" y="441"/>
                      <a:pt x="591" y="440"/>
                    </a:cubicBezTo>
                    <a:cubicBezTo>
                      <a:pt x="592" y="430"/>
                      <a:pt x="586" y="422"/>
                      <a:pt x="579" y="416"/>
                    </a:cubicBezTo>
                    <a:close/>
                    <a:moveTo>
                      <a:pt x="690" y="416"/>
                    </a:moveTo>
                    <a:cubicBezTo>
                      <a:pt x="689" y="425"/>
                      <a:pt x="688" y="434"/>
                      <a:pt x="692" y="443"/>
                    </a:cubicBezTo>
                    <a:cubicBezTo>
                      <a:pt x="694" y="442"/>
                      <a:pt x="698" y="440"/>
                      <a:pt x="699" y="439"/>
                    </a:cubicBezTo>
                    <a:cubicBezTo>
                      <a:pt x="697" y="431"/>
                      <a:pt x="695" y="423"/>
                      <a:pt x="690" y="416"/>
                    </a:cubicBezTo>
                    <a:close/>
                    <a:moveTo>
                      <a:pt x="709" y="418"/>
                    </a:moveTo>
                    <a:cubicBezTo>
                      <a:pt x="707" y="425"/>
                      <a:pt x="709" y="427"/>
                      <a:pt x="716" y="424"/>
                    </a:cubicBezTo>
                    <a:cubicBezTo>
                      <a:pt x="718" y="417"/>
                      <a:pt x="716" y="415"/>
                      <a:pt x="709" y="418"/>
                    </a:cubicBezTo>
                    <a:close/>
                    <a:moveTo>
                      <a:pt x="1120" y="417"/>
                    </a:moveTo>
                    <a:cubicBezTo>
                      <a:pt x="1118" y="423"/>
                      <a:pt x="1120" y="424"/>
                      <a:pt x="1126" y="422"/>
                    </a:cubicBezTo>
                    <a:cubicBezTo>
                      <a:pt x="1127" y="416"/>
                      <a:pt x="1125" y="415"/>
                      <a:pt x="1120" y="417"/>
                    </a:cubicBezTo>
                    <a:close/>
                    <a:moveTo>
                      <a:pt x="734" y="420"/>
                    </a:moveTo>
                    <a:cubicBezTo>
                      <a:pt x="733" y="426"/>
                      <a:pt x="733" y="433"/>
                      <a:pt x="733" y="440"/>
                    </a:cubicBezTo>
                    <a:cubicBezTo>
                      <a:pt x="738" y="441"/>
                      <a:pt x="744" y="443"/>
                      <a:pt x="750" y="443"/>
                    </a:cubicBezTo>
                    <a:cubicBezTo>
                      <a:pt x="748" y="433"/>
                      <a:pt x="743" y="425"/>
                      <a:pt x="734" y="420"/>
                    </a:cubicBezTo>
                    <a:close/>
                    <a:moveTo>
                      <a:pt x="851" y="422"/>
                    </a:moveTo>
                    <a:cubicBezTo>
                      <a:pt x="848" y="426"/>
                      <a:pt x="845" y="435"/>
                      <a:pt x="852" y="437"/>
                    </a:cubicBezTo>
                    <a:cubicBezTo>
                      <a:pt x="860" y="436"/>
                      <a:pt x="860" y="418"/>
                      <a:pt x="851" y="422"/>
                    </a:cubicBezTo>
                    <a:close/>
                    <a:moveTo>
                      <a:pt x="1133" y="420"/>
                    </a:moveTo>
                    <a:cubicBezTo>
                      <a:pt x="1125" y="422"/>
                      <a:pt x="1131" y="432"/>
                      <a:pt x="1137" y="429"/>
                    </a:cubicBezTo>
                    <a:cubicBezTo>
                      <a:pt x="1145" y="428"/>
                      <a:pt x="1139" y="418"/>
                      <a:pt x="1133" y="420"/>
                    </a:cubicBezTo>
                    <a:close/>
                    <a:moveTo>
                      <a:pt x="238" y="431"/>
                    </a:moveTo>
                    <a:cubicBezTo>
                      <a:pt x="239" y="442"/>
                      <a:pt x="240" y="452"/>
                      <a:pt x="242" y="463"/>
                    </a:cubicBezTo>
                    <a:cubicBezTo>
                      <a:pt x="243" y="462"/>
                      <a:pt x="247" y="461"/>
                      <a:pt x="249" y="461"/>
                    </a:cubicBezTo>
                    <a:cubicBezTo>
                      <a:pt x="249" y="449"/>
                      <a:pt x="250" y="437"/>
                      <a:pt x="251" y="425"/>
                    </a:cubicBezTo>
                    <a:cubicBezTo>
                      <a:pt x="246" y="427"/>
                      <a:pt x="242" y="429"/>
                      <a:pt x="238" y="431"/>
                    </a:cubicBezTo>
                    <a:close/>
                    <a:moveTo>
                      <a:pt x="271" y="429"/>
                    </a:moveTo>
                    <a:cubicBezTo>
                      <a:pt x="270" y="435"/>
                      <a:pt x="272" y="437"/>
                      <a:pt x="277" y="434"/>
                    </a:cubicBezTo>
                    <a:cubicBezTo>
                      <a:pt x="279" y="429"/>
                      <a:pt x="277" y="427"/>
                      <a:pt x="271" y="429"/>
                    </a:cubicBezTo>
                    <a:close/>
                    <a:moveTo>
                      <a:pt x="325" y="429"/>
                    </a:moveTo>
                    <a:cubicBezTo>
                      <a:pt x="323" y="434"/>
                      <a:pt x="323" y="439"/>
                      <a:pt x="326" y="444"/>
                    </a:cubicBezTo>
                    <a:cubicBezTo>
                      <a:pt x="332" y="440"/>
                      <a:pt x="336" y="434"/>
                      <a:pt x="340" y="429"/>
                    </a:cubicBezTo>
                    <a:cubicBezTo>
                      <a:pt x="335" y="429"/>
                      <a:pt x="330" y="429"/>
                      <a:pt x="325" y="429"/>
                    </a:cubicBezTo>
                    <a:close/>
                    <a:moveTo>
                      <a:pt x="465" y="456"/>
                    </a:moveTo>
                    <a:cubicBezTo>
                      <a:pt x="469" y="447"/>
                      <a:pt x="473" y="438"/>
                      <a:pt x="475" y="428"/>
                    </a:cubicBezTo>
                    <a:cubicBezTo>
                      <a:pt x="463" y="431"/>
                      <a:pt x="457" y="446"/>
                      <a:pt x="465" y="456"/>
                    </a:cubicBezTo>
                    <a:close/>
                    <a:moveTo>
                      <a:pt x="483" y="428"/>
                    </a:moveTo>
                    <a:cubicBezTo>
                      <a:pt x="482" y="434"/>
                      <a:pt x="482" y="439"/>
                      <a:pt x="481" y="445"/>
                    </a:cubicBezTo>
                    <a:cubicBezTo>
                      <a:pt x="488" y="445"/>
                      <a:pt x="495" y="445"/>
                      <a:pt x="502" y="444"/>
                    </a:cubicBezTo>
                    <a:cubicBezTo>
                      <a:pt x="498" y="437"/>
                      <a:pt x="491" y="432"/>
                      <a:pt x="483" y="428"/>
                    </a:cubicBezTo>
                    <a:close/>
                    <a:moveTo>
                      <a:pt x="716" y="434"/>
                    </a:moveTo>
                    <a:cubicBezTo>
                      <a:pt x="713" y="435"/>
                      <a:pt x="710" y="436"/>
                      <a:pt x="708" y="436"/>
                    </a:cubicBezTo>
                    <a:cubicBezTo>
                      <a:pt x="705" y="441"/>
                      <a:pt x="704" y="447"/>
                      <a:pt x="700" y="451"/>
                    </a:cubicBezTo>
                    <a:cubicBezTo>
                      <a:pt x="690" y="453"/>
                      <a:pt x="684" y="444"/>
                      <a:pt x="679" y="438"/>
                    </a:cubicBezTo>
                    <a:cubicBezTo>
                      <a:pt x="678" y="439"/>
                      <a:pt x="671" y="438"/>
                      <a:pt x="674" y="441"/>
                    </a:cubicBezTo>
                    <a:cubicBezTo>
                      <a:pt x="681" y="450"/>
                      <a:pt x="695" y="458"/>
                      <a:pt x="690" y="471"/>
                    </a:cubicBezTo>
                    <a:cubicBezTo>
                      <a:pt x="685" y="482"/>
                      <a:pt x="671" y="478"/>
                      <a:pt x="661" y="478"/>
                    </a:cubicBezTo>
                    <a:cubicBezTo>
                      <a:pt x="667" y="488"/>
                      <a:pt x="674" y="499"/>
                      <a:pt x="675" y="512"/>
                    </a:cubicBezTo>
                    <a:cubicBezTo>
                      <a:pt x="676" y="523"/>
                      <a:pt x="662" y="522"/>
                      <a:pt x="655" y="522"/>
                    </a:cubicBezTo>
                    <a:cubicBezTo>
                      <a:pt x="650" y="531"/>
                      <a:pt x="641" y="532"/>
                      <a:pt x="632" y="531"/>
                    </a:cubicBezTo>
                    <a:cubicBezTo>
                      <a:pt x="636" y="541"/>
                      <a:pt x="637" y="553"/>
                      <a:pt x="629" y="562"/>
                    </a:cubicBezTo>
                    <a:cubicBezTo>
                      <a:pt x="621" y="568"/>
                      <a:pt x="612" y="563"/>
                      <a:pt x="603" y="562"/>
                    </a:cubicBezTo>
                    <a:cubicBezTo>
                      <a:pt x="601" y="568"/>
                      <a:pt x="599" y="575"/>
                      <a:pt x="596" y="581"/>
                    </a:cubicBezTo>
                    <a:cubicBezTo>
                      <a:pt x="589" y="582"/>
                      <a:pt x="581" y="583"/>
                      <a:pt x="573" y="584"/>
                    </a:cubicBezTo>
                    <a:cubicBezTo>
                      <a:pt x="573" y="585"/>
                      <a:pt x="572" y="588"/>
                      <a:pt x="572" y="590"/>
                    </a:cubicBezTo>
                    <a:cubicBezTo>
                      <a:pt x="579" y="590"/>
                      <a:pt x="584" y="595"/>
                      <a:pt x="588" y="600"/>
                    </a:cubicBezTo>
                    <a:cubicBezTo>
                      <a:pt x="596" y="592"/>
                      <a:pt x="600" y="580"/>
                      <a:pt x="611" y="576"/>
                    </a:cubicBezTo>
                    <a:cubicBezTo>
                      <a:pt x="627" y="586"/>
                      <a:pt x="619" y="606"/>
                      <a:pt x="615" y="620"/>
                    </a:cubicBezTo>
                    <a:cubicBezTo>
                      <a:pt x="610" y="636"/>
                      <a:pt x="591" y="638"/>
                      <a:pt x="579" y="648"/>
                    </a:cubicBezTo>
                    <a:cubicBezTo>
                      <a:pt x="572" y="653"/>
                      <a:pt x="563" y="649"/>
                      <a:pt x="556" y="647"/>
                    </a:cubicBezTo>
                    <a:cubicBezTo>
                      <a:pt x="543" y="651"/>
                      <a:pt x="528" y="649"/>
                      <a:pt x="515" y="648"/>
                    </a:cubicBezTo>
                    <a:cubicBezTo>
                      <a:pt x="529" y="654"/>
                      <a:pt x="543" y="662"/>
                      <a:pt x="549" y="677"/>
                    </a:cubicBezTo>
                    <a:cubicBezTo>
                      <a:pt x="555" y="674"/>
                      <a:pt x="560" y="670"/>
                      <a:pt x="565" y="667"/>
                    </a:cubicBezTo>
                    <a:cubicBezTo>
                      <a:pt x="567" y="666"/>
                      <a:pt x="572" y="666"/>
                      <a:pt x="574" y="665"/>
                    </a:cubicBezTo>
                    <a:cubicBezTo>
                      <a:pt x="591" y="656"/>
                      <a:pt x="614" y="667"/>
                      <a:pt x="624" y="683"/>
                    </a:cubicBezTo>
                    <a:cubicBezTo>
                      <a:pt x="627" y="678"/>
                      <a:pt x="630" y="672"/>
                      <a:pt x="635" y="668"/>
                    </a:cubicBezTo>
                    <a:cubicBezTo>
                      <a:pt x="642" y="671"/>
                      <a:pt x="649" y="679"/>
                      <a:pt x="657" y="678"/>
                    </a:cubicBezTo>
                    <a:cubicBezTo>
                      <a:pt x="660" y="668"/>
                      <a:pt x="656" y="658"/>
                      <a:pt x="658" y="648"/>
                    </a:cubicBezTo>
                    <a:cubicBezTo>
                      <a:pt x="663" y="630"/>
                      <a:pt x="663" y="611"/>
                      <a:pt x="662" y="592"/>
                    </a:cubicBezTo>
                    <a:cubicBezTo>
                      <a:pt x="666" y="578"/>
                      <a:pt x="679" y="591"/>
                      <a:pt x="685" y="596"/>
                    </a:cubicBezTo>
                    <a:cubicBezTo>
                      <a:pt x="691" y="589"/>
                      <a:pt x="694" y="580"/>
                      <a:pt x="694" y="570"/>
                    </a:cubicBezTo>
                    <a:cubicBezTo>
                      <a:pt x="686" y="574"/>
                      <a:pt x="677" y="583"/>
                      <a:pt x="667" y="577"/>
                    </a:cubicBezTo>
                    <a:cubicBezTo>
                      <a:pt x="655" y="573"/>
                      <a:pt x="653" y="559"/>
                      <a:pt x="652" y="548"/>
                    </a:cubicBezTo>
                    <a:cubicBezTo>
                      <a:pt x="655" y="546"/>
                      <a:pt x="658" y="545"/>
                      <a:pt x="661" y="543"/>
                    </a:cubicBezTo>
                    <a:cubicBezTo>
                      <a:pt x="661" y="527"/>
                      <a:pt x="681" y="523"/>
                      <a:pt x="693" y="529"/>
                    </a:cubicBezTo>
                    <a:cubicBezTo>
                      <a:pt x="696" y="526"/>
                      <a:pt x="699" y="523"/>
                      <a:pt x="703" y="520"/>
                    </a:cubicBezTo>
                    <a:cubicBezTo>
                      <a:pt x="696" y="514"/>
                      <a:pt x="681" y="508"/>
                      <a:pt x="686" y="496"/>
                    </a:cubicBezTo>
                    <a:cubicBezTo>
                      <a:pt x="688" y="480"/>
                      <a:pt x="706" y="478"/>
                      <a:pt x="716" y="469"/>
                    </a:cubicBezTo>
                    <a:cubicBezTo>
                      <a:pt x="722" y="474"/>
                      <a:pt x="728" y="479"/>
                      <a:pt x="733" y="484"/>
                    </a:cubicBezTo>
                    <a:cubicBezTo>
                      <a:pt x="739" y="483"/>
                      <a:pt x="743" y="479"/>
                      <a:pt x="746" y="473"/>
                    </a:cubicBezTo>
                    <a:cubicBezTo>
                      <a:pt x="743" y="467"/>
                      <a:pt x="742" y="460"/>
                      <a:pt x="742" y="452"/>
                    </a:cubicBezTo>
                    <a:cubicBezTo>
                      <a:pt x="735" y="450"/>
                      <a:pt x="728" y="446"/>
                      <a:pt x="723" y="441"/>
                    </a:cubicBezTo>
                    <a:cubicBezTo>
                      <a:pt x="723" y="438"/>
                      <a:pt x="723" y="431"/>
                      <a:pt x="723" y="428"/>
                    </a:cubicBezTo>
                    <a:cubicBezTo>
                      <a:pt x="721" y="430"/>
                      <a:pt x="718" y="433"/>
                      <a:pt x="716" y="434"/>
                    </a:cubicBezTo>
                    <a:close/>
                    <a:moveTo>
                      <a:pt x="1008" y="428"/>
                    </a:moveTo>
                    <a:cubicBezTo>
                      <a:pt x="1004" y="433"/>
                      <a:pt x="1012" y="444"/>
                      <a:pt x="1018" y="440"/>
                    </a:cubicBezTo>
                    <a:cubicBezTo>
                      <a:pt x="1021" y="434"/>
                      <a:pt x="1014" y="425"/>
                      <a:pt x="1008" y="428"/>
                    </a:cubicBezTo>
                    <a:close/>
                    <a:moveTo>
                      <a:pt x="1053" y="428"/>
                    </a:moveTo>
                    <a:cubicBezTo>
                      <a:pt x="1049" y="433"/>
                      <a:pt x="1059" y="441"/>
                      <a:pt x="1063" y="435"/>
                    </a:cubicBezTo>
                    <a:cubicBezTo>
                      <a:pt x="1067" y="429"/>
                      <a:pt x="1057" y="423"/>
                      <a:pt x="1053" y="428"/>
                    </a:cubicBezTo>
                    <a:close/>
                    <a:moveTo>
                      <a:pt x="315" y="457"/>
                    </a:moveTo>
                    <a:cubicBezTo>
                      <a:pt x="315" y="449"/>
                      <a:pt x="315" y="440"/>
                      <a:pt x="312" y="432"/>
                    </a:cubicBezTo>
                    <a:cubicBezTo>
                      <a:pt x="299" y="433"/>
                      <a:pt x="306" y="454"/>
                      <a:pt x="315" y="457"/>
                    </a:cubicBezTo>
                    <a:close/>
                    <a:moveTo>
                      <a:pt x="504" y="433"/>
                    </a:moveTo>
                    <a:cubicBezTo>
                      <a:pt x="507" y="438"/>
                      <a:pt x="510" y="443"/>
                      <a:pt x="513" y="449"/>
                    </a:cubicBezTo>
                    <a:cubicBezTo>
                      <a:pt x="516" y="444"/>
                      <a:pt x="518" y="440"/>
                      <a:pt x="521" y="436"/>
                    </a:cubicBezTo>
                    <a:cubicBezTo>
                      <a:pt x="515" y="435"/>
                      <a:pt x="510" y="434"/>
                      <a:pt x="504" y="433"/>
                    </a:cubicBezTo>
                    <a:close/>
                    <a:moveTo>
                      <a:pt x="1089" y="432"/>
                    </a:moveTo>
                    <a:cubicBezTo>
                      <a:pt x="1085" y="438"/>
                      <a:pt x="1094" y="443"/>
                      <a:pt x="1098" y="438"/>
                    </a:cubicBezTo>
                    <a:cubicBezTo>
                      <a:pt x="1102" y="433"/>
                      <a:pt x="1093" y="427"/>
                      <a:pt x="1089" y="432"/>
                    </a:cubicBezTo>
                    <a:close/>
                    <a:moveTo>
                      <a:pt x="1124" y="439"/>
                    </a:moveTo>
                    <a:cubicBezTo>
                      <a:pt x="1128" y="442"/>
                      <a:pt x="1134" y="445"/>
                      <a:pt x="1139" y="448"/>
                    </a:cubicBezTo>
                    <a:cubicBezTo>
                      <a:pt x="1139" y="443"/>
                      <a:pt x="1139" y="438"/>
                      <a:pt x="1137" y="433"/>
                    </a:cubicBezTo>
                    <a:cubicBezTo>
                      <a:pt x="1132" y="435"/>
                      <a:pt x="1125" y="432"/>
                      <a:pt x="1124" y="439"/>
                    </a:cubicBezTo>
                    <a:close/>
                    <a:moveTo>
                      <a:pt x="350" y="440"/>
                    </a:moveTo>
                    <a:cubicBezTo>
                      <a:pt x="346" y="446"/>
                      <a:pt x="356" y="452"/>
                      <a:pt x="360" y="447"/>
                    </a:cubicBezTo>
                    <a:cubicBezTo>
                      <a:pt x="365" y="441"/>
                      <a:pt x="354" y="435"/>
                      <a:pt x="350" y="440"/>
                    </a:cubicBezTo>
                    <a:close/>
                    <a:moveTo>
                      <a:pt x="525" y="453"/>
                    </a:moveTo>
                    <a:cubicBezTo>
                      <a:pt x="530" y="450"/>
                      <a:pt x="536" y="446"/>
                      <a:pt x="541" y="441"/>
                    </a:cubicBezTo>
                    <a:cubicBezTo>
                      <a:pt x="532" y="440"/>
                      <a:pt x="524" y="443"/>
                      <a:pt x="525" y="453"/>
                    </a:cubicBezTo>
                    <a:close/>
                    <a:moveTo>
                      <a:pt x="772" y="439"/>
                    </a:moveTo>
                    <a:cubicBezTo>
                      <a:pt x="774" y="446"/>
                      <a:pt x="776" y="453"/>
                      <a:pt x="778" y="460"/>
                    </a:cubicBezTo>
                    <a:cubicBezTo>
                      <a:pt x="776" y="464"/>
                      <a:pt x="768" y="468"/>
                      <a:pt x="771" y="473"/>
                    </a:cubicBezTo>
                    <a:cubicBezTo>
                      <a:pt x="777" y="480"/>
                      <a:pt x="772" y="486"/>
                      <a:pt x="766" y="491"/>
                    </a:cubicBezTo>
                    <a:cubicBezTo>
                      <a:pt x="766" y="497"/>
                      <a:pt x="769" y="506"/>
                      <a:pt x="760" y="507"/>
                    </a:cubicBezTo>
                    <a:cubicBezTo>
                      <a:pt x="757" y="500"/>
                      <a:pt x="755" y="492"/>
                      <a:pt x="750" y="486"/>
                    </a:cubicBezTo>
                    <a:cubicBezTo>
                      <a:pt x="747" y="495"/>
                      <a:pt x="742" y="507"/>
                      <a:pt x="751" y="515"/>
                    </a:cubicBezTo>
                    <a:cubicBezTo>
                      <a:pt x="756" y="515"/>
                      <a:pt x="761" y="514"/>
                      <a:pt x="766" y="513"/>
                    </a:cubicBezTo>
                    <a:cubicBezTo>
                      <a:pt x="771" y="507"/>
                      <a:pt x="778" y="501"/>
                      <a:pt x="777" y="492"/>
                    </a:cubicBezTo>
                    <a:cubicBezTo>
                      <a:pt x="777" y="483"/>
                      <a:pt x="783" y="476"/>
                      <a:pt x="788" y="469"/>
                    </a:cubicBezTo>
                    <a:cubicBezTo>
                      <a:pt x="784" y="463"/>
                      <a:pt x="782" y="457"/>
                      <a:pt x="780" y="450"/>
                    </a:cubicBezTo>
                    <a:cubicBezTo>
                      <a:pt x="785" y="453"/>
                      <a:pt x="790" y="456"/>
                      <a:pt x="794" y="458"/>
                    </a:cubicBezTo>
                    <a:cubicBezTo>
                      <a:pt x="794" y="457"/>
                      <a:pt x="794" y="453"/>
                      <a:pt x="793" y="451"/>
                    </a:cubicBezTo>
                    <a:cubicBezTo>
                      <a:pt x="786" y="447"/>
                      <a:pt x="779" y="443"/>
                      <a:pt x="772" y="439"/>
                    </a:cubicBezTo>
                    <a:close/>
                    <a:moveTo>
                      <a:pt x="900" y="443"/>
                    </a:moveTo>
                    <a:cubicBezTo>
                      <a:pt x="906" y="456"/>
                      <a:pt x="921" y="452"/>
                      <a:pt x="928" y="443"/>
                    </a:cubicBezTo>
                    <a:cubicBezTo>
                      <a:pt x="919" y="441"/>
                      <a:pt x="908" y="436"/>
                      <a:pt x="900" y="443"/>
                    </a:cubicBezTo>
                    <a:close/>
                    <a:moveTo>
                      <a:pt x="957" y="464"/>
                    </a:moveTo>
                    <a:cubicBezTo>
                      <a:pt x="970" y="464"/>
                      <a:pt x="971" y="449"/>
                      <a:pt x="974" y="440"/>
                    </a:cubicBezTo>
                    <a:cubicBezTo>
                      <a:pt x="962" y="441"/>
                      <a:pt x="961" y="455"/>
                      <a:pt x="957" y="464"/>
                    </a:cubicBezTo>
                    <a:close/>
                    <a:moveTo>
                      <a:pt x="390" y="444"/>
                    </a:moveTo>
                    <a:cubicBezTo>
                      <a:pt x="387" y="448"/>
                      <a:pt x="394" y="455"/>
                      <a:pt x="398" y="451"/>
                    </a:cubicBezTo>
                    <a:cubicBezTo>
                      <a:pt x="401" y="447"/>
                      <a:pt x="394" y="440"/>
                      <a:pt x="390" y="444"/>
                    </a:cubicBezTo>
                    <a:close/>
                    <a:moveTo>
                      <a:pt x="657" y="445"/>
                    </a:moveTo>
                    <a:cubicBezTo>
                      <a:pt x="659" y="451"/>
                      <a:pt x="660" y="458"/>
                      <a:pt x="664" y="464"/>
                    </a:cubicBezTo>
                    <a:cubicBezTo>
                      <a:pt x="669" y="469"/>
                      <a:pt x="680" y="474"/>
                      <a:pt x="682" y="464"/>
                    </a:cubicBezTo>
                    <a:cubicBezTo>
                      <a:pt x="676" y="455"/>
                      <a:pt x="667" y="450"/>
                      <a:pt x="657" y="445"/>
                    </a:cubicBezTo>
                    <a:close/>
                    <a:moveTo>
                      <a:pt x="938" y="454"/>
                    </a:moveTo>
                    <a:cubicBezTo>
                      <a:pt x="947" y="459"/>
                      <a:pt x="951" y="452"/>
                      <a:pt x="953" y="444"/>
                    </a:cubicBezTo>
                    <a:cubicBezTo>
                      <a:pt x="948" y="446"/>
                      <a:pt x="931" y="444"/>
                      <a:pt x="938" y="454"/>
                    </a:cubicBezTo>
                    <a:close/>
                    <a:moveTo>
                      <a:pt x="1065" y="458"/>
                    </a:moveTo>
                    <a:cubicBezTo>
                      <a:pt x="1070" y="458"/>
                      <a:pt x="1076" y="458"/>
                      <a:pt x="1081" y="458"/>
                    </a:cubicBezTo>
                    <a:cubicBezTo>
                      <a:pt x="1086" y="453"/>
                      <a:pt x="1081" y="447"/>
                      <a:pt x="1078" y="442"/>
                    </a:cubicBezTo>
                    <a:cubicBezTo>
                      <a:pt x="1075" y="448"/>
                      <a:pt x="1069" y="452"/>
                      <a:pt x="1065" y="458"/>
                    </a:cubicBezTo>
                    <a:close/>
                    <a:moveTo>
                      <a:pt x="1088" y="445"/>
                    </a:moveTo>
                    <a:cubicBezTo>
                      <a:pt x="1091" y="451"/>
                      <a:pt x="1095" y="455"/>
                      <a:pt x="1101" y="458"/>
                    </a:cubicBezTo>
                    <a:cubicBezTo>
                      <a:pt x="1102" y="448"/>
                      <a:pt x="1096" y="444"/>
                      <a:pt x="1088" y="445"/>
                    </a:cubicBezTo>
                    <a:close/>
                    <a:moveTo>
                      <a:pt x="317" y="465"/>
                    </a:moveTo>
                    <a:cubicBezTo>
                      <a:pt x="314" y="471"/>
                      <a:pt x="323" y="473"/>
                      <a:pt x="327" y="476"/>
                    </a:cubicBezTo>
                    <a:cubicBezTo>
                      <a:pt x="326" y="471"/>
                      <a:pt x="325" y="466"/>
                      <a:pt x="324" y="462"/>
                    </a:cubicBezTo>
                    <a:cubicBezTo>
                      <a:pt x="330" y="459"/>
                      <a:pt x="337" y="455"/>
                      <a:pt x="336" y="447"/>
                    </a:cubicBezTo>
                    <a:cubicBezTo>
                      <a:pt x="328" y="451"/>
                      <a:pt x="320" y="456"/>
                      <a:pt x="317" y="465"/>
                    </a:cubicBezTo>
                    <a:close/>
                    <a:moveTo>
                      <a:pt x="1116" y="465"/>
                    </a:moveTo>
                    <a:cubicBezTo>
                      <a:pt x="1123" y="462"/>
                      <a:pt x="1128" y="455"/>
                      <a:pt x="1132" y="448"/>
                    </a:cubicBezTo>
                    <a:cubicBezTo>
                      <a:pt x="1123" y="449"/>
                      <a:pt x="1115" y="456"/>
                      <a:pt x="1116" y="465"/>
                    </a:cubicBezTo>
                    <a:close/>
                    <a:moveTo>
                      <a:pt x="864" y="463"/>
                    </a:moveTo>
                    <a:cubicBezTo>
                      <a:pt x="873" y="463"/>
                      <a:pt x="882" y="461"/>
                      <a:pt x="890" y="457"/>
                    </a:cubicBezTo>
                    <a:cubicBezTo>
                      <a:pt x="889" y="454"/>
                      <a:pt x="887" y="452"/>
                      <a:pt x="886" y="450"/>
                    </a:cubicBezTo>
                    <a:cubicBezTo>
                      <a:pt x="878" y="453"/>
                      <a:pt x="868" y="454"/>
                      <a:pt x="864" y="463"/>
                    </a:cubicBezTo>
                    <a:close/>
                    <a:moveTo>
                      <a:pt x="300" y="457"/>
                    </a:moveTo>
                    <a:cubicBezTo>
                      <a:pt x="291" y="462"/>
                      <a:pt x="310" y="473"/>
                      <a:pt x="312" y="464"/>
                    </a:cubicBezTo>
                    <a:cubicBezTo>
                      <a:pt x="311" y="459"/>
                      <a:pt x="305" y="456"/>
                      <a:pt x="300" y="457"/>
                    </a:cubicBezTo>
                    <a:close/>
                    <a:moveTo>
                      <a:pt x="443" y="454"/>
                    </a:moveTo>
                    <a:cubicBezTo>
                      <a:pt x="445" y="460"/>
                      <a:pt x="446" y="466"/>
                      <a:pt x="449" y="470"/>
                    </a:cubicBezTo>
                    <a:cubicBezTo>
                      <a:pt x="455" y="473"/>
                      <a:pt x="462" y="470"/>
                      <a:pt x="468" y="469"/>
                    </a:cubicBezTo>
                    <a:cubicBezTo>
                      <a:pt x="462" y="461"/>
                      <a:pt x="453" y="456"/>
                      <a:pt x="443" y="454"/>
                    </a:cubicBezTo>
                    <a:close/>
                    <a:moveTo>
                      <a:pt x="548" y="458"/>
                    </a:moveTo>
                    <a:cubicBezTo>
                      <a:pt x="548" y="458"/>
                      <a:pt x="548" y="458"/>
                      <a:pt x="548" y="458"/>
                    </a:cubicBezTo>
                    <a:moveTo>
                      <a:pt x="900" y="456"/>
                    </a:moveTo>
                    <a:cubicBezTo>
                      <a:pt x="896" y="465"/>
                      <a:pt x="891" y="473"/>
                      <a:pt x="886" y="481"/>
                    </a:cubicBezTo>
                    <a:cubicBezTo>
                      <a:pt x="892" y="481"/>
                      <a:pt x="899" y="481"/>
                      <a:pt x="906" y="481"/>
                    </a:cubicBezTo>
                    <a:cubicBezTo>
                      <a:pt x="905" y="473"/>
                      <a:pt x="903" y="464"/>
                      <a:pt x="900" y="456"/>
                    </a:cubicBezTo>
                    <a:close/>
                    <a:moveTo>
                      <a:pt x="424" y="473"/>
                    </a:moveTo>
                    <a:cubicBezTo>
                      <a:pt x="426" y="471"/>
                      <a:pt x="428" y="467"/>
                      <a:pt x="429" y="465"/>
                    </a:cubicBezTo>
                    <a:cubicBezTo>
                      <a:pt x="424" y="453"/>
                      <a:pt x="412" y="472"/>
                      <a:pt x="424" y="473"/>
                    </a:cubicBezTo>
                    <a:close/>
                    <a:moveTo>
                      <a:pt x="913" y="463"/>
                    </a:moveTo>
                    <a:cubicBezTo>
                      <a:pt x="913" y="473"/>
                      <a:pt x="916" y="481"/>
                      <a:pt x="919" y="490"/>
                    </a:cubicBezTo>
                    <a:cubicBezTo>
                      <a:pt x="921" y="490"/>
                      <a:pt x="924" y="489"/>
                      <a:pt x="926" y="489"/>
                    </a:cubicBezTo>
                    <a:cubicBezTo>
                      <a:pt x="926" y="478"/>
                      <a:pt x="921" y="469"/>
                      <a:pt x="913" y="463"/>
                    </a:cubicBezTo>
                    <a:close/>
                    <a:moveTo>
                      <a:pt x="1096" y="465"/>
                    </a:moveTo>
                    <a:cubicBezTo>
                      <a:pt x="1098" y="468"/>
                      <a:pt x="1101" y="475"/>
                      <a:pt x="1103" y="478"/>
                    </a:cubicBezTo>
                    <a:cubicBezTo>
                      <a:pt x="1108" y="483"/>
                      <a:pt x="1114" y="474"/>
                      <a:pt x="1109" y="470"/>
                    </a:cubicBezTo>
                    <a:cubicBezTo>
                      <a:pt x="1107" y="465"/>
                      <a:pt x="1101" y="466"/>
                      <a:pt x="1096" y="465"/>
                    </a:cubicBezTo>
                    <a:close/>
                    <a:moveTo>
                      <a:pt x="1129" y="464"/>
                    </a:moveTo>
                    <a:cubicBezTo>
                      <a:pt x="1124" y="468"/>
                      <a:pt x="1118" y="471"/>
                      <a:pt x="1117" y="477"/>
                    </a:cubicBezTo>
                    <a:cubicBezTo>
                      <a:pt x="1124" y="476"/>
                      <a:pt x="1131" y="476"/>
                      <a:pt x="1138" y="475"/>
                    </a:cubicBezTo>
                    <a:cubicBezTo>
                      <a:pt x="1135" y="471"/>
                      <a:pt x="1132" y="467"/>
                      <a:pt x="1129" y="464"/>
                    </a:cubicBezTo>
                    <a:close/>
                    <a:moveTo>
                      <a:pt x="426" y="488"/>
                    </a:moveTo>
                    <a:cubicBezTo>
                      <a:pt x="433" y="489"/>
                      <a:pt x="440" y="490"/>
                      <a:pt x="446" y="494"/>
                    </a:cubicBezTo>
                    <a:cubicBezTo>
                      <a:pt x="447" y="507"/>
                      <a:pt x="453" y="521"/>
                      <a:pt x="443" y="532"/>
                    </a:cubicBezTo>
                    <a:cubicBezTo>
                      <a:pt x="438" y="538"/>
                      <a:pt x="433" y="545"/>
                      <a:pt x="426" y="550"/>
                    </a:cubicBezTo>
                    <a:cubicBezTo>
                      <a:pt x="412" y="554"/>
                      <a:pt x="397" y="559"/>
                      <a:pt x="383" y="564"/>
                    </a:cubicBezTo>
                    <a:cubicBezTo>
                      <a:pt x="395" y="565"/>
                      <a:pt x="408" y="567"/>
                      <a:pt x="417" y="575"/>
                    </a:cubicBezTo>
                    <a:cubicBezTo>
                      <a:pt x="424" y="568"/>
                      <a:pt x="430" y="560"/>
                      <a:pt x="439" y="555"/>
                    </a:cubicBezTo>
                    <a:cubicBezTo>
                      <a:pt x="449" y="551"/>
                      <a:pt x="460" y="554"/>
                      <a:pt x="469" y="557"/>
                    </a:cubicBezTo>
                    <a:cubicBezTo>
                      <a:pt x="471" y="554"/>
                      <a:pt x="474" y="550"/>
                      <a:pt x="476" y="547"/>
                    </a:cubicBezTo>
                    <a:cubicBezTo>
                      <a:pt x="482" y="548"/>
                      <a:pt x="488" y="549"/>
                      <a:pt x="495" y="550"/>
                    </a:cubicBezTo>
                    <a:cubicBezTo>
                      <a:pt x="485" y="529"/>
                      <a:pt x="488" y="503"/>
                      <a:pt x="470" y="486"/>
                    </a:cubicBezTo>
                    <a:cubicBezTo>
                      <a:pt x="466" y="477"/>
                      <a:pt x="455" y="482"/>
                      <a:pt x="447" y="481"/>
                    </a:cubicBezTo>
                    <a:cubicBezTo>
                      <a:pt x="444" y="477"/>
                      <a:pt x="441" y="473"/>
                      <a:pt x="438" y="469"/>
                    </a:cubicBezTo>
                    <a:cubicBezTo>
                      <a:pt x="434" y="475"/>
                      <a:pt x="430" y="481"/>
                      <a:pt x="426" y="488"/>
                    </a:cubicBezTo>
                    <a:close/>
                    <a:moveTo>
                      <a:pt x="1009" y="499"/>
                    </a:moveTo>
                    <a:cubicBezTo>
                      <a:pt x="1012" y="501"/>
                      <a:pt x="1015" y="502"/>
                      <a:pt x="1019" y="503"/>
                    </a:cubicBezTo>
                    <a:cubicBezTo>
                      <a:pt x="1027" y="493"/>
                      <a:pt x="1037" y="482"/>
                      <a:pt x="1034" y="468"/>
                    </a:cubicBezTo>
                    <a:cubicBezTo>
                      <a:pt x="1024" y="477"/>
                      <a:pt x="1018" y="489"/>
                      <a:pt x="1009" y="499"/>
                    </a:cubicBezTo>
                    <a:close/>
                    <a:moveTo>
                      <a:pt x="1073" y="469"/>
                    </a:moveTo>
                    <a:cubicBezTo>
                      <a:pt x="1072" y="470"/>
                      <a:pt x="1070" y="472"/>
                      <a:pt x="1068" y="474"/>
                    </a:cubicBezTo>
                    <a:cubicBezTo>
                      <a:pt x="1071" y="488"/>
                      <a:pt x="1088" y="466"/>
                      <a:pt x="1073" y="469"/>
                    </a:cubicBezTo>
                    <a:close/>
                    <a:moveTo>
                      <a:pt x="304" y="489"/>
                    </a:moveTo>
                    <a:cubicBezTo>
                      <a:pt x="310" y="489"/>
                      <a:pt x="315" y="478"/>
                      <a:pt x="308" y="475"/>
                    </a:cubicBezTo>
                    <a:cubicBezTo>
                      <a:pt x="301" y="474"/>
                      <a:pt x="297" y="486"/>
                      <a:pt x="304" y="489"/>
                    </a:cubicBezTo>
                    <a:close/>
                    <a:moveTo>
                      <a:pt x="345" y="476"/>
                    </a:moveTo>
                    <a:cubicBezTo>
                      <a:pt x="347" y="482"/>
                      <a:pt x="349" y="487"/>
                      <a:pt x="352" y="492"/>
                    </a:cubicBezTo>
                    <a:cubicBezTo>
                      <a:pt x="358" y="492"/>
                      <a:pt x="360" y="490"/>
                      <a:pt x="359" y="484"/>
                    </a:cubicBezTo>
                    <a:cubicBezTo>
                      <a:pt x="358" y="477"/>
                      <a:pt x="350" y="478"/>
                      <a:pt x="345" y="476"/>
                    </a:cubicBezTo>
                    <a:close/>
                    <a:moveTo>
                      <a:pt x="381" y="479"/>
                    </a:moveTo>
                    <a:cubicBezTo>
                      <a:pt x="377" y="481"/>
                      <a:pt x="378" y="485"/>
                      <a:pt x="379" y="489"/>
                    </a:cubicBezTo>
                    <a:cubicBezTo>
                      <a:pt x="381" y="498"/>
                      <a:pt x="397" y="498"/>
                      <a:pt x="397" y="488"/>
                    </a:cubicBezTo>
                    <a:cubicBezTo>
                      <a:pt x="393" y="483"/>
                      <a:pt x="387" y="480"/>
                      <a:pt x="381" y="479"/>
                    </a:cubicBezTo>
                    <a:close/>
                    <a:moveTo>
                      <a:pt x="560" y="504"/>
                    </a:moveTo>
                    <a:cubicBezTo>
                      <a:pt x="560" y="510"/>
                      <a:pt x="568" y="511"/>
                      <a:pt x="572" y="515"/>
                    </a:cubicBezTo>
                    <a:cubicBezTo>
                      <a:pt x="569" y="505"/>
                      <a:pt x="566" y="491"/>
                      <a:pt x="581" y="489"/>
                    </a:cubicBezTo>
                    <a:cubicBezTo>
                      <a:pt x="577" y="485"/>
                      <a:pt x="573" y="480"/>
                      <a:pt x="570" y="476"/>
                    </a:cubicBezTo>
                    <a:cubicBezTo>
                      <a:pt x="566" y="485"/>
                      <a:pt x="561" y="494"/>
                      <a:pt x="560" y="504"/>
                    </a:cubicBezTo>
                    <a:close/>
                    <a:moveTo>
                      <a:pt x="317" y="480"/>
                    </a:moveTo>
                    <a:cubicBezTo>
                      <a:pt x="317" y="486"/>
                      <a:pt x="318" y="496"/>
                      <a:pt x="327" y="494"/>
                    </a:cubicBezTo>
                    <a:cubicBezTo>
                      <a:pt x="329" y="487"/>
                      <a:pt x="322" y="483"/>
                      <a:pt x="317" y="480"/>
                    </a:cubicBezTo>
                    <a:close/>
                    <a:moveTo>
                      <a:pt x="786" y="490"/>
                    </a:moveTo>
                    <a:cubicBezTo>
                      <a:pt x="787" y="496"/>
                      <a:pt x="794" y="492"/>
                      <a:pt x="798" y="492"/>
                    </a:cubicBezTo>
                    <a:cubicBezTo>
                      <a:pt x="798" y="489"/>
                      <a:pt x="798" y="482"/>
                      <a:pt x="799" y="479"/>
                    </a:cubicBezTo>
                    <a:cubicBezTo>
                      <a:pt x="793" y="480"/>
                      <a:pt x="788" y="484"/>
                      <a:pt x="786" y="490"/>
                    </a:cubicBezTo>
                    <a:close/>
                    <a:moveTo>
                      <a:pt x="719" y="485"/>
                    </a:moveTo>
                    <a:cubicBezTo>
                      <a:pt x="710" y="492"/>
                      <a:pt x="721" y="499"/>
                      <a:pt x="728" y="500"/>
                    </a:cubicBezTo>
                    <a:cubicBezTo>
                      <a:pt x="726" y="494"/>
                      <a:pt x="723" y="489"/>
                      <a:pt x="719" y="485"/>
                    </a:cubicBezTo>
                    <a:close/>
                    <a:moveTo>
                      <a:pt x="1120" y="485"/>
                    </a:moveTo>
                    <a:cubicBezTo>
                      <a:pt x="1119" y="490"/>
                      <a:pt x="1126" y="497"/>
                      <a:pt x="1131" y="496"/>
                    </a:cubicBezTo>
                    <a:cubicBezTo>
                      <a:pt x="1133" y="490"/>
                      <a:pt x="1125" y="483"/>
                      <a:pt x="1120" y="485"/>
                    </a:cubicBezTo>
                    <a:close/>
                    <a:moveTo>
                      <a:pt x="255" y="488"/>
                    </a:moveTo>
                    <a:cubicBezTo>
                      <a:pt x="254" y="504"/>
                      <a:pt x="271" y="509"/>
                      <a:pt x="283" y="504"/>
                    </a:cubicBezTo>
                    <a:cubicBezTo>
                      <a:pt x="277" y="493"/>
                      <a:pt x="266" y="490"/>
                      <a:pt x="255" y="488"/>
                    </a:cubicBezTo>
                    <a:close/>
                    <a:moveTo>
                      <a:pt x="650" y="488"/>
                    </a:moveTo>
                    <a:cubicBezTo>
                      <a:pt x="653" y="498"/>
                      <a:pt x="653" y="513"/>
                      <a:pt x="667" y="511"/>
                    </a:cubicBezTo>
                    <a:cubicBezTo>
                      <a:pt x="662" y="504"/>
                      <a:pt x="661" y="489"/>
                      <a:pt x="650" y="488"/>
                    </a:cubicBezTo>
                    <a:close/>
                    <a:moveTo>
                      <a:pt x="693" y="500"/>
                    </a:moveTo>
                    <a:cubicBezTo>
                      <a:pt x="700" y="506"/>
                      <a:pt x="707" y="511"/>
                      <a:pt x="716" y="511"/>
                    </a:cubicBezTo>
                    <a:cubicBezTo>
                      <a:pt x="713" y="507"/>
                      <a:pt x="710" y="503"/>
                      <a:pt x="707" y="499"/>
                    </a:cubicBezTo>
                    <a:cubicBezTo>
                      <a:pt x="707" y="496"/>
                      <a:pt x="705" y="490"/>
                      <a:pt x="705" y="487"/>
                    </a:cubicBezTo>
                    <a:cubicBezTo>
                      <a:pt x="700" y="491"/>
                      <a:pt x="697" y="496"/>
                      <a:pt x="693" y="500"/>
                    </a:cubicBezTo>
                    <a:close/>
                    <a:moveTo>
                      <a:pt x="921" y="506"/>
                    </a:moveTo>
                    <a:cubicBezTo>
                      <a:pt x="925" y="507"/>
                      <a:pt x="930" y="507"/>
                      <a:pt x="935" y="507"/>
                    </a:cubicBezTo>
                    <a:cubicBezTo>
                      <a:pt x="939" y="503"/>
                      <a:pt x="941" y="498"/>
                      <a:pt x="944" y="492"/>
                    </a:cubicBezTo>
                    <a:cubicBezTo>
                      <a:pt x="935" y="492"/>
                      <a:pt x="921" y="494"/>
                      <a:pt x="921" y="506"/>
                    </a:cubicBezTo>
                    <a:close/>
                    <a:moveTo>
                      <a:pt x="320" y="503"/>
                    </a:moveTo>
                    <a:cubicBezTo>
                      <a:pt x="323" y="506"/>
                      <a:pt x="325" y="509"/>
                      <a:pt x="328" y="511"/>
                    </a:cubicBezTo>
                    <a:cubicBezTo>
                      <a:pt x="330" y="509"/>
                      <a:pt x="334" y="504"/>
                      <a:pt x="335" y="502"/>
                    </a:cubicBezTo>
                    <a:cubicBezTo>
                      <a:pt x="345" y="505"/>
                      <a:pt x="354" y="509"/>
                      <a:pt x="363" y="513"/>
                    </a:cubicBezTo>
                    <a:cubicBezTo>
                      <a:pt x="363" y="508"/>
                      <a:pt x="362" y="503"/>
                      <a:pt x="362" y="497"/>
                    </a:cubicBezTo>
                    <a:cubicBezTo>
                      <a:pt x="359" y="499"/>
                      <a:pt x="356" y="500"/>
                      <a:pt x="353" y="502"/>
                    </a:cubicBezTo>
                    <a:cubicBezTo>
                      <a:pt x="351" y="500"/>
                      <a:pt x="347" y="496"/>
                      <a:pt x="345" y="494"/>
                    </a:cubicBezTo>
                    <a:cubicBezTo>
                      <a:pt x="337" y="497"/>
                      <a:pt x="329" y="501"/>
                      <a:pt x="320" y="503"/>
                    </a:cubicBezTo>
                    <a:close/>
                    <a:moveTo>
                      <a:pt x="393" y="503"/>
                    </a:moveTo>
                    <a:cubicBezTo>
                      <a:pt x="393" y="507"/>
                      <a:pt x="393" y="514"/>
                      <a:pt x="393" y="518"/>
                    </a:cubicBezTo>
                    <a:cubicBezTo>
                      <a:pt x="385" y="514"/>
                      <a:pt x="379" y="507"/>
                      <a:pt x="372" y="501"/>
                    </a:cubicBezTo>
                    <a:cubicBezTo>
                      <a:pt x="373" y="510"/>
                      <a:pt x="375" y="518"/>
                      <a:pt x="377" y="527"/>
                    </a:cubicBezTo>
                    <a:cubicBezTo>
                      <a:pt x="380" y="527"/>
                      <a:pt x="385" y="527"/>
                      <a:pt x="388" y="527"/>
                    </a:cubicBezTo>
                    <a:cubicBezTo>
                      <a:pt x="391" y="524"/>
                      <a:pt x="395" y="521"/>
                      <a:pt x="399" y="518"/>
                    </a:cubicBezTo>
                    <a:cubicBezTo>
                      <a:pt x="400" y="513"/>
                      <a:pt x="401" y="508"/>
                      <a:pt x="402" y="502"/>
                    </a:cubicBezTo>
                    <a:cubicBezTo>
                      <a:pt x="399" y="503"/>
                      <a:pt x="396" y="503"/>
                      <a:pt x="393" y="503"/>
                    </a:cubicBezTo>
                    <a:close/>
                    <a:moveTo>
                      <a:pt x="407" y="505"/>
                    </a:moveTo>
                    <a:cubicBezTo>
                      <a:pt x="413" y="507"/>
                      <a:pt x="420" y="509"/>
                      <a:pt x="426" y="511"/>
                    </a:cubicBezTo>
                    <a:cubicBezTo>
                      <a:pt x="426" y="508"/>
                      <a:pt x="426" y="504"/>
                      <a:pt x="427" y="502"/>
                    </a:cubicBezTo>
                    <a:cubicBezTo>
                      <a:pt x="420" y="502"/>
                      <a:pt x="413" y="503"/>
                      <a:pt x="407" y="505"/>
                    </a:cubicBezTo>
                    <a:close/>
                    <a:moveTo>
                      <a:pt x="493" y="504"/>
                    </a:moveTo>
                    <a:cubicBezTo>
                      <a:pt x="495" y="513"/>
                      <a:pt x="496" y="522"/>
                      <a:pt x="498" y="531"/>
                    </a:cubicBezTo>
                    <a:cubicBezTo>
                      <a:pt x="502" y="529"/>
                      <a:pt x="508" y="526"/>
                      <a:pt x="511" y="524"/>
                    </a:cubicBezTo>
                    <a:cubicBezTo>
                      <a:pt x="508" y="516"/>
                      <a:pt x="506" y="508"/>
                      <a:pt x="503" y="500"/>
                    </a:cubicBezTo>
                    <a:cubicBezTo>
                      <a:pt x="499" y="501"/>
                      <a:pt x="496" y="502"/>
                      <a:pt x="493" y="504"/>
                    </a:cubicBezTo>
                    <a:close/>
                    <a:moveTo>
                      <a:pt x="226" y="504"/>
                    </a:moveTo>
                    <a:cubicBezTo>
                      <a:pt x="226" y="513"/>
                      <a:pt x="226" y="522"/>
                      <a:pt x="229" y="531"/>
                    </a:cubicBezTo>
                    <a:cubicBezTo>
                      <a:pt x="232" y="531"/>
                      <a:pt x="236" y="530"/>
                      <a:pt x="238" y="530"/>
                    </a:cubicBezTo>
                    <a:cubicBezTo>
                      <a:pt x="240" y="520"/>
                      <a:pt x="237" y="508"/>
                      <a:pt x="226" y="504"/>
                    </a:cubicBezTo>
                    <a:close/>
                    <a:moveTo>
                      <a:pt x="1057" y="528"/>
                    </a:moveTo>
                    <a:cubicBezTo>
                      <a:pt x="1064" y="526"/>
                      <a:pt x="1068" y="521"/>
                      <a:pt x="1073" y="517"/>
                    </a:cubicBezTo>
                    <a:cubicBezTo>
                      <a:pt x="1075" y="518"/>
                      <a:pt x="1080" y="519"/>
                      <a:pt x="1082" y="520"/>
                    </a:cubicBezTo>
                    <a:cubicBezTo>
                      <a:pt x="1083" y="516"/>
                      <a:pt x="1085" y="508"/>
                      <a:pt x="1087" y="504"/>
                    </a:cubicBezTo>
                    <a:cubicBezTo>
                      <a:pt x="1075" y="509"/>
                      <a:pt x="1060" y="514"/>
                      <a:pt x="1057" y="528"/>
                    </a:cubicBezTo>
                    <a:close/>
                    <a:moveTo>
                      <a:pt x="967" y="532"/>
                    </a:moveTo>
                    <a:cubicBezTo>
                      <a:pt x="974" y="526"/>
                      <a:pt x="979" y="518"/>
                      <a:pt x="983" y="509"/>
                    </a:cubicBezTo>
                    <a:cubicBezTo>
                      <a:pt x="974" y="513"/>
                      <a:pt x="962" y="520"/>
                      <a:pt x="967" y="532"/>
                    </a:cubicBezTo>
                    <a:close/>
                    <a:moveTo>
                      <a:pt x="1025" y="518"/>
                    </a:moveTo>
                    <a:cubicBezTo>
                      <a:pt x="1025" y="522"/>
                      <a:pt x="1029" y="525"/>
                      <a:pt x="1031" y="528"/>
                    </a:cubicBezTo>
                    <a:cubicBezTo>
                      <a:pt x="1035" y="522"/>
                      <a:pt x="1038" y="516"/>
                      <a:pt x="1038" y="508"/>
                    </a:cubicBezTo>
                    <a:cubicBezTo>
                      <a:pt x="1034" y="511"/>
                      <a:pt x="1029" y="513"/>
                      <a:pt x="1025" y="518"/>
                    </a:cubicBezTo>
                    <a:close/>
                    <a:moveTo>
                      <a:pt x="341" y="513"/>
                    </a:moveTo>
                    <a:cubicBezTo>
                      <a:pt x="340" y="523"/>
                      <a:pt x="347" y="528"/>
                      <a:pt x="357" y="527"/>
                    </a:cubicBezTo>
                    <a:cubicBezTo>
                      <a:pt x="353" y="521"/>
                      <a:pt x="348" y="516"/>
                      <a:pt x="341" y="513"/>
                    </a:cubicBezTo>
                    <a:close/>
                    <a:moveTo>
                      <a:pt x="433" y="512"/>
                    </a:moveTo>
                    <a:cubicBezTo>
                      <a:pt x="431" y="519"/>
                      <a:pt x="433" y="522"/>
                      <a:pt x="439" y="520"/>
                    </a:cubicBezTo>
                    <a:cubicBezTo>
                      <a:pt x="441" y="513"/>
                      <a:pt x="439" y="510"/>
                      <a:pt x="433" y="512"/>
                    </a:cubicBezTo>
                    <a:close/>
                    <a:moveTo>
                      <a:pt x="636" y="514"/>
                    </a:moveTo>
                    <a:cubicBezTo>
                      <a:pt x="630" y="518"/>
                      <a:pt x="638" y="527"/>
                      <a:pt x="644" y="523"/>
                    </a:cubicBezTo>
                    <a:cubicBezTo>
                      <a:pt x="650" y="519"/>
                      <a:pt x="642" y="510"/>
                      <a:pt x="636" y="514"/>
                    </a:cubicBezTo>
                    <a:close/>
                    <a:moveTo>
                      <a:pt x="721" y="516"/>
                    </a:moveTo>
                    <a:cubicBezTo>
                      <a:pt x="727" y="520"/>
                      <a:pt x="733" y="524"/>
                      <a:pt x="739" y="527"/>
                    </a:cubicBezTo>
                    <a:cubicBezTo>
                      <a:pt x="739" y="523"/>
                      <a:pt x="738" y="518"/>
                      <a:pt x="737" y="514"/>
                    </a:cubicBezTo>
                    <a:cubicBezTo>
                      <a:pt x="732" y="513"/>
                      <a:pt x="726" y="515"/>
                      <a:pt x="721" y="516"/>
                    </a:cubicBezTo>
                    <a:close/>
                    <a:moveTo>
                      <a:pt x="775" y="516"/>
                    </a:moveTo>
                    <a:cubicBezTo>
                      <a:pt x="774" y="524"/>
                      <a:pt x="775" y="533"/>
                      <a:pt x="775" y="542"/>
                    </a:cubicBezTo>
                    <a:cubicBezTo>
                      <a:pt x="776" y="542"/>
                      <a:pt x="779" y="542"/>
                      <a:pt x="781" y="542"/>
                    </a:cubicBezTo>
                    <a:cubicBezTo>
                      <a:pt x="782" y="539"/>
                      <a:pt x="785" y="535"/>
                      <a:pt x="786" y="532"/>
                    </a:cubicBezTo>
                    <a:cubicBezTo>
                      <a:pt x="785" y="526"/>
                      <a:pt x="783" y="520"/>
                      <a:pt x="781" y="514"/>
                    </a:cubicBezTo>
                    <a:cubicBezTo>
                      <a:pt x="780" y="514"/>
                      <a:pt x="776" y="515"/>
                      <a:pt x="775" y="516"/>
                    </a:cubicBezTo>
                    <a:close/>
                    <a:moveTo>
                      <a:pt x="889" y="527"/>
                    </a:moveTo>
                    <a:cubicBezTo>
                      <a:pt x="898" y="535"/>
                      <a:pt x="911" y="522"/>
                      <a:pt x="907" y="512"/>
                    </a:cubicBezTo>
                    <a:cubicBezTo>
                      <a:pt x="900" y="517"/>
                      <a:pt x="894" y="522"/>
                      <a:pt x="889" y="527"/>
                    </a:cubicBezTo>
                    <a:close/>
                    <a:moveTo>
                      <a:pt x="989" y="527"/>
                    </a:moveTo>
                    <a:cubicBezTo>
                      <a:pt x="992" y="528"/>
                      <a:pt x="995" y="529"/>
                      <a:pt x="998" y="531"/>
                    </a:cubicBezTo>
                    <a:cubicBezTo>
                      <a:pt x="1004" y="526"/>
                      <a:pt x="1008" y="520"/>
                      <a:pt x="1008" y="512"/>
                    </a:cubicBezTo>
                    <a:cubicBezTo>
                      <a:pt x="1000" y="515"/>
                      <a:pt x="989" y="517"/>
                      <a:pt x="989" y="527"/>
                    </a:cubicBezTo>
                    <a:close/>
                    <a:moveTo>
                      <a:pt x="408" y="514"/>
                    </a:moveTo>
                    <a:cubicBezTo>
                      <a:pt x="410" y="524"/>
                      <a:pt x="412" y="534"/>
                      <a:pt x="420" y="540"/>
                    </a:cubicBezTo>
                    <a:cubicBezTo>
                      <a:pt x="426" y="540"/>
                      <a:pt x="425" y="534"/>
                      <a:pt x="427" y="531"/>
                    </a:cubicBezTo>
                    <a:cubicBezTo>
                      <a:pt x="421" y="524"/>
                      <a:pt x="416" y="518"/>
                      <a:pt x="408" y="514"/>
                    </a:cubicBezTo>
                    <a:close/>
                    <a:moveTo>
                      <a:pt x="530" y="516"/>
                    </a:moveTo>
                    <a:cubicBezTo>
                      <a:pt x="530" y="522"/>
                      <a:pt x="530" y="528"/>
                      <a:pt x="530" y="534"/>
                    </a:cubicBezTo>
                    <a:cubicBezTo>
                      <a:pt x="534" y="534"/>
                      <a:pt x="538" y="533"/>
                      <a:pt x="541" y="533"/>
                    </a:cubicBezTo>
                    <a:cubicBezTo>
                      <a:pt x="544" y="525"/>
                      <a:pt x="537" y="518"/>
                      <a:pt x="530" y="516"/>
                    </a:cubicBezTo>
                    <a:close/>
                    <a:moveTo>
                      <a:pt x="614" y="524"/>
                    </a:moveTo>
                    <a:cubicBezTo>
                      <a:pt x="611" y="532"/>
                      <a:pt x="608" y="540"/>
                      <a:pt x="609" y="548"/>
                    </a:cubicBezTo>
                    <a:cubicBezTo>
                      <a:pt x="611" y="555"/>
                      <a:pt x="621" y="558"/>
                      <a:pt x="625" y="550"/>
                    </a:cubicBezTo>
                    <a:cubicBezTo>
                      <a:pt x="627" y="540"/>
                      <a:pt x="619" y="532"/>
                      <a:pt x="614" y="524"/>
                    </a:cubicBezTo>
                    <a:close/>
                    <a:moveTo>
                      <a:pt x="744" y="538"/>
                    </a:moveTo>
                    <a:cubicBezTo>
                      <a:pt x="749" y="538"/>
                      <a:pt x="754" y="539"/>
                      <a:pt x="759" y="539"/>
                    </a:cubicBezTo>
                    <a:cubicBezTo>
                      <a:pt x="761" y="534"/>
                      <a:pt x="761" y="529"/>
                      <a:pt x="762" y="524"/>
                    </a:cubicBezTo>
                    <a:cubicBezTo>
                      <a:pt x="755" y="526"/>
                      <a:pt x="743" y="527"/>
                      <a:pt x="744" y="538"/>
                    </a:cubicBezTo>
                    <a:close/>
                    <a:moveTo>
                      <a:pt x="260" y="526"/>
                    </a:moveTo>
                    <a:cubicBezTo>
                      <a:pt x="261" y="535"/>
                      <a:pt x="266" y="543"/>
                      <a:pt x="270" y="551"/>
                    </a:cubicBezTo>
                    <a:cubicBezTo>
                      <a:pt x="271" y="549"/>
                      <a:pt x="274" y="546"/>
                      <a:pt x="275" y="544"/>
                    </a:cubicBezTo>
                    <a:cubicBezTo>
                      <a:pt x="270" y="537"/>
                      <a:pt x="266" y="531"/>
                      <a:pt x="260" y="526"/>
                    </a:cubicBezTo>
                    <a:close/>
                    <a:moveTo>
                      <a:pt x="306" y="529"/>
                    </a:moveTo>
                    <a:cubicBezTo>
                      <a:pt x="310" y="539"/>
                      <a:pt x="314" y="550"/>
                      <a:pt x="325" y="555"/>
                    </a:cubicBezTo>
                    <a:cubicBezTo>
                      <a:pt x="336" y="541"/>
                      <a:pt x="317" y="532"/>
                      <a:pt x="306" y="529"/>
                    </a:cubicBezTo>
                    <a:close/>
                    <a:moveTo>
                      <a:pt x="707" y="531"/>
                    </a:moveTo>
                    <a:cubicBezTo>
                      <a:pt x="703" y="534"/>
                      <a:pt x="704" y="538"/>
                      <a:pt x="708" y="541"/>
                    </a:cubicBezTo>
                    <a:cubicBezTo>
                      <a:pt x="716" y="552"/>
                      <a:pt x="728" y="537"/>
                      <a:pt x="733" y="530"/>
                    </a:cubicBezTo>
                    <a:cubicBezTo>
                      <a:pt x="724" y="530"/>
                      <a:pt x="715" y="529"/>
                      <a:pt x="707" y="531"/>
                    </a:cubicBezTo>
                    <a:close/>
                    <a:moveTo>
                      <a:pt x="860" y="532"/>
                    </a:moveTo>
                    <a:cubicBezTo>
                      <a:pt x="857" y="544"/>
                      <a:pt x="855" y="556"/>
                      <a:pt x="849" y="567"/>
                    </a:cubicBezTo>
                    <a:cubicBezTo>
                      <a:pt x="854" y="567"/>
                      <a:pt x="859" y="567"/>
                      <a:pt x="865" y="567"/>
                    </a:cubicBezTo>
                    <a:cubicBezTo>
                      <a:pt x="867" y="557"/>
                      <a:pt x="869" y="546"/>
                      <a:pt x="869" y="535"/>
                    </a:cubicBezTo>
                    <a:cubicBezTo>
                      <a:pt x="869" y="529"/>
                      <a:pt x="863" y="528"/>
                      <a:pt x="860" y="532"/>
                    </a:cubicBezTo>
                    <a:close/>
                    <a:moveTo>
                      <a:pt x="387" y="552"/>
                    </a:moveTo>
                    <a:cubicBezTo>
                      <a:pt x="392" y="550"/>
                      <a:pt x="398" y="549"/>
                      <a:pt x="402" y="547"/>
                    </a:cubicBezTo>
                    <a:cubicBezTo>
                      <a:pt x="404" y="542"/>
                      <a:pt x="401" y="537"/>
                      <a:pt x="400" y="531"/>
                    </a:cubicBezTo>
                    <a:cubicBezTo>
                      <a:pt x="393" y="536"/>
                      <a:pt x="388" y="543"/>
                      <a:pt x="387" y="552"/>
                    </a:cubicBezTo>
                    <a:close/>
                    <a:moveTo>
                      <a:pt x="1153" y="563"/>
                    </a:moveTo>
                    <a:cubicBezTo>
                      <a:pt x="1156" y="555"/>
                      <a:pt x="1160" y="545"/>
                      <a:pt x="1156" y="536"/>
                    </a:cubicBezTo>
                    <a:cubicBezTo>
                      <a:pt x="1145" y="540"/>
                      <a:pt x="1141" y="558"/>
                      <a:pt x="1153" y="563"/>
                    </a:cubicBezTo>
                    <a:close/>
                    <a:moveTo>
                      <a:pt x="504" y="568"/>
                    </a:moveTo>
                    <a:cubicBezTo>
                      <a:pt x="508" y="565"/>
                      <a:pt x="512" y="562"/>
                      <a:pt x="515" y="559"/>
                    </a:cubicBezTo>
                    <a:cubicBezTo>
                      <a:pt x="518" y="552"/>
                      <a:pt x="514" y="546"/>
                      <a:pt x="511" y="540"/>
                    </a:cubicBezTo>
                    <a:cubicBezTo>
                      <a:pt x="502" y="546"/>
                      <a:pt x="499" y="558"/>
                      <a:pt x="504" y="568"/>
                    </a:cubicBezTo>
                    <a:close/>
                    <a:moveTo>
                      <a:pt x="585" y="548"/>
                    </a:moveTo>
                    <a:cubicBezTo>
                      <a:pt x="579" y="554"/>
                      <a:pt x="573" y="563"/>
                      <a:pt x="578" y="573"/>
                    </a:cubicBezTo>
                    <a:cubicBezTo>
                      <a:pt x="582" y="569"/>
                      <a:pt x="587" y="567"/>
                      <a:pt x="589" y="562"/>
                    </a:cubicBezTo>
                    <a:cubicBezTo>
                      <a:pt x="591" y="557"/>
                      <a:pt x="587" y="552"/>
                      <a:pt x="585" y="548"/>
                    </a:cubicBezTo>
                    <a:close/>
                    <a:moveTo>
                      <a:pt x="353" y="567"/>
                    </a:moveTo>
                    <a:cubicBezTo>
                      <a:pt x="363" y="580"/>
                      <a:pt x="379" y="562"/>
                      <a:pt x="375" y="549"/>
                    </a:cubicBezTo>
                    <a:cubicBezTo>
                      <a:pt x="367" y="555"/>
                      <a:pt x="354" y="557"/>
                      <a:pt x="353" y="567"/>
                    </a:cubicBezTo>
                    <a:close/>
                    <a:moveTo>
                      <a:pt x="681" y="554"/>
                    </a:moveTo>
                    <a:cubicBezTo>
                      <a:pt x="681" y="557"/>
                      <a:pt x="681" y="562"/>
                      <a:pt x="681" y="564"/>
                    </a:cubicBezTo>
                    <a:cubicBezTo>
                      <a:pt x="686" y="561"/>
                      <a:pt x="691" y="558"/>
                      <a:pt x="696" y="554"/>
                    </a:cubicBezTo>
                    <a:cubicBezTo>
                      <a:pt x="691" y="554"/>
                      <a:pt x="686" y="554"/>
                      <a:pt x="681" y="554"/>
                    </a:cubicBezTo>
                    <a:close/>
                    <a:moveTo>
                      <a:pt x="706" y="553"/>
                    </a:moveTo>
                    <a:cubicBezTo>
                      <a:pt x="708" y="563"/>
                      <a:pt x="704" y="572"/>
                      <a:pt x="703" y="582"/>
                    </a:cubicBezTo>
                    <a:cubicBezTo>
                      <a:pt x="710" y="580"/>
                      <a:pt x="717" y="579"/>
                      <a:pt x="723" y="577"/>
                    </a:cubicBezTo>
                    <a:cubicBezTo>
                      <a:pt x="719" y="567"/>
                      <a:pt x="716" y="557"/>
                      <a:pt x="706" y="553"/>
                    </a:cubicBezTo>
                    <a:close/>
                    <a:moveTo>
                      <a:pt x="921" y="584"/>
                    </a:moveTo>
                    <a:cubicBezTo>
                      <a:pt x="925" y="578"/>
                      <a:pt x="928" y="572"/>
                      <a:pt x="932" y="566"/>
                    </a:cubicBezTo>
                    <a:cubicBezTo>
                      <a:pt x="935" y="567"/>
                      <a:pt x="940" y="567"/>
                      <a:pt x="943" y="567"/>
                    </a:cubicBezTo>
                    <a:cubicBezTo>
                      <a:pt x="941" y="563"/>
                      <a:pt x="944" y="553"/>
                      <a:pt x="937" y="552"/>
                    </a:cubicBezTo>
                    <a:cubicBezTo>
                      <a:pt x="929" y="561"/>
                      <a:pt x="910" y="571"/>
                      <a:pt x="921" y="584"/>
                    </a:cubicBezTo>
                    <a:close/>
                    <a:moveTo>
                      <a:pt x="222" y="563"/>
                    </a:moveTo>
                    <a:cubicBezTo>
                      <a:pt x="222" y="569"/>
                      <a:pt x="222" y="575"/>
                      <a:pt x="222" y="581"/>
                    </a:cubicBezTo>
                    <a:cubicBezTo>
                      <a:pt x="233" y="582"/>
                      <a:pt x="250" y="579"/>
                      <a:pt x="247" y="564"/>
                    </a:cubicBezTo>
                    <a:cubicBezTo>
                      <a:pt x="245" y="552"/>
                      <a:pt x="229" y="558"/>
                      <a:pt x="222" y="563"/>
                    </a:cubicBezTo>
                    <a:close/>
                    <a:moveTo>
                      <a:pt x="724" y="557"/>
                    </a:moveTo>
                    <a:cubicBezTo>
                      <a:pt x="731" y="566"/>
                      <a:pt x="739" y="575"/>
                      <a:pt x="747" y="583"/>
                    </a:cubicBezTo>
                    <a:cubicBezTo>
                      <a:pt x="748" y="581"/>
                      <a:pt x="750" y="578"/>
                      <a:pt x="751" y="576"/>
                    </a:cubicBezTo>
                    <a:cubicBezTo>
                      <a:pt x="744" y="568"/>
                      <a:pt x="737" y="556"/>
                      <a:pt x="724" y="557"/>
                    </a:cubicBezTo>
                    <a:close/>
                    <a:moveTo>
                      <a:pt x="974" y="578"/>
                    </a:moveTo>
                    <a:cubicBezTo>
                      <a:pt x="987" y="584"/>
                      <a:pt x="1008" y="567"/>
                      <a:pt x="994" y="554"/>
                    </a:cubicBezTo>
                    <a:cubicBezTo>
                      <a:pt x="987" y="561"/>
                      <a:pt x="970" y="565"/>
                      <a:pt x="974" y="578"/>
                    </a:cubicBezTo>
                    <a:close/>
                    <a:moveTo>
                      <a:pt x="454" y="564"/>
                    </a:moveTo>
                    <a:cubicBezTo>
                      <a:pt x="451" y="570"/>
                      <a:pt x="461" y="577"/>
                      <a:pt x="466" y="572"/>
                    </a:cubicBezTo>
                    <a:cubicBezTo>
                      <a:pt x="467" y="567"/>
                      <a:pt x="458" y="560"/>
                      <a:pt x="454" y="564"/>
                    </a:cubicBezTo>
                    <a:close/>
                    <a:moveTo>
                      <a:pt x="1030" y="563"/>
                    </a:moveTo>
                    <a:cubicBezTo>
                      <a:pt x="1029" y="573"/>
                      <a:pt x="1026" y="595"/>
                      <a:pt x="1044" y="591"/>
                    </a:cubicBezTo>
                    <a:cubicBezTo>
                      <a:pt x="1044" y="580"/>
                      <a:pt x="1039" y="569"/>
                      <a:pt x="1030" y="563"/>
                    </a:cubicBezTo>
                    <a:close/>
                    <a:moveTo>
                      <a:pt x="1062" y="587"/>
                    </a:moveTo>
                    <a:cubicBezTo>
                      <a:pt x="1070" y="580"/>
                      <a:pt x="1075" y="571"/>
                      <a:pt x="1079" y="561"/>
                    </a:cubicBezTo>
                    <a:cubicBezTo>
                      <a:pt x="1068" y="564"/>
                      <a:pt x="1047" y="576"/>
                      <a:pt x="1062" y="587"/>
                    </a:cubicBezTo>
                    <a:close/>
                    <a:moveTo>
                      <a:pt x="481" y="567"/>
                    </a:moveTo>
                    <a:cubicBezTo>
                      <a:pt x="482" y="572"/>
                      <a:pt x="482" y="578"/>
                      <a:pt x="482" y="583"/>
                    </a:cubicBezTo>
                    <a:cubicBezTo>
                      <a:pt x="484" y="583"/>
                      <a:pt x="489" y="582"/>
                      <a:pt x="491" y="582"/>
                    </a:cubicBezTo>
                    <a:cubicBezTo>
                      <a:pt x="493" y="575"/>
                      <a:pt x="487" y="570"/>
                      <a:pt x="481" y="567"/>
                    </a:cubicBezTo>
                    <a:close/>
                    <a:moveTo>
                      <a:pt x="886" y="571"/>
                    </a:moveTo>
                    <a:cubicBezTo>
                      <a:pt x="882" y="573"/>
                      <a:pt x="879" y="577"/>
                      <a:pt x="878" y="582"/>
                    </a:cubicBezTo>
                    <a:cubicBezTo>
                      <a:pt x="881" y="589"/>
                      <a:pt x="894" y="590"/>
                      <a:pt x="891" y="580"/>
                    </a:cubicBezTo>
                    <a:cubicBezTo>
                      <a:pt x="890" y="577"/>
                      <a:pt x="892" y="566"/>
                      <a:pt x="886" y="571"/>
                    </a:cubicBezTo>
                    <a:close/>
                    <a:moveTo>
                      <a:pt x="1092" y="568"/>
                    </a:moveTo>
                    <a:cubicBezTo>
                      <a:pt x="1090" y="575"/>
                      <a:pt x="1092" y="577"/>
                      <a:pt x="1099" y="575"/>
                    </a:cubicBezTo>
                    <a:cubicBezTo>
                      <a:pt x="1100" y="569"/>
                      <a:pt x="1098" y="566"/>
                      <a:pt x="1092" y="568"/>
                    </a:cubicBezTo>
                    <a:close/>
                    <a:moveTo>
                      <a:pt x="281" y="573"/>
                    </a:moveTo>
                    <a:cubicBezTo>
                      <a:pt x="275" y="574"/>
                      <a:pt x="271" y="584"/>
                      <a:pt x="278" y="585"/>
                    </a:cubicBezTo>
                    <a:cubicBezTo>
                      <a:pt x="286" y="586"/>
                      <a:pt x="291" y="570"/>
                      <a:pt x="281" y="573"/>
                    </a:cubicBezTo>
                    <a:close/>
                    <a:moveTo>
                      <a:pt x="384" y="580"/>
                    </a:moveTo>
                    <a:cubicBezTo>
                      <a:pt x="394" y="584"/>
                      <a:pt x="405" y="591"/>
                      <a:pt x="416" y="589"/>
                    </a:cubicBezTo>
                    <a:cubicBezTo>
                      <a:pt x="410" y="583"/>
                      <a:pt x="404" y="577"/>
                      <a:pt x="396" y="575"/>
                    </a:cubicBezTo>
                    <a:cubicBezTo>
                      <a:pt x="391" y="575"/>
                      <a:pt x="383" y="572"/>
                      <a:pt x="384" y="580"/>
                    </a:cubicBezTo>
                    <a:close/>
                    <a:moveTo>
                      <a:pt x="429" y="576"/>
                    </a:moveTo>
                    <a:cubicBezTo>
                      <a:pt x="422" y="583"/>
                      <a:pt x="421" y="594"/>
                      <a:pt x="422" y="603"/>
                    </a:cubicBezTo>
                    <a:cubicBezTo>
                      <a:pt x="429" y="600"/>
                      <a:pt x="435" y="596"/>
                      <a:pt x="442" y="592"/>
                    </a:cubicBezTo>
                    <a:cubicBezTo>
                      <a:pt x="438" y="587"/>
                      <a:pt x="438" y="576"/>
                      <a:pt x="429" y="576"/>
                    </a:cubicBezTo>
                    <a:close/>
                    <a:moveTo>
                      <a:pt x="449" y="578"/>
                    </a:moveTo>
                    <a:cubicBezTo>
                      <a:pt x="449" y="584"/>
                      <a:pt x="452" y="590"/>
                      <a:pt x="450" y="596"/>
                    </a:cubicBezTo>
                    <a:cubicBezTo>
                      <a:pt x="446" y="602"/>
                      <a:pt x="439" y="605"/>
                      <a:pt x="433" y="610"/>
                    </a:cubicBezTo>
                    <a:cubicBezTo>
                      <a:pt x="440" y="619"/>
                      <a:pt x="438" y="631"/>
                      <a:pt x="438" y="641"/>
                    </a:cubicBezTo>
                    <a:cubicBezTo>
                      <a:pt x="430" y="648"/>
                      <a:pt x="420" y="652"/>
                      <a:pt x="411" y="657"/>
                    </a:cubicBezTo>
                    <a:cubicBezTo>
                      <a:pt x="414" y="661"/>
                      <a:pt x="418" y="665"/>
                      <a:pt x="422" y="668"/>
                    </a:cubicBezTo>
                    <a:cubicBezTo>
                      <a:pt x="432" y="657"/>
                      <a:pt x="445" y="650"/>
                      <a:pt x="458" y="643"/>
                    </a:cubicBezTo>
                    <a:cubicBezTo>
                      <a:pt x="459" y="637"/>
                      <a:pt x="460" y="632"/>
                      <a:pt x="459" y="627"/>
                    </a:cubicBezTo>
                    <a:cubicBezTo>
                      <a:pt x="473" y="614"/>
                      <a:pt x="496" y="609"/>
                      <a:pt x="513" y="619"/>
                    </a:cubicBezTo>
                    <a:cubicBezTo>
                      <a:pt x="524" y="620"/>
                      <a:pt x="513" y="609"/>
                      <a:pt x="512" y="605"/>
                    </a:cubicBezTo>
                    <a:cubicBezTo>
                      <a:pt x="494" y="604"/>
                      <a:pt x="477" y="599"/>
                      <a:pt x="466" y="584"/>
                    </a:cubicBezTo>
                    <a:cubicBezTo>
                      <a:pt x="461" y="582"/>
                      <a:pt x="455" y="580"/>
                      <a:pt x="449" y="578"/>
                    </a:cubicBezTo>
                    <a:close/>
                    <a:moveTo>
                      <a:pt x="753" y="598"/>
                    </a:moveTo>
                    <a:cubicBezTo>
                      <a:pt x="759" y="598"/>
                      <a:pt x="765" y="598"/>
                      <a:pt x="771" y="598"/>
                    </a:cubicBezTo>
                    <a:cubicBezTo>
                      <a:pt x="773" y="591"/>
                      <a:pt x="774" y="584"/>
                      <a:pt x="774" y="577"/>
                    </a:cubicBezTo>
                    <a:cubicBezTo>
                      <a:pt x="764" y="578"/>
                      <a:pt x="751" y="587"/>
                      <a:pt x="753" y="598"/>
                    </a:cubicBezTo>
                    <a:close/>
                    <a:moveTo>
                      <a:pt x="792" y="578"/>
                    </a:moveTo>
                    <a:cubicBezTo>
                      <a:pt x="795" y="583"/>
                      <a:pt x="799" y="587"/>
                      <a:pt x="802" y="592"/>
                    </a:cubicBezTo>
                    <a:cubicBezTo>
                      <a:pt x="802" y="588"/>
                      <a:pt x="802" y="583"/>
                      <a:pt x="802" y="579"/>
                    </a:cubicBezTo>
                    <a:cubicBezTo>
                      <a:pt x="799" y="579"/>
                      <a:pt x="794" y="578"/>
                      <a:pt x="792" y="578"/>
                    </a:cubicBezTo>
                    <a:close/>
                    <a:moveTo>
                      <a:pt x="362" y="583"/>
                    </a:moveTo>
                    <a:cubicBezTo>
                      <a:pt x="362" y="587"/>
                      <a:pt x="366" y="589"/>
                      <a:pt x="369" y="593"/>
                    </a:cubicBezTo>
                    <a:cubicBezTo>
                      <a:pt x="370" y="598"/>
                      <a:pt x="367" y="608"/>
                      <a:pt x="375" y="608"/>
                    </a:cubicBezTo>
                    <a:cubicBezTo>
                      <a:pt x="380" y="604"/>
                      <a:pt x="385" y="599"/>
                      <a:pt x="389" y="594"/>
                    </a:cubicBezTo>
                    <a:cubicBezTo>
                      <a:pt x="380" y="590"/>
                      <a:pt x="373" y="580"/>
                      <a:pt x="362" y="583"/>
                    </a:cubicBezTo>
                    <a:close/>
                    <a:moveTo>
                      <a:pt x="837" y="602"/>
                    </a:moveTo>
                    <a:cubicBezTo>
                      <a:pt x="843" y="602"/>
                      <a:pt x="849" y="602"/>
                      <a:pt x="854" y="601"/>
                    </a:cubicBezTo>
                    <a:cubicBezTo>
                      <a:pt x="861" y="597"/>
                      <a:pt x="860" y="584"/>
                      <a:pt x="852" y="582"/>
                    </a:cubicBezTo>
                    <a:cubicBezTo>
                      <a:pt x="844" y="586"/>
                      <a:pt x="841" y="594"/>
                      <a:pt x="837" y="602"/>
                    </a:cubicBezTo>
                    <a:close/>
                    <a:moveTo>
                      <a:pt x="902" y="577"/>
                    </a:moveTo>
                    <a:cubicBezTo>
                      <a:pt x="901" y="583"/>
                      <a:pt x="899" y="589"/>
                      <a:pt x="897" y="596"/>
                    </a:cubicBezTo>
                    <a:cubicBezTo>
                      <a:pt x="913" y="601"/>
                      <a:pt x="921" y="615"/>
                      <a:pt x="929" y="627"/>
                    </a:cubicBezTo>
                    <a:cubicBezTo>
                      <a:pt x="937" y="621"/>
                      <a:pt x="943" y="613"/>
                      <a:pt x="949" y="605"/>
                    </a:cubicBezTo>
                    <a:cubicBezTo>
                      <a:pt x="942" y="606"/>
                      <a:pt x="934" y="609"/>
                      <a:pt x="927" y="609"/>
                    </a:cubicBezTo>
                    <a:cubicBezTo>
                      <a:pt x="925" y="602"/>
                      <a:pt x="928" y="595"/>
                      <a:pt x="930" y="588"/>
                    </a:cubicBezTo>
                    <a:cubicBezTo>
                      <a:pt x="921" y="592"/>
                      <a:pt x="913" y="592"/>
                      <a:pt x="909" y="582"/>
                    </a:cubicBezTo>
                    <a:cubicBezTo>
                      <a:pt x="907" y="581"/>
                      <a:pt x="904" y="578"/>
                      <a:pt x="902" y="577"/>
                    </a:cubicBezTo>
                    <a:close/>
                    <a:moveTo>
                      <a:pt x="240" y="587"/>
                    </a:moveTo>
                    <a:cubicBezTo>
                      <a:pt x="249" y="599"/>
                      <a:pt x="259" y="612"/>
                      <a:pt x="263" y="628"/>
                    </a:cubicBezTo>
                    <a:cubicBezTo>
                      <a:pt x="262" y="640"/>
                      <a:pt x="245" y="632"/>
                      <a:pt x="239" y="629"/>
                    </a:cubicBezTo>
                    <a:cubicBezTo>
                      <a:pt x="235" y="616"/>
                      <a:pt x="237" y="602"/>
                      <a:pt x="238" y="589"/>
                    </a:cubicBezTo>
                    <a:cubicBezTo>
                      <a:pt x="235" y="589"/>
                      <a:pt x="228" y="590"/>
                      <a:pt x="225" y="590"/>
                    </a:cubicBezTo>
                    <a:cubicBezTo>
                      <a:pt x="227" y="608"/>
                      <a:pt x="232" y="625"/>
                      <a:pt x="231" y="642"/>
                    </a:cubicBezTo>
                    <a:cubicBezTo>
                      <a:pt x="236" y="643"/>
                      <a:pt x="241" y="641"/>
                      <a:pt x="245" y="637"/>
                    </a:cubicBezTo>
                    <a:cubicBezTo>
                      <a:pt x="249" y="640"/>
                      <a:pt x="252" y="643"/>
                      <a:pt x="255" y="646"/>
                    </a:cubicBezTo>
                    <a:cubicBezTo>
                      <a:pt x="261" y="638"/>
                      <a:pt x="270" y="635"/>
                      <a:pt x="280" y="634"/>
                    </a:cubicBezTo>
                    <a:cubicBezTo>
                      <a:pt x="288" y="638"/>
                      <a:pt x="295" y="643"/>
                      <a:pt x="303" y="647"/>
                    </a:cubicBezTo>
                    <a:cubicBezTo>
                      <a:pt x="309" y="640"/>
                      <a:pt x="316" y="634"/>
                      <a:pt x="323" y="628"/>
                    </a:cubicBezTo>
                    <a:cubicBezTo>
                      <a:pt x="310" y="627"/>
                      <a:pt x="298" y="627"/>
                      <a:pt x="285" y="626"/>
                    </a:cubicBezTo>
                    <a:cubicBezTo>
                      <a:pt x="278" y="622"/>
                      <a:pt x="271" y="617"/>
                      <a:pt x="264" y="612"/>
                    </a:cubicBezTo>
                    <a:cubicBezTo>
                      <a:pt x="258" y="604"/>
                      <a:pt x="256" y="594"/>
                      <a:pt x="252" y="585"/>
                    </a:cubicBezTo>
                    <a:cubicBezTo>
                      <a:pt x="249" y="585"/>
                      <a:pt x="243" y="586"/>
                      <a:pt x="240" y="587"/>
                    </a:cubicBezTo>
                    <a:close/>
                    <a:moveTo>
                      <a:pt x="333" y="609"/>
                    </a:moveTo>
                    <a:cubicBezTo>
                      <a:pt x="335" y="609"/>
                      <a:pt x="340" y="610"/>
                      <a:pt x="342" y="610"/>
                    </a:cubicBezTo>
                    <a:cubicBezTo>
                      <a:pt x="347" y="602"/>
                      <a:pt x="354" y="594"/>
                      <a:pt x="350" y="584"/>
                    </a:cubicBezTo>
                    <a:cubicBezTo>
                      <a:pt x="343" y="591"/>
                      <a:pt x="337" y="600"/>
                      <a:pt x="333" y="609"/>
                    </a:cubicBezTo>
                    <a:close/>
                    <a:moveTo>
                      <a:pt x="702" y="592"/>
                    </a:moveTo>
                    <a:cubicBezTo>
                      <a:pt x="701" y="593"/>
                      <a:pt x="700" y="596"/>
                      <a:pt x="700" y="598"/>
                    </a:cubicBezTo>
                    <a:cubicBezTo>
                      <a:pt x="703" y="597"/>
                      <a:pt x="709" y="597"/>
                      <a:pt x="712" y="596"/>
                    </a:cubicBezTo>
                    <a:cubicBezTo>
                      <a:pt x="711" y="603"/>
                      <a:pt x="708" y="608"/>
                      <a:pt x="704" y="613"/>
                    </a:cubicBezTo>
                    <a:cubicBezTo>
                      <a:pt x="703" y="624"/>
                      <a:pt x="703" y="635"/>
                      <a:pt x="703" y="647"/>
                    </a:cubicBezTo>
                    <a:cubicBezTo>
                      <a:pt x="704" y="646"/>
                      <a:pt x="707" y="645"/>
                      <a:pt x="709" y="645"/>
                    </a:cubicBezTo>
                    <a:cubicBezTo>
                      <a:pt x="707" y="633"/>
                      <a:pt x="711" y="621"/>
                      <a:pt x="723" y="617"/>
                    </a:cubicBezTo>
                    <a:cubicBezTo>
                      <a:pt x="720" y="615"/>
                      <a:pt x="717" y="612"/>
                      <a:pt x="714" y="609"/>
                    </a:cubicBezTo>
                    <a:cubicBezTo>
                      <a:pt x="718" y="602"/>
                      <a:pt x="722" y="594"/>
                      <a:pt x="723" y="586"/>
                    </a:cubicBezTo>
                    <a:cubicBezTo>
                      <a:pt x="716" y="588"/>
                      <a:pt x="709" y="590"/>
                      <a:pt x="702" y="592"/>
                    </a:cubicBezTo>
                    <a:close/>
                    <a:moveTo>
                      <a:pt x="813" y="609"/>
                    </a:moveTo>
                    <a:cubicBezTo>
                      <a:pt x="816" y="609"/>
                      <a:pt x="820" y="610"/>
                      <a:pt x="822" y="610"/>
                    </a:cubicBezTo>
                    <a:cubicBezTo>
                      <a:pt x="825" y="601"/>
                      <a:pt x="826" y="593"/>
                      <a:pt x="826" y="584"/>
                    </a:cubicBezTo>
                    <a:cubicBezTo>
                      <a:pt x="819" y="591"/>
                      <a:pt x="814" y="599"/>
                      <a:pt x="813" y="609"/>
                    </a:cubicBezTo>
                    <a:close/>
                    <a:moveTo>
                      <a:pt x="208" y="589"/>
                    </a:moveTo>
                    <a:cubicBezTo>
                      <a:pt x="208" y="602"/>
                      <a:pt x="203" y="627"/>
                      <a:pt x="223" y="628"/>
                    </a:cubicBezTo>
                    <a:cubicBezTo>
                      <a:pt x="220" y="616"/>
                      <a:pt x="218" y="604"/>
                      <a:pt x="217" y="591"/>
                    </a:cubicBezTo>
                    <a:cubicBezTo>
                      <a:pt x="215" y="591"/>
                      <a:pt x="210" y="589"/>
                      <a:pt x="208" y="589"/>
                    </a:cubicBezTo>
                    <a:close/>
                    <a:moveTo>
                      <a:pt x="265" y="594"/>
                    </a:moveTo>
                    <a:cubicBezTo>
                      <a:pt x="263" y="600"/>
                      <a:pt x="265" y="602"/>
                      <a:pt x="270" y="601"/>
                    </a:cubicBezTo>
                    <a:cubicBezTo>
                      <a:pt x="272" y="595"/>
                      <a:pt x="270" y="593"/>
                      <a:pt x="265" y="594"/>
                    </a:cubicBezTo>
                    <a:close/>
                    <a:moveTo>
                      <a:pt x="870" y="591"/>
                    </a:moveTo>
                    <a:cubicBezTo>
                      <a:pt x="869" y="595"/>
                      <a:pt x="867" y="602"/>
                      <a:pt x="866" y="605"/>
                    </a:cubicBezTo>
                    <a:cubicBezTo>
                      <a:pt x="875" y="616"/>
                      <a:pt x="881" y="629"/>
                      <a:pt x="879" y="644"/>
                    </a:cubicBezTo>
                    <a:cubicBezTo>
                      <a:pt x="868" y="659"/>
                      <a:pt x="847" y="676"/>
                      <a:pt x="828" y="667"/>
                    </a:cubicBezTo>
                    <a:cubicBezTo>
                      <a:pt x="829" y="671"/>
                      <a:pt x="830" y="679"/>
                      <a:pt x="831" y="683"/>
                    </a:cubicBezTo>
                    <a:cubicBezTo>
                      <a:pt x="842" y="686"/>
                      <a:pt x="853" y="689"/>
                      <a:pt x="864" y="692"/>
                    </a:cubicBezTo>
                    <a:cubicBezTo>
                      <a:pt x="866" y="672"/>
                      <a:pt x="875" y="651"/>
                      <a:pt x="894" y="641"/>
                    </a:cubicBezTo>
                    <a:cubicBezTo>
                      <a:pt x="896" y="626"/>
                      <a:pt x="898" y="611"/>
                      <a:pt x="890" y="598"/>
                    </a:cubicBezTo>
                    <a:cubicBezTo>
                      <a:pt x="883" y="597"/>
                      <a:pt x="876" y="594"/>
                      <a:pt x="870" y="591"/>
                    </a:cubicBezTo>
                    <a:close/>
                    <a:moveTo>
                      <a:pt x="568" y="638"/>
                    </a:moveTo>
                    <a:cubicBezTo>
                      <a:pt x="587" y="629"/>
                      <a:pt x="576" y="608"/>
                      <a:pt x="569" y="595"/>
                    </a:cubicBezTo>
                    <a:cubicBezTo>
                      <a:pt x="560" y="608"/>
                      <a:pt x="566" y="624"/>
                      <a:pt x="568" y="638"/>
                    </a:cubicBezTo>
                    <a:close/>
                    <a:moveTo>
                      <a:pt x="1000" y="616"/>
                    </a:moveTo>
                    <a:cubicBezTo>
                      <a:pt x="1003" y="618"/>
                      <a:pt x="1005" y="624"/>
                      <a:pt x="1009" y="622"/>
                    </a:cubicBezTo>
                    <a:cubicBezTo>
                      <a:pt x="1011" y="613"/>
                      <a:pt x="1011" y="604"/>
                      <a:pt x="1011" y="595"/>
                    </a:cubicBezTo>
                    <a:cubicBezTo>
                      <a:pt x="1006" y="601"/>
                      <a:pt x="1003" y="609"/>
                      <a:pt x="1000" y="616"/>
                    </a:cubicBezTo>
                    <a:close/>
                    <a:moveTo>
                      <a:pt x="380" y="616"/>
                    </a:moveTo>
                    <a:cubicBezTo>
                      <a:pt x="385" y="620"/>
                      <a:pt x="390" y="625"/>
                      <a:pt x="395" y="629"/>
                    </a:cubicBezTo>
                    <a:cubicBezTo>
                      <a:pt x="395" y="621"/>
                      <a:pt x="395" y="612"/>
                      <a:pt x="395" y="604"/>
                    </a:cubicBezTo>
                    <a:cubicBezTo>
                      <a:pt x="390" y="608"/>
                      <a:pt x="385" y="612"/>
                      <a:pt x="380" y="616"/>
                    </a:cubicBezTo>
                    <a:close/>
                    <a:moveTo>
                      <a:pt x="757" y="608"/>
                    </a:moveTo>
                    <a:cubicBezTo>
                      <a:pt x="759" y="625"/>
                      <a:pt x="748" y="643"/>
                      <a:pt x="730" y="644"/>
                    </a:cubicBezTo>
                    <a:cubicBezTo>
                      <a:pt x="733" y="650"/>
                      <a:pt x="739" y="656"/>
                      <a:pt x="740" y="664"/>
                    </a:cubicBezTo>
                    <a:cubicBezTo>
                      <a:pt x="743" y="675"/>
                      <a:pt x="736" y="685"/>
                      <a:pt x="730" y="694"/>
                    </a:cubicBezTo>
                    <a:cubicBezTo>
                      <a:pt x="720" y="693"/>
                      <a:pt x="708" y="693"/>
                      <a:pt x="700" y="686"/>
                    </a:cubicBezTo>
                    <a:cubicBezTo>
                      <a:pt x="703" y="711"/>
                      <a:pt x="676" y="725"/>
                      <a:pt x="655" y="718"/>
                    </a:cubicBezTo>
                    <a:cubicBezTo>
                      <a:pt x="653" y="721"/>
                      <a:pt x="651" y="725"/>
                      <a:pt x="649" y="729"/>
                    </a:cubicBezTo>
                    <a:cubicBezTo>
                      <a:pt x="640" y="731"/>
                      <a:pt x="632" y="733"/>
                      <a:pt x="623" y="734"/>
                    </a:cubicBezTo>
                    <a:cubicBezTo>
                      <a:pt x="618" y="727"/>
                      <a:pt x="613" y="719"/>
                      <a:pt x="613" y="710"/>
                    </a:cubicBezTo>
                    <a:cubicBezTo>
                      <a:pt x="609" y="709"/>
                      <a:pt x="605" y="709"/>
                      <a:pt x="601" y="709"/>
                    </a:cubicBezTo>
                    <a:cubicBezTo>
                      <a:pt x="596" y="704"/>
                      <a:pt x="591" y="699"/>
                      <a:pt x="586" y="695"/>
                    </a:cubicBezTo>
                    <a:cubicBezTo>
                      <a:pt x="585" y="702"/>
                      <a:pt x="588" y="712"/>
                      <a:pt x="581" y="717"/>
                    </a:cubicBezTo>
                    <a:cubicBezTo>
                      <a:pt x="574" y="724"/>
                      <a:pt x="563" y="725"/>
                      <a:pt x="553" y="726"/>
                    </a:cubicBezTo>
                    <a:cubicBezTo>
                      <a:pt x="555" y="733"/>
                      <a:pt x="555" y="741"/>
                      <a:pt x="555" y="748"/>
                    </a:cubicBezTo>
                    <a:cubicBezTo>
                      <a:pt x="565" y="747"/>
                      <a:pt x="575" y="749"/>
                      <a:pt x="584" y="754"/>
                    </a:cubicBezTo>
                    <a:cubicBezTo>
                      <a:pt x="593" y="755"/>
                      <a:pt x="590" y="744"/>
                      <a:pt x="592" y="739"/>
                    </a:cubicBezTo>
                    <a:cubicBezTo>
                      <a:pt x="596" y="742"/>
                      <a:pt x="600" y="745"/>
                      <a:pt x="605" y="747"/>
                    </a:cubicBezTo>
                    <a:cubicBezTo>
                      <a:pt x="617" y="749"/>
                      <a:pt x="631" y="746"/>
                      <a:pt x="640" y="756"/>
                    </a:cubicBezTo>
                    <a:cubicBezTo>
                      <a:pt x="654" y="769"/>
                      <a:pt x="663" y="786"/>
                      <a:pt x="676" y="801"/>
                    </a:cubicBezTo>
                    <a:cubicBezTo>
                      <a:pt x="667" y="822"/>
                      <a:pt x="691" y="838"/>
                      <a:pt x="687" y="860"/>
                    </a:cubicBezTo>
                    <a:cubicBezTo>
                      <a:pt x="684" y="888"/>
                      <a:pt x="700" y="918"/>
                      <a:pt x="687" y="946"/>
                    </a:cubicBezTo>
                    <a:cubicBezTo>
                      <a:pt x="695" y="949"/>
                      <a:pt x="705" y="954"/>
                      <a:pt x="713" y="948"/>
                    </a:cubicBezTo>
                    <a:cubicBezTo>
                      <a:pt x="720" y="942"/>
                      <a:pt x="729" y="947"/>
                      <a:pt x="737" y="947"/>
                    </a:cubicBezTo>
                    <a:cubicBezTo>
                      <a:pt x="737" y="937"/>
                      <a:pt x="734" y="927"/>
                      <a:pt x="736" y="916"/>
                    </a:cubicBezTo>
                    <a:cubicBezTo>
                      <a:pt x="740" y="893"/>
                      <a:pt x="734" y="869"/>
                      <a:pt x="743" y="847"/>
                    </a:cubicBezTo>
                    <a:cubicBezTo>
                      <a:pt x="751" y="828"/>
                      <a:pt x="754" y="808"/>
                      <a:pt x="763" y="790"/>
                    </a:cubicBezTo>
                    <a:cubicBezTo>
                      <a:pt x="767" y="782"/>
                      <a:pt x="768" y="774"/>
                      <a:pt x="770" y="766"/>
                    </a:cubicBezTo>
                    <a:cubicBezTo>
                      <a:pt x="771" y="756"/>
                      <a:pt x="782" y="750"/>
                      <a:pt x="789" y="744"/>
                    </a:cubicBezTo>
                    <a:cubicBezTo>
                      <a:pt x="787" y="737"/>
                      <a:pt x="785" y="729"/>
                      <a:pt x="787" y="722"/>
                    </a:cubicBezTo>
                    <a:cubicBezTo>
                      <a:pt x="792" y="712"/>
                      <a:pt x="800" y="704"/>
                      <a:pt x="806" y="694"/>
                    </a:cubicBezTo>
                    <a:cubicBezTo>
                      <a:pt x="798" y="697"/>
                      <a:pt x="790" y="700"/>
                      <a:pt x="781" y="703"/>
                    </a:cubicBezTo>
                    <a:cubicBezTo>
                      <a:pt x="771" y="696"/>
                      <a:pt x="777" y="683"/>
                      <a:pt x="778" y="674"/>
                    </a:cubicBezTo>
                    <a:cubicBezTo>
                      <a:pt x="773" y="677"/>
                      <a:pt x="768" y="679"/>
                      <a:pt x="763" y="682"/>
                    </a:cubicBezTo>
                    <a:cubicBezTo>
                      <a:pt x="757" y="678"/>
                      <a:pt x="752" y="673"/>
                      <a:pt x="746" y="668"/>
                    </a:cubicBezTo>
                    <a:cubicBezTo>
                      <a:pt x="747" y="660"/>
                      <a:pt x="744" y="649"/>
                      <a:pt x="750" y="642"/>
                    </a:cubicBezTo>
                    <a:cubicBezTo>
                      <a:pt x="759" y="629"/>
                      <a:pt x="770" y="618"/>
                      <a:pt x="780" y="605"/>
                    </a:cubicBezTo>
                    <a:cubicBezTo>
                      <a:pt x="773" y="606"/>
                      <a:pt x="765" y="607"/>
                      <a:pt x="757" y="608"/>
                    </a:cubicBezTo>
                    <a:close/>
                    <a:moveTo>
                      <a:pt x="797" y="601"/>
                    </a:moveTo>
                    <a:cubicBezTo>
                      <a:pt x="798" y="622"/>
                      <a:pt x="810" y="643"/>
                      <a:pt x="801" y="663"/>
                    </a:cubicBezTo>
                    <a:cubicBezTo>
                      <a:pt x="809" y="664"/>
                      <a:pt x="818" y="665"/>
                      <a:pt x="827" y="666"/>
                    </a:cubicBezTo>
                    <a:cubicBezTo>
                      <a:pt x="823" y="658"/>
                      <a:pt x="819" y="649"/>
                      <a:pt x="821" y="640"/>
                    </a:cubicBezTo>
                    <a:cubicBezTo>
                      <a:pt x="824" y="628"/>
                      <a:pt x="835" y="621"/>
                      <a:pt x="845" y="614"/>
                    </a:cubicBezTo>
                    <a:cubicBezTo>
                      <a:pt x="834" y="603"/>
                      <a:pt x="828" y="623"/>
                      <a:pt x="816" y="620"/>
                    </a:cubicBezTo>
                    <a:cubicBezTo>
                      <a:pt x="805" y="622"/>
                      <a:pt x="805" y="608"/>
                      <a:pt x="803" y="601"/>
                    </a:cubicBezTo>
                    <a:lnTo>
                      <a:pt x="797" y="601"/>
                    </a:lnTo>
                    <a:close/>
                    <a:moveTo>
                      <a:pt x="357" y="604"/>
                    </a:moveTo>
                    <a:cubicBezTo>
                      <a:pt x="354" y="612"/>
                      <a:pt x="349" y="620"/>
                      <a:pt x="340" y="621"/>
                    </a:cubicBezTo>
                    <a:cubicBezTo>
                      <a:pt x="346" y="627"/>
                      <a:pt x="348" y="635"/>
                      <a:pt x="348" y="644"/>
                    </a:cubicBezTo>
                    <a:cubicBezTo>
                      <a:pt x="361" y="636"/>
                      <a:pt x="369" y="615"/>
                      <a:pt x="357" y="604"/>
                    </a:cubicBezTo>
                    <a:close/>
                    <a:moveTo>
                      <a:pt x="678" y="607"/>
                    </a:moveTo>
                    <a:cubicBezTo>
                      <a:pt x="675" y="624"/>
                      <a:pt x="676" y="642"/>
                      <a:pt x="670" y="658"/>
                    </a:cubicBezTo>
                    <a:cubicBezTo>
                      <a:pt x="676" y="657"/>
                      <a:pt x="686" y="660"/>
                      <a:pt x="689" y="652"/>
                    </a:cubicBezTo>
                    <a:cubicBezTo>
                      <a:pt x="691" y="640"/>
                      <a:pt x="690" y="628"/>
                      <a:pt x="690" y="616"/>
                    </a:cubicBezTo>
                    <a:cubicBezTo>
                      <a:pt x="691" y="609"/>
                      <a:pt x="682" y="609"/>
                      <a:pt x="678" y="607"/>
                    </a:cubicBezTo>
                    <a:close/>
                    <a:moveTo>
                      <a:pt x="244" y="614"/>
                    </a:moveTo>
                    <a:cubicBezTo>
                      <a:pt x="240" y="618"/>
                      <a:pt x="246" y="626"/>
                      <a:pt x="252" y="623"/>
                    </a:cubicBezTo>
                    <a:cubicBezTo>
                      <a:pt x="256" y="619"/>
                      <a:pt x="249" y="610"/>
                      <a:pt x="244" y="614"/>
                    </a:cubicBezTo>
                    <a:close/>
                    <a:moveTo>
                      <a:pt x="739" y="613"/>
                    </a:moveTo>
                    <a:cubicBezTo>
                      <a:pt x="736" y="618"/>
                      <a:pt x="732" y="624"/>
                      <a:pt x="729" y="630"/>
                    </a:cubicBezTo>
                    <a:cubicBezTo>
                      <a:pt x="740" y="638"/>
                      <a:pt x="754" y="612"/>
                      <a:pt x="739" y="613"/>
                    </a:cubicBezTo>
                    <a:close/>
                    <a:moveTo>
                      <a:pt x="941" y="632"/>
                    </a:moveTo>
                    <a:cubicBezTo>
                      <a:pt x="942" y="636"/>
                      <a:pt x="944" y="640"/>
                      <a:pt x="945" y="644"/>
                    </a:cubicBezTo>
                    <a:cubicBezTo>
                      <a:pt x="963" y="645"/>
                      <a:pt x="959" y="624"/>
                      <a:pt x="958" y="612"/>
                    </a:cubicBezTo>
                    <a:cubicBezTo>
                      <a:pt x="952" y="619"/>
                      <a:pt x="946" y="625"/>
                      <a:pt x="941" y="632"/>
                    </a:cubicBezTo>
                    <a:close/>
                    <a:moveTo>
                      <a:pt x="524" y="634"/>
                    </a:moveTo>
                    <a:cubicBezTo>
                      <a:pt x="531" y="635"/>
                      <a:pt x="539" y="635"/>
                      <a:pt x="546" y="635"/>
                    </a:cubicBezTo>
                    <a:cubicBezTo>
                      <a:pt x="546" y="628"/>
                      <a:pt x="546" y="621"/>
                      <a:pt x="546" y="615"/>
                    </a:cubicBezTo>
                    <a:cubicBezTo>
                      <a:pt x="536" y="618"/>
                      <a:pt x="527" y="624"/>
                      <a:pt x="524" y="634"/>
                    </a:cubicBezTo>
                    <a:close/>
                    <a:moveTo>
                      <a:pt x="978" y="616"/>
                    </a:moveTo>
                    <a:cubicBezTo>
                      <a:pt x="975" y="621"/>
                      <a:pt x="983" y="628"/>
                      <a:pt x="987" y="623"/>
                    </a:cubicBezTo>
                    <a:cubicBezTo>
                      <a:pt x="991" y="618"/>
                      <a:pt x="982" y="611"/>
                      <a:pt x="978" y="616"/>
                    </a:cubicBezTo>
                    <a:close/>
                    <a:moveTo>
                      <a:pt x="835" y="653"/>
                    </a:moveTo>
                    <a:cubicBezTo>
                      <a:pt x="844" y="659"/>
                      <a:pt x="856" y="650"/>
                      <a:pt x="862" y="642"/>
                    </a:cubicBezTo>
                    <a:cubicBezTo>
                      <a:pt x="869" y="636"/>
                      <a:pt x="863" y="627"/>
                      <a:pt x="860" y="620"/>
                    </a:cubicBezTo>
                    <a:cubicBezTo>
                      <a:pt x="850" y="628"/>
                      <a:pt x="830" y="636"/>
                      <a:pt x="835" y="653"/>
                    </a:cubicBezTo>
                    <a:close/>
                    <a:moveTo>
                      <a:pt x="758" y="656"/>
                    </a:moveTo>
                    <a:cubicBezTo>
                      <a:pt x="761" y="661"/>
                      <a:pt x="765" y="666"/>
                      <a:pt x="769" y="670"/>
                    </a:cubicBezTo>
                    <a:cubicBezTo>
                      <a:pt x="771" y="663"/>
                      <a:pt x="772" y="654"/>
                      <a:pt x="776" y="648"/>
                    </a:cubicBezTo>
                    <a:cubicBezTo>
                      <a:pt x="780" y="642"/>
                      <a:pt x="787" y="646"/>
                      <a:pt x="792" y="647"/>
                    </a:cubicBezTo>
                    <a:cubicBezTo>
                      <a:pt x="790" y="639"/>
                      <a:pt x="787" y="631"/>
                      <a:pt x="785" y="623"/>
                    </a:cubicBezTo>
                    <a:cubicBezTo>
                      <a:pt x="775" y="633"/>
                      <a:pt x="766" y="645"/>
                      <a:pt x="758" y="656"/>
                    </a:cubicBezTo>
                    <a:close/>
                    <a:moveTo>
                      <a:pt x="472" y="633"/>
                    </a:moveTo>
                    <a:cubicBezTo>
                      <a:pt x="473" y="641"/>
                      <a:pt x="479" y="646"/>
                      <a:pt x="484" y="651"/>
                    </a:cubicBezTo>
                    <a:cubicBezTo>
                      <a:pt x="495" y="646"/>
                      <a:pt x="505" y="639"/>
                      <a:pt x="508" y="626"/>
                    </a:cubicBezTo>
                    <a:cubicBezTo>
                      <a:pt x="495" y="627"/>
                      <a:pt x="483" y="628"/>
                      <a:pt x="472" y="633"/>
                    </a:cubicBezTo>
                    <a:close/>
                    <a:moveTo>
                      <a:pt x="927" y="663"/>
                    </a:moveTo>
                    <a:cubicBezTo>
                      <a:pt x="931" y="648"/>
                      <a:pt x="918" y="636"/>
                      <a:pt x="910" y="625"/>
                    </a:cubicBezTo>
                    <a:cubicBezTo>
                      <a:pt x="903" y="639"/>
                      <a:pt x="907" y="665"/>
                      <a:pt x="927" y="663"/>
                    </a:cubicBezTo>
                    <a:close/>
                    <a:moveTo>
                      <a:pt x="332" y="632"/>
                    </a:moveTo>
                    <a:cubicBezTo>
                      <a:pt x="328" y="636"/>
                      <a:pt x="334" y="645"/>
                      <a:pt x="339" y="642"/>
                    </a:cubicBezTo>
                    <a:cubicBezTo>
                      <a:pt x="343" y="638"/>
                      <a:pt x="337" y="629"/>
                      <a:pt x="332" y="632"/>
                    </a:cubicBezTo>
                    <a:close/>
                    <a:moveTo>
                      <a:pt x="214" y="653"/>
                    </a:moveTo>
                    <a:cubicBezTo>
                      <a:pt x="217" y="656"/>
                      <a:pt x="220" y="659"/>
                      <a:pt x="222" y="661"/>
                    </a:cubicBezTo>
                    <a:cubicBezTo>
                      <a:pt x="225" y="662"/>
                      <a:pt x="229" y="662"/>
                      <a:pt x="232" y="662"/>
                    </a:cubicBezTo>
                    <a:cubicBezTo>
                      <a:pt x="230" y="654"/>
                      <a:pt x="228" y="645"/>
                      <a:pt x="220" y="641"/>
                    </a:cubicBezTo>
                    <a:cubicBezTo>
                      <a:pt x="214" y="643"/>
                      <a:pt x="215" y="649"/>
                      <a:pt x="214" y="653"/>
                    </a:cubicBezTo>
                    <a:close/>
                    <a:moveTo>
                      <a:pt x="374" y="640"/>
                    </a:moveTo>
                    <a:cubicBezTo>
                      <a:pt x="370" y="645"/>
                      <a:pt x="377" y="656"/>
                      <a:pt x="382" y="650"/>
                    </a:cubicBezTo>
                    <a:cubicBezTo>
                      <a:pt x="388" y="644"/>
                      <a:pt x="380" y="633"/>
                      <a:pt x="374" y="640"/>
                    </a:cubicBezTo>
                    <a:close/>
                    <a:moveTo>
                      <a:pt x="269" y="646"/>
                    </a:moveTo>
                    <a:cubicBezTo>
                      <a:pt x="264" y="646"/>
                      <a:pt x="260" y="654"/>
                      <a:pt x="264" y="658"/>
                    </a:cubicBezTo>
                    <a:cubicBezTo>
                      <a:pt x="270" y="661"/>
                      <a:pt x="278" y="647"/>
                      <a:pt x="269" y="646"/>
                    </a:cubicBezTo>
                    <a:close/>
                    <a:moveTo>
                      <a:pt x="309" y="659"/>
                    </a:moveTo>
                    <a:cubicBezTo>
                      <a:pt x="319" y="661"/>
                      <a:pt x="324" y="652"/>
                      <a:pt x="325" y="643"/>
                    </a:cubicBezTo>
                    <a:cubicBezTo>
                      <a:pt x="316" y="645"/>
                      <a:pt x="312" y="652"/>
                      <a:pt x="309" y="659"/>
                    </a:cubicBezTo>
                    <a:close/>
                    <a:moveTo>
                      <a:pt x="359" y="646"/>
                    </a:moveTo>
                    <a:cubicBezTo>
                      <a:pt x="357" y="651"/>
                      <a:pt x="355" y="656"/>
                      <a:pt x="354" y="661"/>
                    </a:cubicBezTo>
                    <a:cubicBezTo>
                      <a:pt x="351" y="662"/>
                      <a:pt x="346" y="663"/>
                      <a:pt x="343" y="663"/>
                    </a:cubicBezTo>
                    <a:cubicBezTo>
                      <a:pt x="352" y="668"/>
                      <a:pt x="363" y="663"/>
                      <a:pt x="372" y="661"/>
                    </a:cubicBezTo>
                    <a:cubicBezTo>
                      <a:pt x="370" y="655"/>
                      <a:pt x="368" y="650"/>
                      <a:pt x="365" y="645"/>
                    </a:cubicBezTo>
                    <a:cubicBezTo>
                      <a:pt x="364" y="645"/>
                      <a:pt x="360" y="645"/>
                      <a:pt x="359" y="646"/>
                    </a:cubicBezTo>
                    <a:close/>
                    <a:moveTo>
                      <a:pt x="242" y="648"/>
                    </a:moveTo>
                    <a:cubicBezTo>
                      <a:pt x="243" y="657"/>
                      <a:pt x="244" y="665"/>
                      <a:pt x="246" y="674"/>
                    </a:cubicBezTo>
                    <a:cubicBezTo>
                      <a:pt x="248" y="674"/>
                      <a:pt x="252" y="673"/>
                      <a:pt x="254" y="673"/>
                    </a:cubicBezTo>
                    <a:cubicBezTo>
                      <a:pt x="253" y="664"/>
                      <a:pt x="250" y="654"/>
                      <a:pt x="242" y="648"/>
                    </a:cubicBezTo>
                    <a:close/>
                    <a:moveTo>
                      <a:pt x="290" y="652"/>
                    </a:moveTo>
                    <a:cubicBezTo>
                      <a:pt x="290" y="658"/>
                      <a:pt x="290" y="664"/>
                      <a:pt x="290" y="670"/>
                    </a:cubicBezTo>
                    <a:cubicBezTo>
                      <a:pt x="296" y="672"/>
                      <a:pt x="302" y="674"/>
                      <a:pt x="308" y="675"/>
                    </a:cubicBezTo>
                    <a:cubicBezTo>
                      <a:pt x="307" y="664"/>
                      <a:pt x="301" y="655"/>
                      <a:pt x="290" y="652"/>
                    </a:cubicBezTo>
                    <a:close/>
                    <a:moveTo>
                      <a:pt x="717" y="657"/>
                    </a:moveTo>
                    <a:cubicBezTo>
                      <a:pt x="713" y="662"/>
                      <a:pt x="708" y="668"/>
                      <a:pt x="710" y="674"/>
                    </a:cubicBezTo>
                    <a:cubicBezTo>
                      <a:pt x="713" y="678"/>
                      <a:pt x="717" y="680"/>
                      <a:pt x="721" y="683"/>
                    </a:cubicBezTo>
                    <a:cubicBezTo>
                      <a:pt x="727" y="676"/>
                      <a:pt x="729" y="658"/>
                      <a:pt x="717" y="657"/>
                    </a:cubicBezTo>
                    <a:close/>
                    <a:moveTo>
                      <a:pt x="263" y="668"/>
                    </a:moveTo>
                    <a:cubicBezTo>
                      <a:pt x="262" y="672"/>
                      <a:pt x="262" y="676"/>
                      <a:pt x="261" y="680"/>
                    </a:cubicBezTo>
                    <a:cubicBezTo>
                      <a:pt x="266" y="678"/>
                      <a:pt x="270" y="675"/>
                      <a:pt x="273" y="672"/>
                    </a:cubicBezTo>
                    <a:cubicBezTo>
                      <a:pt x="282" y="682"/>
                      <a:pt x="270" y="692"/>
                      <a:pt x="274" y="703"/>
                    </a:cubicBezTo>
                    <a:cubicBezTo>
                      <a:pt x="284" y="705"/>
                      <a:pt x="281" y="688"/>
                      <a:pt x="288" y="684"/>
                    </a:cubicBezTo>
                    <a:cubicBezTo>
                      <a:pt x="287" y="691"/>
                      <a:pt x="286" y="698"/>
                      <a:pt x="286" y="705"/>
                    </a:cubicBezTo>
                    <a:cubicBezTo>
                      <a:pt x="297" y="701"/>
                      <a:pt x="291" y="689"/>
                      <a:pt x="290" y="680"/>
                    </a:cubicBezTo>
                    <a:cubicBezTo>
                      <a:pt x="287" y="678"/>
                      <a:pt x="285" y="675"/>
                      <a:pt x="282" y="673"/>
                    </a:cubicBezTo>
                    <a:cubicBezTo>
                      <a:pt x="282" y="668"/>
                      <a:pt x="282" y="664"/>
                      <a:pt x="282" y="659"/>
                    </a:cubicBezTo>
                    <a:cubicBezTo>
                      <a:pt x="276" y="663"/>
                      <a:pt x="270" y="667"/>
                      <a:pt x="263" y="668"/>
                    </a:cubicBezTo>
                    <a:close/>
                    <a:moveTo>
                      <a:pt x="432" y="684"/>
                    </a:moveTo>
                    <a:cubicBezTo>
                      <a:pt x="444" y="687"/>
                      <a:pt x="452" y="674"/>
                      <a:pt x="461" y="668"/>
                    </a:cubicBezTo>
                    <a:cubicBezTo>
                      <a:pt x="461" y="666"/>
                      <a:pt x="462" y="663"/>
                      <a:pt x="462" y="661"/>
                    </a:cubicBezTo>
                    <a:cubicBezTo>
                      <a:pt x="449" y="661"/>
                      <a:pt x="434" y="671"/>
                      <a:pt x="432" y="684"/>
                    </a:cubicBezTo>
                    <a:close/>
                    <a:moveTo>
                      <a:pt x="505" y="661"/>
                    </a:moveTo>
                    <a:cubicBezTo>
                      <a:pt x="508" y="677"/>
                      <a:pt x="527" y="682"/>
                      <a:pt x="535" y="694"/>
                    </a:cubicBezTo>
                    <a:cubicBezTo>
                      <a:pt x="537" y="691"/>
                      <a:pt x="541" y="687"/>
                      <a:pt x="537" y="683"/>
                    </a:cubicBezTo>
                    <a:cubicBezTo>
                      <a:pt x="530" y="671"/>
                      <a:pt x="518" y="665"/>
                      <a:pt x="505" y="661"/>
                    </a:cubicBezTo>
                    <a:close/>
                    <a:moveTo>
                      <a:pt x="400" y="663"/>
                    </a:moveTo>
                    <a:cubicBezTo>
                      <a:pt x="397" y="672"/>
                      <a:pt x="397" y="682"/>
                      <a:pt x="400" y="692"/>
                    </a:cubicBezTo>
                    <a:cubicBezTo>
                      <a:pt x="404" y="688"/>
                      <a:pt x="408" y="684"/>
                      <a:pt x="411" y="680"/>
                    </a:cubicBezTo>
                    <a:cubicBezTo>
                      <a:pt x="413" y="672"/>
                      <a:pt x="406" y="666"/>
                      <a:pt x="400" y="663"/>
                    </a:cubicBezTo>
                    <a:close/>
                    <a:moveTo>
                      <a:pt x="474" y="662"/>
                    </a:moveTo>
                    <a:cubicBezTo>
                      <a:pt x="486" y="673"/>
                      <a:pt x="478" y="686"/>
                      <a:pt x="477" y="699"/>
                    </a:cubicBezTo>
                    <a:cubicBezTo>
                      <a:pt x="487" y="696"/>
                      <a:pt x="496" y="692"/>
                      <a:pt x="505" y="688"/>
                    </a:cubicBezTo>
                    <a:cubicBezTo>
                      <a:pt x="499" y="682"/>
                      <a:pt x="494" y="674"/>
                      <a:pt x="490" y="666"/>
                    </a:cubicBezTo>
                    <a:cubicBezTo>
                      <a:pt x="485" y="664"/>
                      <a:pt x="480" y="663"/>
                      <a:pt x="474" y="662"/>
                    </a:cubicBezTo>
                    <a:close/>
                    <a:moveTo>
                      <a:pt x="359" y="674"/>
                    </a:moveTo>
                    <a:cubicBezTo>
                      <a:pt x="368" y="682"/>
                      <a:pt x="384" y="682"/>
                      <a:pt x="391" y="671"/>
                    </a:cubicBezTo>
                    <a:cubicBezTo>
                      <a:pt x="380" y="670"/>
                      <a:pt x="370" y="672"/>
                      <a:pt x="359" y="674"/>
                    </a:cubicBezTo>
                    <a:close/>
                    <a:moveTo>
                      <a:pt x="334" y="674"/>
                    </a:moveTo>
                    <a:cubicBezTo>
                      <a:pt x="338" y="682"/>
                      <a:pt x="337" y="694"/>
                      <a:pt x="348" y="698"/>
                    </a:cubicBezTo>
                    <a:cubicBezTo>
                      <a:pt x="346" y="693"/>
                      <a:pt x="345" y="689"/>
                      <a:pt x="343" y="684"/>
                    </a:cubicBezTo>
                    <a:cubicBezTo>
                      <a:pt x="344" y="682"/>
                      <a:pt x="346" y="678"/>
                      <a:pt x="347" y="676"/>
                    </a:cubicBezTo>
                    <a:cubicBezTo>
                      <a:pt x="343" y="675"/>
                      <a:pt x="338" y="675"/>
                      <a:pt x="334" y="674"/>
                    </a:cubicBezTo>
                    <a:close/>
                    <a:moveTo>
                      <a:pt x="881" y="678"/>
                    </a:moveTo>
                    <a:cubicBezTo>
                      <a:pt x="876" y="690"/>
                      <a:pt x="875" y="704"/>
                      <a:pt x="885" y="713"/>
                    </a:cubicBezTo>
                    <a:cubicBezTo>
                      <a:pt x="889" y="701"/>
                      <a:pt x="887" y="688"/>
                      <a:pt x="887" y="676"/>
                    </a:cubicBezTo>
                    <a:cubicBezTo>
                      <a:pt x="885" y="676"/>
                      <a:pt x="882" y="677"/>
                      <a:pt x="881" y="678"/>
                    </a:cubicBezTo>
                    <a:close/>
                    <a:moveTo>
                      <a:pt x="596" y="681"/>
                    </a:moveTo>
                    <a:cubicBezTo>
                      <a:pt x="600" y="687"/>
                      <a:pt x="605" y="693"/>
                      <a:pt x="611" y="696"/>
                    </a:cubicBezTo>
                    <a:cubicBezTo>
                      <a:pt x="609" y="689"/>
                      <a:pt x="606" y="676"/>
                      <a:pt x="596" y="681"/>
                    </a:cubicBezTo>
                    <a:close/>
                    <a:moveTo>
                      <a:pt x="661" y="707"/>
                    </a:moveTo>
                    <a:cubicBezTo>
                      <a:pt x="670" y="705"/>
                      <a:pt x="680" y="704"/>
                      <a:pt x="685" y="696"/>
                    </a:cubicBezTo>
                    <a:cubicBezTo>
                      <a:pt x="684" y="690"/>
                      <a:pt x="682" y="684"/>
                      <a:pt x="681" y="677"/>
                    </a:cubicBezTo>
                    <a:cubicBezTo>
                      <a:pt x="667" y="680"/>
                      <a:pt x="659" y="694"/>
                      <a:pt x="661" y="707"/>
                    </a:cubicBezTo>
                    <a:close/>
                    <a:moveTo>
                      <a:pt x="458" y="708"/>
                    </a:moveTo>
                    <a:cubicBezTo>
                      <a:pt x="460" y="707"/>
                      <a:pt x="465" y="707"/>
                      <a:pt x="467" y="706"/>
                    </a:cubicBezTo>
                    <a:cubicBezTo>
                      <a:pt x="465" y="699"/>
                      <a:pt x="463" y="691"/>
                      <a:pt x="461" y="684"/>
                    </a:cubicBezTo>
                    <a:cubicBezTo>
                      <a:pt x="455" y="691"/>
                      <a:pt x="459" y="700"/>
                      <a:pt x="458" y="708"/>
                    </a:cubicBezTo>
                    <a:close/>
                    <a:moveTo>
                      <a:pt x="566" y="684"/>
                    </a:moveTo>
                    <a:cubicBezTo>
                      <a:pt x="555" y="689"/>
                      <a:pt x="543" y="700"/>
                      <a:pt x="546" y="714"/>
                    </a:cubicBezTo>
                    <a:cubicBezTo>
                      <a:pt x="555" y="712"/>
                      <a:pt x="573" y="714"/>
                      <a:pt x="571" y="700"/>
                    </a:cubicBezTo>
                    <a:cubicBezTo>
                      <a:pt x="570" y="695"/>
                      <a:pt x="572" y="685"/>
                      <a:pt x="566" y="684"/>
                    </a:cubicBezTo>
                    <a:close/>
                    <a:moveTo>
                      <a:pt x="311" y="695"/>
                    </a:moveTo>
                    <a:cubicBezTo>
                      <a:pt x="313" y="701"/>
                      <a:pt x="317" y="704"/>
                      <a:pt x="322" y="708"/>
                    </a:cubicBezTo>
                    <a:cubicBezTo>
                      <a:pt x="321" y="702"/>
                      <a:pt x="321" y="696"/>
                      <a:pt x="320" y="689"/>
                    </a:cubicBezTo>
                    <a:cubicBezTo>
                      <a:pt x="317" y="691"/>
                      <a:pt x="313" y="691"/>
                      <a:pt x="311" y="695"/>
                    </a:cubicBezTo>
                    <a:close/>
                    <a:moveTo>
                      <a:pt x="639" y="685"/>
                    </a:moveTo>
                    <a:cubicBezTo>
                      <a:pt x="633" y="695"/>
                      <a:pt x="627" y="706"/>
                      <a:pt x="628" y="719"/>
                    </a:cubicBezTo>
                    <a:cubicBezTo>
                      <a:pt x="631" y="719"/>
                      <a:pt x="636" y="718"/>
                      <a:pt x="639" y="718"/>
                    </a:cubicBezTo>
                    <a:cubicBezTo>
                      <a:pt x="641" y="707"/>
                      <a:pt x="643" y="695"/>
                      <a:pt x="639" y="685"/>
                    </a:cubicBezTo>
                    <a:close/>
                    <a:moveTo>
                      <a:pt x="235" y="700"/>
                    </a:moveTo>
                    <a:cubicBezTo>
                      <a:pt x="237" y="705"/>
                      <a:pt x="241" y="709"/>
                      <a:pt x="246" y="711"/>
                    </a:cubicBezTo>
                    <a:cubicBezTo>
                      <a:pt x="245" y="707"/>
                      <a:pt x="249" y="701"/>
                      <a:pt x="244" y="698"/>
                    </a:cubicBezTo>
                    <a:cubicBezTo>
                      <a:pt x="242" y="698"/>
                      <a:pt x="237" y="699"/>
                      <a:pt x="235" y="700"/>
                    </a:cubicBezTo>
                    <a:close/>
                    <a:moveTo>
                      <a:pt x="437" y="721"/>
                    </a:moveTo>
                    <a:cubicBezTo>
                      <a:pt x="444" y="715"/>
                      <a:pt x="450" y="706"/>
                      <a:pt x="451" y="697"/>
                    </a:cubicBezTo>
                    <a:cubicBezTo>
                      <a:pt x="439" y="698"/>
                      <a:pt x="436" y="711"/>
                      <a:pt x="437" y="721"/>
                    </a:cubicBezTo>
                    <a:close/>
                    <a:moveTo>
                      <a:pt x="359" y="723"/>
                    </a:moveTo>
                    <a:cubicBezTo>
                      <a:pt x="362" y="720"/>
                      <a:pt x="365" y="716"/>
                      <a:pt x="368" y="712"/>
                    </a:cubicBezTo>
                    <a:cubicBezTo>
                      <a:pt x="365" y="708"/>
                      <a:pt x="362" y="704"/>
                      <a:pt x="359" y="700"/>
                    </a:cubicBezTo>
                    <a:cubicBezTo>
                      <a:pt x="353" y="707"/>
                      <a:pt x="356" y="716"/>
                      <a:pt x="359" y="723"/>
                    </a:cubicBezTo>
                    <a:close/>
                    <a:moveTo>
                      <a:pt x="417" y="700"/>
                    </a:moveTo>
                    <a:cubicBezTo>
                      <a:pt x="409" y="703"/>
                      <a:pt x="416" y="714"/>
                      <a:pt x="423" y="709"/>
                    </a:cubicBezTo>
                    <a:cubicBezTo>
                      <a:pt x="431" y="705"/>
                      <a:pt x="424" y="694"/>
                      <a:pt x="417" y="700"/>
                    </a:cubicBezTo>
                    <a:close/>
                    <a:moveTo>
                      <a:pt x="845" y="703"/>
                    </a:moveTo>
                    <a:cubicBezTo>
                      <a:pt x="847" y="707"/>
                      <a:pt x="849" y="710"/>
                      <a:pt x="851" y="713"/>
                    </a:cubicBezTo>
                    <a:cubicBezTo>
                      <a:pt x="853" y="713"/>
                      <a:pt x="857" y="713"/>
                      <a:pt x="859" y="713"/>
                    </a:cubicBezTo>
                    <a:cubicBezTo>
                      <a:pt x="859" y="705"/>
                      <a:pt x="853" y="701"/>
                      <a:pt x="845" y="703"/>
                    </a:cubicBezTo>
                    <a:close/>
                    <a:moveTo>
                      <a:pt x="255" y="722"/>
                    </a:moveTo>
                    <a:cubicBezTo>
                      <a:pt x="264" y="722"/>
                      <a:pt x="268" y="711"/>
                      <a:pt x="268" y="704"/>
                    </a:cubicBezTo>
                    <a:cubicBezTo>
                      <a:pt x="263" y="709"/>
                      <a:pt x="252" y="713"/>
                      <a:pt x="255" y="722"/>
                    </a:cubicBezTo>
                    <a:close/>
                    <a:moveTo>
                      <a:pt x="338" y="705"/>
                    </a:moveTo>
                    <a:cubicBezTo>
                      <a:pt x="333" y="711"/>
                      <a:pt x="342" y="718"/>
                      <a:pt x="346" y="712"/>
                    </a:cubicBezTo>
                    <a:cubicBezTo>
                      <a:pt x="351" y="706"/>
                      <a:pt x="342" y="698"/>
                      <a:pt x="338" y="705"/>
                    </a:cubicBezTo>
                    <a:close/>
                    <a:moveTo>
                      <a:pt x="801" y="727"/>
                    </a:moveTo>
                    <a:cubicBezTo>
                      <a:pt x="796" y="738"/>
                      <a:pt x="813" y="751"/>
                      <a:pt x="820" y="739"/>
                    </a:cubicBezTo>
                    <a:cubicBezTo>
                      <a:pt x="826" y="728"/>
                      <a:pt x="819" y="715"/>
                      <a:pt x="819" y="704"/>
                    </a:cubicBezTo>
                    <a:cubicBezTo>
                      <a:pt x="812" y="711"/>
                      <a:pt x="805" y="718"/>
                      <a:pt x="801" y="727"/>
                    </a:cubicBezTo>
                    <a:close/>
                    <a:moveTo>
                      <a:pt x="1266" y="738"/>
                    </a:moveTo>
                    <a:cubicBezTo>
                      <a:pt x="1269" y="734"/>
                      <a:pt x="1271" y="731"/>
                      <a:pt x="1274" y="728"/>
                    </a:cubicBezTo>
                    <a:cubicBezTo>
                      <a:pt x="1282" y="734"/>
                      <a:pt x="1289" y="741"/>
                      <a:pt x="1296" y="749"/>
                    </a:cubicBezTo>
                    <a:cubicBezTo>
                      <a:pt x="1287" y="755"/>
                      <a:pt x="1278" y="762"/>
                      <a:pt x="1270" y="768"/>
                    </a:cubicBezTo>
                    <a:cubicBezTo>
                      <a:pt x="1268" y="765"/>
                      <a:pt x="1265" y="759"/>
                      <a:pt x="1263" y="756"/>
                    </a:cubicBezTo>
                    <a:cubicBezTo>
                      <a:pt x="1262" y="771"/>
                      <a:pt x="1257" y="787"/>
                      <a:pt x="1259" y="802"/>
                    </a:cubicBezTo>
                    <a:cubicBezTo>
                      <a:pt x="1267" y="786"/>
                      <a:pt x="1283" y="779"/>
                      <a:pt x="1296" y="769"/>
                    </a:cubicBezTo>
                    <a:cubicBezTo>
                      <a:pt x="1303" y="763"/>
                      <a:pt x="1313" y="767"/>
                      <a:pt x="1321" y="767"/>
                    </a:cubicBezTo>
                    <a:cubicBezTo>
                      <a:pt x="1322" y="772"/>
                      <a:pt x="1324" y="778"/>
                      <a:pt x="1325" y="783"/>
                    </a:cubicBezTo>
                    <a:cubicBezTo>
                      <a:pt x="1330" y="767"/>
                      <a:pt x="1331" y="751"/>
                      <a:pt x="1331" y="734"/>
                    </a:cubicBezTo>
                    <a:cubicBezTo>
                      <a:pt x="1328" y="738"/>
                      <a:pt x="1326" y="743"/>
                      <a:pt x="1324" y="748"/>
                    </a:cubicBezTo>
                    <a:cubicBezTo>
                      <a:pt x="1318" y="747"/>
                      <a:pt x="1311" y="747"/>
                      <a:pt x="1305" y="746"/>
                    </a:cubicBezTo>
                    <a:cubicBezTo>
                      <a:pt x="1294" y="738"/>
                      <a:pt x="1285" y="726"/>
                      <a:pt x="1274" y="716"/>
                    </a:cubicBezTo>
                    <a:cubicBezTo>
                      <a:pt x="1274" y="713"/>
                      <a:pt x="1273" y="707"/>
                      <a:pt x="1273" y="703"/>
                    </a:cubicBezTo>
                    <a:cubicBezTo>
                      <a:pt x="1264" y="713"/>
                      <a:pt x="1267" y="726"/>
                      <a:pt x="1266" y="738"/>
                    </a:cubicBezTo>
                    <a:close/>
                    <a:moveTo>
                      <a:pt x="112" y="703"/>
                    </a:moveTo>
                    <a:cubicBezTo>
                      <a:pt x="111" y="707"/>
                      <a:pt x="110" y="714"/>
                      <a:pt x="109" y="717"/>
                    </a:cubicBezTo>
                    <a:cubicBezTo>
                      <a:pt x="93" y="718"/>
                      <a:pt x="76" y="721"/>
                      <a:pt x="60" y="722"/>
                    </a:cubicBezTo>
                    <a:cubicBezTo>
                      <a:pt x="56" y="719"/>
                      <a:pt x="53" y="715"/>
                      <a:pt x="49" y="711"/>
                    </a:cubicBezTo>
                    <a:cubicBezTo>
                      <a:pt x="52" y="722"/>
                      <a:pt x="48" y="736"/>
                      <a:pt x="56" y="745"/>
                    </a:cubicBezTo>
                    <a:cubicBezTo>
                      <a:pt x="57" y="742"/>
                      <a:pt x="58" y="735"/>
                      <a:pt x="59" y="732"/>
                    </a:cubicBezTo>
                    <a:cubicBezTo>
                      <a:pt x="74" y="728"/>
                      <a:pt x="89" y="727"/>
                      <a:pt x="104" y="725"/>
                    </a:cubicBezTo>
                    <a:cubicBezTo>
                      <a:pt x="89" y="749"/>
                      <a:pt x="72" y="772"/>
                      <a:pt x="58" y="797"/>
                    </a:cubicBezTo>
                    <a:cubicBezTo>
                      <a:pt x="59" y="798"/>
                      <a:pt x="62" y="799"/>
                      <a:pt x="63" y="800"/>
                    </a:cubicBezTo>
                    <a:cubicBezTo>
                      <a:pt x="77" y="799"/>
                      <a:pt x="91" y="797"/>
                      <a:pt x="105" y="796"/>
                    </a:cubicBezTo>
                    <a:cubicBezTo>
                      <a:pt x="98" y="791"/>
                      <a:pt x="89" y="790"/>
                      <a:pt x="80" y="789"/>
                    </a:cubicBezTo>
                    <a:cubicBezTo>
                      <a:pt x="94" y="771"/>
                      <a:pt x="105" y="751"/>
                      <a:pt x="118" y="732"/>
                    </a:cubicBezTo>
                    <a:cubicBezTo>
                      <a:pt x="117" y="723"/>
                      <a:pt x="118" y="712"/>
                      <a:pt x="112" y="703"/>
                    </a:cubicBezTo>
                    <a:close/>
                    <a:moveTo>
                      <a:pt x="215" y="716"/>
                    </a:moveTo>
                    <a:cubicBezTo>
                      <a:pt x="216" y="723"/>
                      <a:pt x="228" y="723"/>
                      <a:pt x="229" y="716"/>
                    </a:cubicBezTo>
                    <a:cubicBezTo>
                      <a:pt x="227" y="711"/>
                      <a:pt x="216" y="710"/>
                      <a:pt x="215" y="716"/>
                    </a:cubicBezTo>
                    <a:close/>
                    <a:moveTo>
                      <a:pt x="273" y="714"/>
                    </a:moveTo>
                    <a:cubicBezTo>
                      <a:pt x="269" y="718"/>
                      <a:pt x="274" y="726"/>
                      <a:pt x="280" y="726"/>
                    </a:cubicBezTo>
                    <a:cubicBezTo>
                      <a:pt x="288" y="723"/>
                      <a:pt x="280" y="708"/>
                      <a:pt x="273" y="714"/>
                    </a:cubicBezTo>
                    <a:close/>
                    <a:moveTo>
                      <a:pt x="232" y="733"/>
                    </a:moveTo>
                    <a:cubicBezTo>
                      <a:pt x="237" y="732"/>
                      <a:pt x="243" y="731"/>
                      <a:pt x="248" y="728"/>
                    </a:cubicBezTo>
                    <a:cubicBezTo>
                      <a:pt x="248" y="713"/>
                      <a:pt x="236" y="727"/>
                      <a:pt x="232" y="733"/>
                    </a:cubicBezTo>
                    <a:close/>
                    <a:moveTo>
                      <a:pt x="257" y="734"/>
                    </a:moveTo>
                    <a:cubicBezTo>
                      <a:pt x="252" y="733"/>
                      <a:pt x="248" y="743"/>
                      <a:pt x="255" y="743"/>
                    </a:cubicBezTo>
                    <a:cubicBezTo>
                      <a:pt x="260" y="743"/>
                      <a:pt x="264" y="733"/>
                      <a:pt x="257" y="734"/>
                    </a:cubicBezTo>
                    <a:close/>
                    <a:moveTo>
                      <a:pt x="268" y="740"/>
                    </a:moveTo>
                    <a:cubicBezTo>
                      <a:pt x="274" y="742"/>
                      <a:pt x="276" y="740"/>
                      <a:pt x="275" y="734"/>
                    </a:cubicBezTo>
                    <a:cubicBezTo>
                      <a:pt x="269" y="732"/>
                      <a:pt x="267" y="735"/>
                      <a:pt x="268" y="740"/>
                    </a:cubicBezTo>
                    <a:close/>
                    <a:moveTo>
                      <a:pt x="531" y="732"/>
                    </a:moveTo>
                    <a:cubicBezTo>
                      <a:pt x="529" y="743"/>
                      <a:pt x="524" y="752"/>
                      <a:pt x="519" y="761"/>
                    </a:cubicBezTo>
                    <a:cubicBezTo>
                      <a:pt x="531" y="761"/>
                      <a:pt x="537" y="749"/>
                      <a:pt x="543" y="740"/>
                    </a:cubicBezTo>
                    <a:cubicBezTo>
                      <a:pt x="539" y="737"/>
                      <a:pt x="535" y="735"/>
                      <a:pt x="531" y="732"/>
                    </a:cubicBezTo>
                    <a:close/>
                    <a:moveTo>
                      <a:pt x="439" y="751"/>
                    </a:moveTo>
                    <a:cubicBezTo>
                      <a:pt x="435" y="763"/>
                      <a:pt x="425" y="773"/>
                      <a:pt x="422" y="786"/>
                    </a:cubicBezTo>
                    <a:cubicBezTo>
                      <a:pt x="423" y="786"/>
                      <a:pt x="426" y="787"/>
                      <a:pt x="428" y="787"/>
                    </a:cubicBezTo>
                    <a:cubicBezTo>
                      <a:pt x="436" y="781"/>
                      <a:pt x="443" y="771"/>
                      <a:pt x="447" y="761"/>
                    </a:cubicBezTo>
                    <a:cubicBezTo>
                      <a:pt x="450" y="755"/>
                      <a:pt x="442" y="754"/>
                      <a:pt x="439" y="751"/>
                    </a:cubicBezTo>
                    <a:close/>
                    <a:moveTo>
                      <a:pt x="461" y="772"/>
                    </a:moveTo>
                    <a:cubicBezTo>
                      <a:pt x="471" y="773"/>
                      <a:pt x="476" y="766"/>
                      <a:pt x="475" y="756"/>
                    </a:cubicBezTo>
                    <a:cubicBezTo>
                      <a:pt x="466" y="756"/>
                      <a:pt x="463" y="764"/>
                      <a:pt x="461" y="772"/>
                    </a:cubicBezTo>
                    <a:close/>
                    <a:moveTo>
                      <a:pt x="349" y="778"/>
                    </a:moveTo>
                    <a:cubicBezTo>
                      <a:pt x="351" y="778"/>
                      <a:pt x="355" y="777"/>
                      <a:pt x="357" y="777"/>
                    </a:cubicBezTo>
                    <a:cubicBezTo>
                      <a:pt x="358" y="773"/>
                      <a:pt x="359" y="768"/>
                      <a:pt x="359" y="764"/>
                    </a:cubicBezTo>
                    <a:cubicBezTo>
                      <a:pt x="351" y="764"/>
                      <a:pt x="350" y="771"/>
                      <a:pt x="349" y="778"/>
                    </a:cubicBezTo>
                    <a:close/>
                    <a:moveTo>
                      <a:pt x="533" y="772"/>
                    </a:moveTo>
                    <a:cubicBezTo>
                      <a:pt x="535" y="777"/>
                      <a:pt x="535" y="777"/>
                      <a:pt x="535" y="777"/>
                    </a:cubicBezTo>
                    <a:cubicBezTo>
                      <a:pt x="531" y="777"/>
                      <a:pt x="526" y="777"/>
                      <a:pt x="521" y="777"/>
                    </a:cubicBezTo>
                    <a:cubicBezTo>
                      <a:pt x="522" y="770"/>
                      <a:pt x="522" y="770"/>
                      <a:pt x="522" y="770"/>
                    </a:cubicBezTo>
                    <a:cubicBezTo>
                      <a:pt x="514" y="773"/>
                      <a:pt x="519" y="781"/>
                      <a:pt x="519" y="787"/>
                    </a:cubicBezTo>
                    <a:cubicBezTo>
                      <a:pt x="523" y="785"/>
                      <a:pt x="526" y="783"/>
                      <a:pt x="530" y="781"/>
                    </a:cubicBezTo>
                    <a:cubicBezTo>
                      <a:pt x="531" y="782"/>
                      <a:pt x="534" y="785"/>
                      <a:pt x="536" y="787"/>
                    </a:cubicBezTo>
                    <a:cubicBezTo>
                      <a:pt x="542" y="780"/>
                      <a:pt x="547" y="772"/>
                      <a:pt x="552" y="764"/>
                    </a:cubicBezTo>
                    <a:cubicBezTo>
                      <a:pt x="546" y="766"/>
                      <a:pt x="539" y="769"/>
                      <a:pt x="533" y="772"/>
                    </a:cubicBezTo>
                    <a:close/>
                    <a:moveTo>
                      <a:pt x="119" y="773"/>
                    </a:moveTo>
                    <a:cubicBezTo>
                      <a:pt x="122" y="784"/>
                      <a:pt x="111" y="794"/>
                      <a:pt x="102" y="783"/>
                    </a:cubicBezTo>
                    <a:cubicBezTo>
                      <a:pt x="104" y="787"/>
                      <a:pt x="105" y="791"/>
                      <a:pt x="107" y="795"/>
                    </a:cubicBezTo>
                    <a:cubicBezTo>
                      <a:pt x="110" y="795"/>
                      <a:pt x="117" y="794"/>
                      <a:pt x="120" y="794"/>
                    </a:cubicBezTo>
                    <a:cubicBezTo>
                      <a:pt x="121" y="797"/>
                      <a:pt x="123" y="804"/>
                      <a:pt x="124" y="808"/>
                    </a:cubicBezTo>
                    <a:cubicBezTo>
                      <a:pt x="128" y="797"/>
                      <a:pt x="125" y="785"/>
                      <a:pt x="125" y="774"/>
                    </a:cubicBezTo>
                    <a:cubicBezTo>
                      <a:pt x="123" y="773"/>
                      <a:pt x="121" y="773"/>
                      <a:pt x="119" y="773"/>
                    </a:cubicBezTo>
                    <a:close/>
                    <a:moveTo>
                      <a:pt x="628" y="783"/>
                    </a:moveTo>
                    <a:cubicBezTo>
                      <a:pt x="628" y="790"/>
                      <a:pt x="635" y="806"/>
                      <a:pt x="643" y="799"/>
                    </a:cubicBezTo>
                    <a:cubicBezTo>
                      <a:pt x="639" y="793"/>
                      <a:pt x="634" y="788"/>
                      <a:pt x="628" y="783"/>
                    </a:cubicBezTo>
                    <a:close/>
                    <a:moveTo>
                      <a:pt x="481" y="821"/>
                    </a:moveTo>
                    <a:cubicBezTo>
                      <a:pt x="486" y="818"/>
                      <a:pt x="491" y="815"/>
                      <a:pt x="495" y="811"/>
                    </a:cubicBezTo>
                    <a:cubicBezTo>
                      <a:pt x="493" y="810"/>
                      <a:pt x="490" y="807"/>
                      <a:pt x="488" y="805"/>
                    </a:cubicBezTo>
                    <a:cubicBezTo>
                      <a:pt x="490" y="798"/>
                      <a:pt x="492" y="791"/>
                      <a:pt x="494" y="784"/>
                    </a:cubicBezTo>
                    <a:cubicBezTo>
                      <a:pt x="476" y="788"/>
                      <a:pt x="482" y="808"/>
                      <a:pt x="481" y="821"/>
                    </a:cubicBezTo>
                    <a:close/>
                    <a:moveTo>
                      <a:pt x="549" y="797"/>
                    </a:moveTo>
                    <a:cubicBezTo>
                      <a:pt x="547" y="803"/>
                      <a:pt x="549" y="805"/>
                      <a:pt x="556" y="803"/>
                    </a:cubicBezTo>
                    <a:cubicBezTo>
                      <a:pt x="558" y="797"/>
                      <a:pt x="556" y="795"/>
                      <a:pt x="549" y="797"/>
                    </a:cubicBezTo>
                    <a:close/>
                    <a:moveTo>
                      <a:pt x="1254" y="810"/>
                    </a:moveTo>
                    <a:cubicBezTo>
                      <a:pt x="1248" y="838"/>
                      <a:pt x="1240" y="865"/>
                      <a:pt x="1229" y="891"/>
                    </a:cubicBezTo>
                    <a:cubicBezTo>
                      <a:pt x="1236" y="894"/>
                      <a:pt x="1242" y="897"/>
                      <a:pt x="1249" y="899"/>
                    </a:cubicBezTo>
                    <a:cubicBezTo>
                      <a:pt x="1247" y="894"/>
                      <a:pt x="1243" y="889"/>
                      <a:pt x="1239" y="884"/>
                    </a:cubicBezTo>
                    <a:cubicBezTo>
                      <a:pt x="1241" y="876"/>
                      <a:pt x="1244" y="868"/>
                      <a:pt x="1246" y="861"/>
                    </a:cubicBezTo>
                    <a:cubicBezTo>
                      <a:pt x="1263" y="867"/>
                      <a:pt x="1281" y="871"/>
                      <a:pt x="1297" y="878"/>
                    </a:cubicBezTo>
                    <a:cubicBezTo>
                      <a:pt x="1297" y="882"/>
                      <a:pt x="1297" y="891"/>
                      <a:pt x="1297" y="895"/>
                    </a:cubicBezTo>
                    <a:cubicBezTo>
                      <a:pt x="1305" y="880"/>
                      <a:pt x="1309" y="862"/>
                      <a:pt x="1313" y="845"/>
                    </a:cubicBezTo>
                    <a:cubicBezTo>
                      <a:pt x="1310" y="850"/>
                      <a:pt x="1306" y="854"/>
                      <a:pt x="1303" y="859"/>
                    </a:cubicBezTo>
                    <a:cubicBezTo>
                      <a:pt x="1285" y="856"/>
                      <a:pt x="1268" y="848"/>
                      <a:pt x="1251" y="844"/>
                    </a:cubicBezTo>
                    <a:cubicBezTo>
                      <a:pt x="1253" y="836"/>
                      <a:pt x="1256" y="828"/>
                      <a:pt x="1259" y="820"/>
                    </a:cubicBezTo>
                    <a:cubicBezTo>
                      <a:pt x="1263" y="819"/>
                      <a:pt x="1271" y="818"/>
                      <a:pt x="1275" y="817"/>
                    </a:cubicBezTo>
                    <a:cubicBezTo>
                      <a:pt x="1268" y="814"/>
                      <a:pt x="1261" y="812"/>
                      <a:pt x="1254" y="810"/>
                    </a:cubicBezTo>
                    <a:close/>
                    <a:moveTo>
                      <a:pt x="552" y="836"/>
                    </a:moveTo>
                    <a:cubicBezTo>
                      <a:pt x="560" y="829"/>
                      <a:pt x="566" y="821"/>
                      <a:pt x="571" y="812"/>
                    </a:cubicBezTo>
                    <a:cubicBezTo>
                      <a:pt x="558" y="810"/>
                      <a:pt x="553" y="825"/>
                      <a:pt x="552" y="836"/>
                    </a:cubicBezTo>
                    <a:close/>
                    <a:moveTo>
                      <a:pt x="64" y="824"/>
                    </a:moveTo>
                    <a:cubicBezTo>
                      <a:pt x="68" y="837"/>
                      <a:pt x="70" y="850"/>
                      <a:pt x="77" y="861"/>
                    </a:cubicBezTo>
                    <a:cubicBezTo>
                      <a:pt x="77" y="857"/>
                      <a:pt x="77" y="849"/>
                      <a:pt x="77" y="844"/>
                    </a:cubicBezTo>
                    <a:cubicBezTo>
                      <a:pt x="83" y="845"/>
                      <a:pt x="90" y="845"/>
                      <a:pt x="97" y="847"/>
                    </a:cubicBezTo>
                    <a:cubicBezTo>
                      <a:pt x="97" y="850"/>
                      <a:pt x="98" y="855"/>
                      <a:pt x="98" y="858"/>
                    </a:cubicBezTo>
                    <a:cubicBezTo>
                      <a:pt x="101" y="860"/>
                      <a:pt x="105" y="862"/>
                      <a:pt x="107" y="863"/>
                    </a:cubicBezTo>
                    <a:cubicBezTo>
                      <a:pt x="106" y="859"/>
                      <a:pt x="105" y="851"/>
                      <a:pt x="104" y="847"/>
                    </a:cubicBezTo>
                    <a:cubicBezTo>
                      <a:pt x="112" y="848"/>
                      <a:pt x="121" y="849"/>
                      <a:pt x="129" y="850"/>
                    </a:cubicBezTo>
                    <a:cubicBezTo>
                      <a:pt x="124" y="856"/>
                      <a:pt x="118" y="861"/>
                      <a:pt x="113" y="867"/>
                    </a:cubicBezTo>
                    <a:cubicBezTo>
                      <a:pt x="109" y="864"/>
                      <a:pt x="106" y="865"/>
                      <a:pt x="102" y="866"/>
                    </a:cubicBezTo>
                    <a:cubicBezTo>
                      <a:pt x="107" y="876"/>
                      <a:pt x="96" y="880"/>
                      <a:pt x="91" y="887"/>
                    </a:cubicBezTo>
                    <a:cubicBezTo>
                      <a:pt x="87" y="882"/>
                      <a:pt x="84" y="878"/>
                      <a:pt x="80" y="874"/>
                    </a:cubicBezTo>
                    <a:cubicBezTo>
                      <a:pt x="83" y="889"/>
                      <a:pt x="88" y="904"/>
                      <a:pt x="93" y="918"/>
                    </a:cubicBezTo>
                    <a:cubicBezTo>
                      <a:pt x="96" y="912"/>
                      <a:pt x="97" y="903"/>
                      <a:pt x="103" y="899"/>
                    </a:cubicBezTo>
                    <a:cubicBezTo>
                      <a:pt x="117" y="886"/>
                      <a:pt x="131" y="872"/>
                      <a:pt x="146" y="859"/>
                    </a:cubicBezTo>
                    <a:cubicBezTo>
                      <a:pt x="144" y="854"/>
                      <a:pt x="143" y="848"/>
                      <a:pt x="140" y="843"/>
                    </a:cubicBezTo>
                    <a:cubicBezTo>
                      <a:pt x="121" y="841"/>
                      <a:pt x="103" y="839"/>
                      <a:pt x="84" y="837"/>
                    </a:cubicBezTo>
                    <a:cubicBezTo>
                      <a:pt x="75" y="836"/>
                      <a:pt x="70" y="829"/>
                      <a:pt x="64" y="824"/>
                    </a:cubicBezTo>
                    <a:close/>
                    <a:moveTo>
                      <a:pt x="517" y="856"/>
                    </a:moveTo>
                    <a:cubicBezTo>
                      <a:pt x="522" y="853"/>
                      <a:pt x="527" y="850"/>
                      <a:pt x="529" y="844"/>
                    </a:cubicBezTo>
                    <a:cubicBezTo>
                      <a:pt x="529" y="837"/>
                      <a:pt x="525" y="830"/>
                      <a:pt x="523" y="823"/>
                    </a:cubicBezTo>
                    <a:cubicBezTo>
                      <a:pt x="509" y="829"/>
                      <a:pt x="515" y="845"/>
                      <a:pt x="517" y="856"/>
                    </a:cubicBezTo>
                    <a:close/>
                    <a:moveTo>
                      <a:pt x="553" y="858"/>
                    </a:moveTo>
                    <a:cubicBezTo>
                      <a:pt x="550" y="863"/>
                      <a:pt x="547" y="869"/>
                      <a:pt x="544" y="875"/>
                    </a:cubicBezTo>
                    <a:cubicBezTo>
                      <a:pt x="554" y="872"/>
                      <a:pt x="564" y="867"/>
                      <a:pt x="571" y="859"/>
                    </a:cubicBezTo>
                    <a:cubicBezTo>
                      <a:pt x="566" y="855"/>
                      <a:pt x="559" y="855"/>
                      <a:pt x="553" y="858"/>
                    </a:cubicBezTo>
                    <a:close/>
                    <a:moveTo>
                      <a:pt x="155" y="899"/>
                    </a:moveTo>
                    <a:cubicBezTo>
                      <a:pt x="155" y="902"/>
                      <a:pt x="155" y="909"/>
                      <a:pt x="154" y="912"/>
                    </a:cubicBezTo>
                    <a:cubicBezTo>
                      <a:pt x="140" y="922"/>
                      <a:pt x="124" y="928"/>
                      <a:pt x="109" y="936"/>
                    </a:cubicBezTo>
                    <a:cubicBezTo>
                      <a:pt x="105" y="933"/>
                      <a:pt x="101" y="930"/>
                      <a:pt x="97" y="928"/>
                    </a:cubicBezTo>
                    <a:cubicBezTo>
                      <a:pt x="101" y="939"/>
                      <a:pt x="107" y="950"/>
                      <a:pt x="114" y="960"/>
                    </a:cubicBezTo>
                    <a:cubicBezTo>
                      <a:pt x="114" y="955"/>
                      <a:pt x="113" y="949"/>
                      <a:pt x="113" y="944"/>
                    </a:cubicBezTo>
                    <a:cubicBezTo>
                      <a:pt x="126" y="937"/>
                      <a:pt x="139" y="930"/>
                      <a:pt x="152" y="924"/>
                    </a:cubicBezTo>
                    <a:cubicBezTo>
                      <a:pt x="148" y="948"/>
                      <a:pt x="141" y="972"/>
                      <a:pt x="136" y="996"/>
                    </a:cubicBezTo>
                    <a:cubicBezTo>
                      <a:pt x="135" y="1000"/>
                      <a:pt x="132" y="1007"/>
                      <a:pt x="139" y="1008"/>
                    </a:cubicBezTo>
                    <a:cubicBezTo>
                      <a:pt x="155" y="1001"/>
                      <a:pt x="170" y="992"/>
                      <a:pt x="185" y="985"/>
                    </a:cubicBezTo>
                    <a:cubicBezTo>
                      <a:pt x="191" y="979"/>
                      <a:pt x="195" y="988"/>
                      <a:pt x="199" y="991"/>
                    </a:cubicBezTo>
                    <a:cubicBezTo>
                      <a:pt x="200" y="991"/>
                      <a:pt x="201" y="990"/>
                      <a:pt x="202" y="990"/>
                    </a:cubicBezTo>
                    <a:cubicBezTo>
                      <a:pt x="196" y="980"/>
                      <a:pt x="193" y="968"/>
                      <a:pt x="185" y="960"/>
                    </a:cubicBezTo>
                    <a:cubicBezTo>
                      <a:pt x="184" y="965"/>
                      <a:pt x="189" y="975"/>
                      <a:pt x="182" y="978"/>
                    </a:cubicBezTo>
                    <a:cubicBezTo>
                      <a:pt x="173" y="983"/>
                      <a:pt x="163" y="988"/>
                      <a:pt x="153" y="992"/>
                    </a:cubicBezTo>
                    <a:cubicBezTo>
                      <a:pt x="157" y="972"/>
                      <a:pt x="163" y="953"/>
                      <a:pt x="167" y="932"/>
                    </a:cubicBezTo>
                    <a:cubicBezTo>
                      <a:pt x="170" y="920"/>
                      <a:pt x="160" y="909"/>
                      <a:pt x="155" y="899"/>
                    </a:cubicBezTo>
                    <a:close/>
                    <a:moveTo>
                      <a:pt x="1206" y="945"/>
                    </a:moveTo>
                    <a:cubicBezTo>
                      <a:pt x="1210" y="942"/>
                      <a:pt x="1215" y="939"/>
                      <a:pt x="1219" y="937"/>
                    </a:cubicBezTo>
                    <a:cubicBezTo>
                      <a:pt x="1236" y="944"/>
                      <a:pt x="1251" y="951"/>
                      <a:pt x="1266" y="959"/>
                    </a:cubicBezTo>
                    <a:cubicBezTo>
                      <a:pt x="1265" y="963"/>
                      <a:pt x="1263" y="966"/>
                      <a:pt x="1262" y="970"/>
                    </a:cubicBezTo>
                    <a:cubicBezTo>
                      <a:pt x="1263" y="970"/>
                      <a:pt x="1267" y="969"/>
                      <a:pt x="1268" y="969"/>
                    </a:cubicBezTo>
                    <a:cubicBezTo>
                      <a:pt x="1273" y="956"/>
                      <a:pt x="1279" y="944"/>
                      <a:pt x="1284" y="931"/>
                    </a:cubicBezTo>
                    <a:cubicBezTo>
                      <a:pt x="1280" y="934"/>
                      <a:pt x="1276" y="937"/>
                      <a:pt x="1272" y="940"/>
                    </a:cubicBezTo>
                    <a:cubicBezTo>
                      <a:pt x="1256" y="935"/>
                      <a:pt x="1241" y="926"/>
                      <a:pt x="1226" y="920"/>
                    </a:cubicBezTo>
                    <a:cubicBezTo>
                      <a:pt x="1226" y="914"/>
                      <a:pt x="1226" y="909"/>
                      <a:pt x="1226" y="903"/>
                    </a:cubicBezTo>
                    <a:cubicBezTo>
                      <a:pt x="1218" y="917"/>
                      <a:pt x="1213" y="931"/>
                      <a:pt x="1206" y="945"/>
                    </a:cubicBezTo>
                    <a:close/>
                    <a:moveTo>
                      <a:pt x="746" y="939"/>
                    </a:moveTo>
                    <a:cubicBezTo>
                      <a:pt x="742" y="944"/>
                      <a:pt x="750" y="953"/>
                      <a:pt x="756" y="948"/>
                    </a:cubicBezTo>
                    <a:cubicBezTo>
                      <a:pt x="761" y="942"/>
                      <a:pt x="751" y="934"/>
                      <a:pt x="746" y="939"/>
                    </a:cubicBezTo>
                    <a:close/>
                    <a:moveTo>
                      <a:pt x="1180" y="1016"/>
                    </a:moveTo>
                    <a:cubicBezTo>
                      <a:pt x="1201" y="1027"/>
                      <a:pt x="1215" y="996"/>
                      <a:pt x="1236" y="1001"/>
                    </a:cubicBezTo>
                    <a:cubicBezTo>
                      <a:pt x="1245" y="1019"/>
                      <a:pt x="1223" y="1033"/>
                      <a:pt x="1207" y="1031"/>
                    </a:cubicBezTo>
                    <a:cubicBezTo>
                      <a:pt x="1212" y="1035"/>
                      <a:pt x="1218" y="1039"/>
                      <a:pt x="1224" y="1042"/>
                    </a:cubicBezTo>
                    <a:cubicBezTo>
                      <a:pt x="1232" y="1029"/>
                      <a:pt x="1244" y="1018"/>
                      <a:pt x="1247" y="1002"/>
                    </a:cubicBezTo>
                    <a:cubicBezTo>
                      <a:pt x="1249" y="994"/>
                      <a:pt x="1244" y="984"/>
                      <a:pt x="1236" y="982"/>
                    </a:cubicBezTo>
                    <a:cubicBezTo>
                      <a:pt x="1216" y="978"/>
                      <a:pt x="1203" y="1004"/>
                      <a:pt x="1183" y="1001"/>
                    </a:cubicBezTo>
                    <a:cubicBezTo>
                      <a:pt x="1179" y="983"/>
                      <a:pt x="1199" y="975"/>
                      <a:pt x="1213" y="973"/>
                    </a:cubicBezTo>
                    <a:cubicBezTo>
                      <a:pt x="1208" y="970"/>
                      <a:pt x="1202" y="967"/>
                      <a:pt x="1197" y="965"/>
                    </a:cubicBezTo>
                    <a:cubicBezTo>
                      <a:pt x="1185" y="979"/>
                      <a:pt x="1165" y="999"/>
                      <a:pt x="1180" y="1016"/>
                    </a:cubicBezTo>
                    <a:close/>
                    <a:moveTo>
                      <a:pt x="170" y="1036"/>
                    </a:moveTo>
                    <a:cubicBezTo>
                      <a:pt x="167" y="1061"/>
                      <a:pt x="187" y="1081"/>
                      <a:pt x="202" y="1099"/>
                    </a:cubicBezTo>
                    <a:cubicBezTo>
                      <a:pt x="209" y="1097"/>
                      <a:pt x="215" y="1094"/>
                      <a:pt x="222" y="1091"/>
                    </a:cubicBezTo>
                    <a:cubicBezTo>
                      <a:pt x="203" y="1090"/>
                      <a:pt x="184" y="1079"/>
                      <a:pt x="181" y="1060"/>
                    </a:cubicBezTo>
                    <a:cubicBezTo>
                      <a:pt x="176" y="1038"/>
                      <a:pt x="203" y="1016"/>
                      <a:pt x="223" y="1029"/>
                    </a:cubicBezTo>
                    <a:cubicBezTo>
                      <a:pt x="239" y="1038"/>
                      <a:pt x="244" y="1058"/>
                      <a:pt x="238" y="1075"/>
                    </a:cubicBezTo>
                    <a:cubicBezTo>
                      <a:pt x="243" y="1071"/>
                      <a:pt x="248" y="1067"/>
                      <a:pt x="253" y="1064"/>
                    </a:cubicBezTo>
                    <a:cubicBezTo>
                      <a:pt x="244" y="1043"/>
                      <a:pt x="231" y="1021"/>
                      <a:pt x="208" y="1013"/>
                    </a:cubicBezTo>
                    <a:cubicBezTo>
                      <a:pt x="192" y="1006"/>
                      <a:pt x="171" y="1017"/>
                      <a:pt x="170" y="1036"/>
                    </a:cubicBezTo>
                    <a:close/>
                    <a:moveTo>
                      <a:pt x="1133" y="1053"/>
                    </a:moveTo>
                    <a:cubicBezTo>
                      <a:pt x="1119" y="1066"/>
                      <a:pt x="1107" y="1082"/>
                      <a:pt x="1096" y="1099"/>
                    </a:cubicBezTo>
                    <a:cubicBezTo>
                      <a:pt x="1101" y="1096"/>
                      <a:pt x="1106" y="1093"/>
                      <a:pt x="1112" y="1092"/>
                    </a:cubicBezTo>
                    <a:cubicBezTo>
                      <a:pt x="1126" y="1102"/>
                      <a:pt x="1139" y="1114"/>
                      <a:pt x="1151" y="1126"/>
                    </a:cubicBezTo>
                    <a:cubicBezTo>
                      <a:pt x="1148" y="1131"/>
                      <a:pt x="1146" y="1136"/>
                      <a:pt x="1144" y="1140"/>
                    </a:cubicBezTo>
                    <a:cubicBezTo>
                      <a:pt x="1156" y="1128"/>
                      <a:pt x="1169" y="1116"/>
                      <a:pt x="1177" y="1101"/>
                    </a:cubicBezTo>
                    <a:cubicBezTo>
                      <a:pt x="1172" y="1104"/>
                      <a:pt x="1168" y="1108"/>
                      <a:pt x="1163" y="1111"/>
                    </a:cubicBezTo>
                    <a:cubicBezTo>
                      <a:pt x="1157" y="1107"/>
                      <a:pt x="1150" y="1101"/>
                      <a:pt x="1144" y="1096"/>
                    </a:cubicBezTo>
                    <a:cubicBezTo>
                      <a:pt x="1136" y="1089"/>
                      <a:pt x="1128" y="1082"/>
                      <a:pt x="1119" y="1075"/>
                    </a:cubicBezTo>
                    <a:cubicBezTo>
                      <a:pt x="1126" y="1066"/>
                      <a:pt x="1139" y="1052"/>
                      <a:pt x="1151" y="1061"/>
                    </a:cubicBezTo>
                    <a:cubicBezTo>
                      <a:pt x="1160" y="1067"/>
                      <a:pt x="1152" y="1079"/>
                      <a:pt x="1153" y="1087"/>
                    </a:cubicBezTo>
                    <a:cubicBezTo>
                      <a:pt x="1164" y="1089"/>
                      <a:pt x="1177" y="1087"/>
                      <a:pt x="1188" y="1085"/>
                    </a:cubicBezTo>
                    <a:cubicBezTo>
                      <a:pt x="1199" y="1080"/>
                      <a:pt x="1207" y="1071"/>
                      <a:pt x="1213" y="1061"/>
                    </a:cubicBezTo>
                    <a:cubicBezTo>
                      <a:pt x="1199" y="1072"/>
                      <a:pt x="1182" y="1071"/>
                      <a:pt x="1165" y="1072"/>
                    </a:cubicBezTo>
                    <a:cubicBezTo>
                      <a:pt x="1166" y="1063"/>
                      <a:pt x="1171" y="1049"/>
                      <a:pt x="1160" y="1045"/>
                    </a:cubicBezTo>
                    <a:cubicBezTo>
                      <a:pt x="1150" y="1039"/>
                      <a:pt x="1140" y="1047"/>
                      <a:pt x="1133" y="1053"/>
                    </a:cubicBezTo>
                    <a:close/>
                    <a:moveTo>
                      <a:pt x="260" y="1068"/>
                    </a:moveTo>
                    <a:cubicBezTo>
                      <a:pt x="262" y="1074"/>
                      <a:pt x="263" y="1079"/>
                      <a:pt x="264" y="1084"/>
                    </a:cubicBezTo>
                    <a:cubicBezTo>
                      <a:pt x="254" y="1097"/>
                      <a:pt x="242" y="1109"/>
                      <a:pt x="229" y="1121"/>
                    </a:cubicBezTo>
                    <a:cubicBezTo>
                      <a:pt x="225" y="1119"/>
                      <a:pt x="220" y="1117"/>
                      <a:pt x="215" y="1116"/>
                    </a:cubicBezTo>
                    <a:cubicBezTo>
                      <a:pt x="227" y="1127"/>
                      <a:pt x="237" y="1139"/>
                      <a:pt x="250" y="1147"/>
                    </a:cubicBezTo>
                    <a:cubicBezTo>
                      <a:pt x="248" y="1142"/>
                      <a:pt x="244" y="1138"/>
                      <a:pt x="245" y="1132"/>
                    </a:cubicBezTo>
                    <a:cubicBezTo>
                      <a:pt x="249" y="1126"/>
                      <a:pt x="254" y="1121"/>
                      <a:pt x="260" y="1115"/>
                    </a:cubicBezTo>
                    <a:cubicBezTo>
                      <a:pt x="270" y="1126"/>
                      <a:pt x="281" y="1135"/>
                      <a:pt x="291" y="1145"/>
                    </a:cubicBezTo>
                    <a:cubicBezTo>
                      <a:pt x="286" y="1152"/>
                      <a:pt x="280" y="1157"/>
                      <a:pt x="273" y="1163"/>
                    </a:cubicBezTo>
                    <a:cubicBezTo>
                      <a:pt x="269" y="1160"/>
                      <a:pt x="265" y="1159"/>
                      <a:pt x="260" y="1157"/>
                    </a:cubicBezTo>
                    <a:cubicBezTo>
                      <a:pt x="271" y="1169"/>
                      <a:pt x="282" y="1180"/>
                      <a:pt x="295" y="1190"/>
                    </a:cubicBezTo>
                    <a:cubicBezTo>
                      <a:pt x="293" y="1185"/>
                      <a:pt x="291" y="1180"/>
                      <a:pt x="289" y="1176"/>
                    </a:cubicBezTo>
                    <a:cubicBezTo>
                      <a:pt x="299" y="1161"/>
                      <a:pt x="312" y="1150"/>
                      <a:pt x="324" y="1137"/>
                    </a:cubicBezTo>
                    <a:cubicBezTo>
                      <a:pt x="328" y="1139"/>
                      <a:pt x="333" y="1141"/>
                      <a:pt x="338" y="1143"/>
                    </a:cubicBezTo>
                    <a:cubicBezTo>
                      <a:pt x="329" y="1131"/>
                      <a:pt x="317" y="1120"/>
                      <a:pt x="304" y="1111"/>
                    </a:cubicBezTo>
                    <a:cubicBezTo>
                      <a:pt x="306" y="1116"/>
                      <a:pt x="308" y="1120"/>
                      <a:pt x="310" y="1125"/>
                    </a:cubicBezTo>
                    <a:cubicBezTo>
                      <a:pt x="305" y="1130"/>
                      <a:pt x="301" y="1135"/>
                      <a:pt x="296" y="1141"/>
                    </a:cubicBezTo>
                    <a:cubicBezTo>
                      <a:pt x="285" y="1131"/>
                      <a:pt x="274" y="1121"/>
                      <a:pt x="263" y="1111"/>
                    </a:cubicBezTo>
                    <a:cubicBezTo>
                      <a:pt x="269" y="1106"/>
                      <a:pt x="274" y="1101"/>
                      <a:pt x="279" y="1095"/>
                    </a:cubicBezTo>
                    <a:cubicBezTo>
                      <a:pt x="284" y="1097"/>
                      <a:pt x="288" y="1099"/>
                      <a:pt x="293" y="1100"/>
                    </a:cubicBezTo>
                    <a:cubicBezTo>
                      <a:pt x="283" y="1089"/>
                      <a:pt x="271" y="1079"/>
                      <a:pt x="260" y="1068"/>
                    </a:cubicBezTo>
                    <a:close/>
                    <a:moveTo>
                      <a:pt x="1028" y="1155"/>
                    </a:moveTo>
                    <a:cubicBezTo>
                      <a:pt x="1032" y="1153"/>
                      <a:pt x="1037" y="1152"/>
                      <a:pt x="1042" y="1150"/>
                    </a:cubicBezTo>
                    <a:cubicBezTo>
                      <a:pt x="1055" y="1162"/>
                      <a:pt x="1066" y="1176"/>
                      <a:pt x="1077" y="1191"/>
                    </a:cubicBezTo>
                    <a:cubicBezTo>
                      <a:pt x="1073" y="1195"/>
                      <a:pt x="1070" y="1200"/>
                      <a:pt x="1067" y="1205"/>
                    </a:cubicBezTo>
                    <a:cubicBezTo>
                      <a:pt x="1089" y="1190"/>
                      <a:pt x="1110" y="1172"/>
                      <a:pt x="1130" y="1154"/>
                    </a:cubicBezTo>
                    <a:cubicBezTo>
                      <a:pt x="1126" y="1149"/>
                      <a:pt x="1122" y="1145"/>
                      <a:pt x="1118" y="1140"/>
                    </a:cubicBezTo>
                    <a:cubicBezTo>
                      <a:pt x="1118" y="1145"/>
                      <a:pt x="1118" y="1151"/>
                      <a:pt x="1118" y="1156"/>
                    </a:cubicBezTo>
                    <a:cubicBezTo>
                      <a:pt x="1110" y="1165"/>
                      <a:pt x="1100" y="1172"/>
                      <a:pt x="1091" y="1179"/>
                    </a:cubicBezTo>
                    <a:cubicBezTo>
                      <a:pt x="1086" y="1173"/>
                      <a:pt x="1080" y="1167"/>
                      <a:pt x="1075" y="1160"/>
                    </a:cubicBezTo>
                    <a:cubicBezTo>
                      <a:pt x="1082" y="1155"/>
                      <a:pt x="1090" y="1149"/>
                      <a:pt x="1097" y="1143"/>
                    </a:cubicBezTo>
                    <a:cubicBezTo>
                      <a:pt x="1101" y="1144"/>
                      <a:pt x="1104" y="1145"/>
                      <a:pt x="1108" y="1146"/>
                    </a:cubicBezTo>
                    <a:cubicBezTo>
                      <a:pt x="1104" y="1139"/>
                      <a:pt x="1100" y="1132"/>
                      <a:pt x="1094" y="1126"/>
                    </a:cubicBezTo>
                    <a:cubicBezTo>
                      <a:pt x="1095" y="1141"/>
                      <a:pt x="1081" y="1147"/>
                      <a:pt x="1072" y="1156"/>
                    </a:cubicBezTo>
                    <a:cubicBezTo>
                      <a:pt x="1067" y="1150"/>
                      <a:pt x="1061" y="1144"/>
                      <a:pt x="1056" y="1139"/>
                    </a:cubicBezTo>
                    <a:cubicBezTo>
                      <a:pt x="1068" y="1129"/>
                      <a:pt x="1079" y="1112"/>
                      <a:pt x="1096" y="1119"/>
                    </a:cubicBezTo>
                    <a:cubicBezTo>
                      <a:pt x="1092" y="1115"/>
                      <a:pt x="1089" y="1110"/>
                      <a:pt x="1084" y="1108"/>
                    </a:cubicBezTo>
                    <a:cubicBezTo>
                      <a:pt x="1065" y="1123"/>
                      <a:pt x="1045" y="1138"/>
                      <a:pt x="1028" y="1155"/>
                    </a:cubicBezTo>
                    <a:close/>
                    <a:moveTo>
                      <a:pt x="992" y="1178"/>
                    </a:moveTo>
                    <a:cubicBezTo>
                      <a:pt x="997" y="1177"/>
                      <a:pt x="1003" y="1176"/>
                      <a:pt x="1008" y="1174"/>
                    </a:cubicBezTo>
                    <a:cubicBezTo>
                      <a:pt x="1009" y="1190"/>
                      <a:pt x="1010" y="1205"/>
                      <a:pt x="1011" y="1221"/>
                    </a:cubicBezTo>
                    <a:cubicBezTo>
                      <a:pt x="997" y="1214"/>
                      <a:pt x="983" y="1206"/>
                      <a:pt x="970" y="1197"/>
                    </a:cubicBezTo>
                    <a:cubicBezTo>
                      <a:pt x="973" y="1193"/>
                      <a:pt x="977" y="1188"/>
                      <a:pt x="981" y="1184"/>
                    </a:cubicBezTo>
                    <a:cubicBezTo>
                      <a:pt x="966" y="1191"/>
                      <a:pt x="947" y="1196"/>
                      <a:pt x="939" y="1211"/>
                    </a:cubicBezTo>
                    <a:cubicBezTo>
                      <a:pt x="941" y="1210"/>
                      <a:pt x="946" y="1207"/>
                      <a:pt x="948" y="1206"/>
                    </a:cubicBezTo>
                    <a:cubicBezTo>
                      <a:pt x="971" y="1216"/>
                      <a:pt x="991" y="1230"/>
                      <a:pt x="1012" y="1241"/>
                    </a:cubicBezTo>
                    <a:cubicBezTo>
                      <a:pt x="1014" y="1241"/>
                      <a:pt x="1017" y="1239"/>
                      <a:pt x="1018" y="1238"/>
                    </a:cubicBezTo>
                    <a:cubicBezTo>
                      <a:pt x="1022" y="1211"/>
                      <a:pt x="1009" y="1182"/>
                      <a:pt x="1024" y="1157"/>
                    </a:cubicBezTo>
                    <a:cubicBezTo>
                      <a:pt x="1013" y="1163"/>
                      <a:pt x="1001" y="1169"/>
                      <a:pt x="992" y="1178"/>
                    </a:cubicBezTo>
                    <a:close/>
                    <a:moveTo>
                      <a:pt x="323" y="1193"/>
                    </a:moveTo>
                    <a:cubicBezTo>
                      <a:pt x="317" y="1197"/>
                      <a:pt x="309" y="1194"/>
                      <a:pt x="303" y="1195"/>
                    </a:cubicBezTo>
                    <a:cubicBezTo>
                      <a:pt x="312" y="1204"/>
                      <a:pt x="323" y="1211"/>
                      <a:pt x="336" y="1216"/>
                    </a:cubicBezTo>
                    <a:cubicBezTo>
                      <a:pt x="332" y="1211"/>
                      <a:pt x="328" y="1207"/>
                      <a:pt x="324" y="1203"/>
                    </a:cubicBezTo>
                    <a:cubicBezTo>
                      <a:pt x="329" y="1199"/>
                      <a:pt x="334" y="1195"/>
                      <a:pt x="340" y="1192"/>
                    </a:cubicBezTo>
                    <a:cubicBezTo>
                      <a:pt x="348" y="1196"/>
                      <a:pt x="356" y="1201"/>
                      <a:pt x="363" y="1206"/>
                    </a:cubicBezTo>
                    <a:cubicBezTo>
                      <a:pt x="364" y="1213"/>
                      <a:pt x="362" y="1220"/>
                      <a:pt x="362" y="1227"/>
                    </a:cubicBezTo>
                    <a:cubicBezTo>
                      <a:pt x="357" y="1225"/>
                      <a:pt x="351" y="1223"/>
                      <a:pt x="346" y="1221"/>
                    </a:cubicBezTo>
                    <a:cubicBezTo>
                      <a:pt x="356" y="1234"/>
                      <a:pt x="372" y="1241"/>
                      <a:pt x="385" y="1249"/>
                    </a:cubicBezTo>
                    <a:cubicBezTo>
                      <a:pt x="383" y="1245"/>
                      <a:pt x="380" y="1240"/>
                      <a:pt x="378" y="1236"/>
                    </a:cubicBezTo>
                    <a:cubicBezTo>
                      <a:pt x="380" y="1214"/>
                      <a:pt x="384" y="1191"/>
                      <a:pt x="386" y="1169"/>
                    </a:cubicBezTo>
                    <a:cubicBezTo>
                      <a:pt x="381" y="1166"/>
                      <a:pt x="377" y="1163"/>
                      <a:pt x="372" y="1160"/>
                    </a:cubicBezTo>
                    <a:cubicBezTo>
                      <a:pt x="356" y="1172"/>
                      <a:pt x="340" y="1182"/>
                      <a:pt x="323" y="1193"/>
                    </a:cubicBezTo>
                    <a:close/>
                    <a:moveTo>
                      <a:pt x="420" y="1194"/>
                    </a:moveTo>
                    <a:cubicBezTo>
                      <a:pt x="422" y="1199"/>
                      <a:pt x="429" y="1205"/>
                      <a:pt x="425" y="1211"/>
                    </a:cubicBezTo>
                    <a:cubicBezTo>
                      <a:pt x="419" y="1225"/>
                      <a:pt x="415" y="1239"/>
                      <a:pt x="407" y="1251"/>
                    </a:cubicBezTo>
                    <a:cubicBezTo>
                      <a:pt x="404" y="1252"/>
                      <a:pt x="397" y="1253"/>
                      <a:pt x="393" y="1254"/>
                    </a:cubicBezTo>
                    <a:cubicBezTo>
                      <a:pt x="404" y="1259"/>
                      <a:pt x="415" y="1266"/>
                      <a:pt x="427" y="1267"/>
                    </a:cubicBezTo>
                    <a:cubicBezTo>
                      <a:pt x="423" y="1263"/>
                      <a:pt x="419" y="1259"/>
                      <a:pt x="416" y="1256"/>
                    </a:cubicBezTo>
                    <a:cubicBezTo>
                      <a:pt x="420" y="1242"/>
                      <a:pt x="426" y="1229"/>
                      <a:pt x="432" y="1216"/>
                    </a:cubicBezTo>
                    <a:cubicBezTo>
                      <a:pt x="450" y="1239"/>
                      <a:pt x="456" y="1270"/>
                      <a:pt x="476" y="1291"/>
                    </a:cubicBezTo>
                    <a:cubicBezTo>
                      <a:pt x="484" y="1272"/>
                      <a:pt x="492" y="1254"/>
                      <a:pt x="499" y="1235"/>
                    </a:cubicBezTo>
                    <a:cubicBezTo>
                      <a:pt x="503" y="1235"/>
                      <a:pt x="511" y="1236"/>
                      <a:pt x="515" y="1236"/>
                    </a:cubicBezTo>
                    <a:cubicBezTo>
                      <a:pt x="505" y="1229"/>
                      <a:pt x="492" y="1224"/>
                      <a:pt x="480" y="1220"/>
                    </a:cubicBezTo>
                    <a:cubicBezTo>
                      <a:pt x="483" y="1224"/>
                      <a:pt x="488" y="1228"/>
                      <a:pt x="491" y="1232"/>
                    </a:cubicBezTo>
                    <a:cubicBezTo>
                      <a:pt x="488" y="1244"/>
                      <a:pt x="483" y="1255"/>
                      <a:pt x="477" y="1266"/>
                    </a:cubicBezTo>
                    <a:cubicBezTo>
                      <a:pt x="466" y="1246"/>
                      <a:pt x="457" y="1225"/>
                      <a:pt x="446" y="1206"/>
                    </a:cubicBezTo>
                    <a:cubicBezTo>
                      <a:pt x="438" y="1200"/>
                      <a:pt x="429" y="1197"/>
                      <a:pt x="420" y="1194"/>
                    </a:cubicBezTo>
                    <a:close/>
                    <a:moveTo>
                      <a:pt x="888" y="1226"/>
                    </a:moveTo>
                    <a:cubicBezTo>
                      <a:pt x="893" y="1227"/>
                      <a:pt x="898" y="1228"/>
                      <a:pt x="903" y="1229"/>
                    </a:cubicBezTo>
                    <a:cubicBezTo>
                      <a:pt x="911" y="1244"/>
                      <a:pt x="916" y="1260"/>
                      <a:pt x="923" y="1276"/>
                    </a:cubicBezTo>
                    <a:cubicBezTo>
                      <a:pt x="919" y="1279"/>
                      <a:pt x="916" y="1283"/>
                      <a:pt x="912" y="1287"/>
                    </a:cubicBezTo>
                    <a:cubicBezTo>
                      <a:pt x="927" y="1281"/>
                      <a:pt x="943" y="1278"/>
                      <a:pt x="955" y="1267"/>
                    </a:cubicBezTo>
                    <a:cubicBezTo>
                      <a:pt x="950" y="1267"/>
                      <a:pt x="945" y="1268"/>
                      <a:pt x="940" y="1269"/>
                    </a:cubicBezTo>
                    <a:cubicBezTo>
                      <a:pt x="932" y="1253"/>
                      <a:pt x="927" y="1237"/>
                      <a:pt x="920" y="1220"/>
                    </a:cubicBezTo>
                    <a:cubicBezTo>
                      <a:pt x="924" y="1217"/>
                      <a:pt x="928" y="1213"/>
                      <a:pt x="932" y="1209"/>
                    </a:cubicBezTo>
                    <a:cubicBezTo>
                      <a:pt x="917" y="1213"/>
                      <a:pt x="903" y="1220"/>
                      <a:pt x="888" y="1226"/>
                    </a:cubicBezTo>
                    <a:close/>
                    <a:moveTo>
                      <a:pt x="846" y="1242"/>
                    </a:moveTo>
                    <a:cubicBezTo>
                      <a:pt x="850" y="1242"/>
                      <a:pt x="857" y="1242"/>
                      <a:pt x="861" y="1241"/>
                    </a:cubicBezTo>
                    <a:cubicBezTo>
                      <a:pt x="865" y="1254"/>
                      <a:pt x="868" y="1267"/>
                      <a:pt x="871" y="1279"/>
                    </a:cubicBezTo>
                    <a:cubicBezTo>
                      <a:pt x="852" y="1270"/>
                      <a:pt x="834" y="1261"/>
                      <a:pt x="816" y="1252"/>
                    </a:cubicBezTo>
                    <a:cubicBezTo>
                      <a:pt x="804" y="1246"/>
                      <a:pt x="791" y="1253"/>
                      <a:pt x="780" y="1256"/>
                    </a:cubicBezTo>
                    <a:cubicBezTo>
                      <a:pt x="784" y="1257"/>
                      <a:pt x="789" y="1258"/>
                      <a:pt x="794" y="1260"/>
                    </a:cubicBezTo>
                    <a:cubicBezTo>
                      <a:pt x="798" y="1276"/>
                      <a:pt x="803" y="1292"/>
                      <a:pt x="806" y="1308"/>
                    </a:cubicBezTo>
                    <a:cubicBezTo>
                      <a:pt x="803" y="1312"/>
                      <a:pt x="799" y="1316"/>
                      <a:pt x="795" y="1320"/>
                    </a:cubicBezTo>
                    <a:cubicBezTo>
                      <a:pt x="807" y="1317"/>
                      <a:pt x="819" y="1315"/>
                      <a:pt x="830" y="1310"/>
                    </a:cubicBezTo>
                    <a:cubicBezTo>
                      <a:pt x="827" y="1310"/>
                      <a:pt x="819" y="1309"/>
                      <a:pt x="815" y="1308"/>
                    </a:cubicBezTo>
                    <a:cubicBezTo>
                      <a:pt x="811" y="1293"/>
                      <a:pt x="807" y="1279"/>
                      <a:pt x="804" y="1264"/>
                    </a:cubicBezTo>
                    <a:cubicBezTo>
                      <a:pt x="831" y="1275"/>
                      <a:pt x="855" y="1293"/>
                      <a:pt x="884" y="1300"/>
                    </a:cubicBezTo>
                    <a:cubicBezTo>
                      <a:pt x="880" y="1280"/>
                      <a:pt x="874" y="1260"/>
                      <a:pt x="869" y="1240"/>
                    </a:cubicBezTo>
                    <a:cubicBezTo>
                      <a:pt x="874" y="1237"/>
                      <a:pt x="878" y="1234"/>
                      <a:pt x="882" y="1231"/>
                    </a:cubicBezTo>
                    <a:cubicBezTo>
                      <a:pt x="870" y="1233"/>
                      <a:pt x="856" y="1234"/>
                      <a:pt x="846" y="1242"/>
                    </a:cubicBezTo>
                    <a:close/>
                    <a:moveTo>
                      <a:pt x="519" y="1256"/>
                    </a:moveTo>
                    <a:cubicBezTo>
                      <a:pt x="508" y="1268"/>
                      <a:pt x="512" y="1289"/>
                      <a:pt x="525" y="1299"/>
                    </a:cubicBezTo>
                    <a:cubicBezTo>
                      <a:pt x="543" y="1312"/>
                      <a:pt x="566" y="1317"/>
                      <a:pt x="588" y="1313"/>
                    </a:cubicBezTo>
                    <a:cubicBezTo>
                      <a:pt x="591" y="1303"/>
                      <a:pt x="592" y="1292"/>
                      <a:pt x="604" y="1289"/>
                    </a:cubicBezTo>
                    <a:cubicBezTo>
                      <a:pt x="589" y="1287"/>
                      <a:pt x="574" y="1281"/>
                      <a:pt x="558" y="1280"/>
                    </a:cubicBezTo>
                    <a:cubicBezTo>
                      <a:pt x="563" y="1285"/>
                      <a:pt x="570" y="1287"/>
                      <a:pt x="576" y="1291"/>
                    </a:cubicBezTo>
                    <a:cubicBezTo>
                      <a:pt x="573" y="1297"/>
                      <a:pt x="574" y="1305"/>
                      <a:pt x="568" y="1309"/>
                    </a:cubicBezTo>
                    <a:cubicBezTo>
                      <a:pt x="554" y="1309"/>
                      <a:pt x="538" y="1302"/>
                      <a:pt x="533" y="1287"/>
                    </a:cubicBezTo>
                    <a:cubicBezTo>
                      <a:pt x="525" y="1269"/>
                      <a:pt x="543" y="1245"/>
                      <a:pt x="564" y="1249"/>
                    </a:cubicBezTo>
                    <a:cubicBezTo>
                      <a:pt x="580" y="1249"/>
                      <a:pt x="590" y="1262"/>
                      <a:pt x="596" y="1276"/>
                    </a:cubicBezTo>
                    <a:cubicBezTo>
                      <a:pt x="598" y="1269"/>
                      <a:pt x="600" y="1262"/>
                      <a:pt x="602" y="1255"/>
                    </a:cubicBezTo>
                    <a:cubicBezTo>
                      <a:pt x="586" y="1253"/>
                      <a:pt x="572" y="1243"/>
                      <a:pt x="556" y="1243"/>
                    </a:cubicBezTo>
                    <a:cubicBezTo>
                      <a:pt x="543" y="1242"/>
                      <a:pt x="528" y="1245"/>
                      <a:pt x="519" y="1256"/>
                    </a:cubicBezTo>
                    <a:close/>
                    <a:moveTo>
                      <a:pt x="739" y="1261"/>
                    </a:moveTo>
                    <a:cubicBezTo>
                      <a:pt x="742" y="1261"/>
                      <a:pt x="750" y="1263"/>
                      <a:pt x="753" y="1264"/>
                    </a:cubicBezTo>
                    <a:cubicBezTo>
                      <a:pt x="755" y="1278"/>
                      <a:pt x="758" y="1293"/>
                      <a:pt x="754" y="1308"/>
                    </a:cubicBezTo>
                    <a:cubicBezTo>
                      <a:pt x="745" y="1321"/>
                      <a:pt x="723" y="1322"/>
                      <a:pt x="711" y="1313"/>
                    </a:cubicBezTo>
                    <a:cubicBezTo>
                      <a:pt x="704" y="1299"/>
                      <a:pt x="707" y="1283"/>
                      <a:pt x="706" y="1268"/>
                    </a:cubicBezTo>
                    <a:cubicBezTo>
                      <a:pt x="709" y="1265"/>
                      <a:pt x="713" y="1262"/>
                      <a:pt x="717" y="1259"/>
                    </a:cubicBezTo>
                    <a:cubicBezTo>
                      <a:pt x="703" y="1259"/>
                      <a:pt x="690" y="1261"/>
                      <a:pt x="677" y="1262"/>
                    </a:cubicBezTo>
                    <a:cubicBezTo>
                      <a:pt x="677" y="1262"/>
                      <a:pt x="677" y="1264"/>
                      <a:pt x="677" y="1265"/>
                    </a:cubicBezTo>
                    <a:cubicBezTo>
                      <a:pt x="684" y="1265"/>
                      <a:pt x="688" y="1269"/>
                      <a:pt x="688" y="1276"/>
                    </a:cubicBezTo>
                    <a:cubicBezTo>
                      <a:pt x="691" y="1291"/>
                      <a:pt x="684" y="1313"/>
                      <a:pt x="701" y="1321"/>
                    </a:cubicBezTo>
                    <a:cubicBezTo>
                      <a:pt x="717" y="1329"/>
                      <a:pt x="738" y="1328"/>
                      <a:pt x="754" y="1318"/>
                    </a:cubicBezTo>
                    <a:cubicBezTo>
                      <a:pt x="772" y="1305"/>
                      <a:pt x="761" y="1281"/>
                      <a:pt x="763" y="1263"/>
                    </a:cubicBezTo>
                    <a:cubicBezTo>
                      <a:pt x="766" y="1263"/>
                      <a:pt x="771" y="1261"/>
                      <a:pt x="774" y="1261"/>
                    </a:cubicBezTo>
                    <a:cubicBezTo>
                      <a:pt x="774" y="1259"/>
                      <a:pt x="774" y="1256"/>
                      <a:pt x="774" y="1255"/>
                    </a:cubicBezTo>
                    <a:cubicBezTo>
                      <a:pt x="762" y="1258"/>
                      <a:pt x="750" y="1255"/>
                      <a:pt x="739" y="126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/>
              </a:p>
            </p:txBody>
          </p:sp>
          <p:sp>
            <p:nvSpPr>
              <p:cNvPr id="195" name="Freeform 424"/>
              <p:cNvSpPr/>
              <p:nvPr/>
            </p:nvSpPr>
            <p:spPr bwMode="auto">
              <a:xfrm>
                <a:off x="3809268" y="851839"/>
                <a:ext cx="114597" cy="161691"/>
              </a:xfrm>
              <a:custGeom>
                <a:avLst/>
                <a:gdLst>
                  <a:gd name="T0" fmla="*/ 0 w 34"/>
                  <a:gd name="T1" fmla="*/ 22 h 48"/>
                  <a:gd name="T2" fmla="*/ 33 w 34"/>
                  <a:gd name="T3" fmla="*/ 0 h 48"/>
                  <a:gd name="T4" fmla="*/ 6 w 34"/>
                  <a:gd name="T5" fmla="*/ 48 h 48"/>
                  <a:gd name="T6" fmla="*/ 28 w 34"/>
                  <a:gd name="T7" fmla="*/ 18 h 48"/>
                  <a:gd name="T8" fmla="*/ 0 w 34"/>
                  <a:gd name="T9" fmla="*/ 33 h 48"/>
                  <a:gd name="T10" fmla="*/ 0 w 34"/>
                  <a:gd name="T11" fmla="*/ 2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" h="48">
                    <a:moveTo>
                      <a:pt x="0" y="22"/>
                    </a:moveTo>
                    <a:cubicBezTo>
                      <a:pt x="10" y="14"/>
                      <a:pt x="21" y="5"/>
                      <a:pt x="33" y="0"/>
                    </a:cubicBezTo>
                    <a:cubicBezTo>
                      <a:pt x="34" y="19"/>
                      <a:pt x="29" y="45"/>
                      <a:pt x="6" y="48"/>
                    </a:cubicBezTo>
                    <a:cubicBezTo>
                      <a:pt x="10" y="36"/>
                      <a:pt x="26" y="32"/>
                      <a:pt x="28" y="18"/>
                    </a:cubicBezTo>
                    <a:cubicBezTo>
                      <a:pt x="16" y="17"/>
                      <a:pt x="9" y="27"/>
                      <a:pt x="0" y="33"/>
                    </a:cubicBezTo>
                    <a:cubicBezTo>
                      <a:pt x="0" y="30"/>
                      <a:pt x="0" y="24"/>
                      <a:pt x="0" y="2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6" name="Freeform 425"/>
              <p:cNvSpPr/>
              <p:nvPr/>
            </p:nvSpPr>
            <p:spPr bwMode="auto">
              <a:xfrm>
                <a:off x="3865781" y="1054344"/>
                <a:ext cx="182098" cy="167970"/>
              </a:xfrm>
              <a:custGeom>
                <a:avLst/>
                <a:gdLst>
                  <a:gd name="T0" fmla="*/ 0 w 54"/>
                  <a:gd name="T1" fmla="*/ 33 h 50"/>
                  <a:gd name="T2" fmla="*/ 50 w 54"/>
                  <a:gd name="T3" fmla="*/ 2 h 50"/>
                  <a:gd name="T4" fmla="*/ 54 w 54"/>
                  <a:gd name="T5" fmla="*/ 35 h 50"/>
                  <a:gd name="T6" fmla="*/ 41 w 54"/>
                  <a:gd name="T7" fmla="*/ 33 h 50"/>
                  <a:gd name="T8" fmla="*/ 13 w 54"/>
                  <a:gd name="T9" fmla="*/ 50 h 50"/>
                  <a:gd name="T10" fmla="*/ 6 w 54"/>
                  <a:gd name="T11" fmla="*/ 41 h 50"/>
                  <a:gd name="T12" fmla="*/ 41 w 54"/>
                  <a:gd name="T13" fmla="*/ 13 h 50"/>
                  <a:gd name="T14" fmla="*/ 0 w 54"/>
                  <a:gd name="T15" fmla="*/ 3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4" h="50">
                    <a:moveTo>
                      <a:pt x="0" y="33"/>
                    </a:moveTo>
                    <a:cubicBezTo>
                      <a:pt x="10" y="16"/>
                      <a:pt x="29" y="0"/>
                      <a:pt x="50" y="2"/>
                    </a:cubicBezTo>
                    <a:cubicBezTo>
                      <a:pt x="53" y="13"/>
                      <a:pt x="54" y="24"/>
                      <a:pt x="54" y="35"/>
                    </a:cubicBezTo>
                    <a:cubicBezTo>
                      <a:pt x="51" y="35"/>
                      <a:pt x="44" y="33"/>
                      <a:pt x="41" y="33"/>
                    </a:cubicBezTo>
                    <a:cubicBezTo>
                      <a:pt x="32" y="39"/>
                      <a:pt x="22" y="45"/>
                      <a:pt x="13" y="50"/>
                    </a:cubicBezTo>
                    <a:cubicBezTo>
                      <a:pt x="11" y="48"/>
                      <a:pt x="7" y="43"/>
                      <a:pt x="6" y="41"/>
                    </a:cubicBezTo>
                    <a:cubicBezTo>
                      <a:pt x="22" y="40"/>
                      <a:pt x="33" y="26"/>
                      <a:pt x="41" y="13"/>
                    </a:cubicBezTo>
                    <a:cubicBezTo>
                      <a:pt x="24" y="11"/>
                      <a:pt x="14" y="26"/>
                      <a:pt x="0" y="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7" name="Freeform 426"/>
              <p:cNvSpPr/>
              <p:nvPr/>
            </p:nvSpPr>
            <p:spPr bwMode="auto">
              <a:xfrm>
                <a:off x="3021222" y="1562963"/>
                <a:ext cx="56513" cy="62792"/>
              </a:xfrm>
              <a:custGeom>
                <a:avLst/>
                <a:gdLst>
                  <a:gd name="T0" fmla="*/ 9 w 17"/>
                  <a:gd name="T1" fmla="*/ 19 h 19"/>
                  <a:gd name="T2" fmla="*/ 16 w 17"/>
                  <a:gd name="T3" fmla="*/ 0 h 19"/>
                  <a:gd name="T4" fmla="*/ 9 w 17"/>
                  <a:gd name="T5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" h="19">
                    <a:moveTo>
                      <a:pt x="9" y="19"/>
                    </a:moveTo>
                    <a:cubicBezTo>
                      <a:pt x="0" y="14"/>
                      <a:pt x="12" y="5"/>
                      <a:pt x="16" y="0"/>
                    </a:cubicBezTo>
                    <a:cubicBezTo>
                      <a:pt x="15" y="6"/>
                      <a:pt x="17" y="16"/>
                      <a:pt x="9" y="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8" name="Freeform 427"/>
              <p:cNvSpPr/>
              <p:nvPr/>
            </p:nvSpPr>
            <p:spPr bwMode="auto">
              <a:xfrm>
                <a:off x="5085526" y="1578661"/>
                <a:ext cx="124016" cy="125585"/>
              </a:xfrm>
              <a:custGeom>
                <a:avLst/>
                <a:gdLst>
                  <a:gd name="T0" fmla="*/ 27 w 37"/>
                  <a:gd name="T1" fmla="*/ 4 h 37"/>
                  <a:gd name="T2" fmla="*/ 37 w 37"/>
                  <a:gd name="T3" fmla="*/ 6 h 37"/>
                  <a:gd name="T4" fmla="*/ 23 w 37"/>
                  <a:gd name="T5" fmla="*/ 35 h 37"/>
                  <a:gd name="T6" fmla="*/ 3 w 37"/>
                  <a:gd name="T7" fmla="*/ 33 h 37"/>
                  <a:gd name="T8" fmla="*/ 0 w 37"/>
                  <a:gd name="T9" fmla="*/ 24 h 37"/>
                  <a:gd name="T10" fmla="*/ 27 w 37"/>
                  <a:gd name="T11" fmla="*/ 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7">
                    <a:moveTo>
                      <a:pt x="27" y="4"/>
                    </a:moveTo>
                    <a:cubicBezTo>
                      <a:pt x="31" y="0"/>
                      <a:pt x="34" y="5"/>
                      <a:pt x="37" y="6"/>
                    </a:cubicBezTo>
                    <a:cubicBezTo>
                      <a:pt x="32" y="16"/>
                      <a:pt x="30" y="27"/>
                      <a:pt x="23" y="35"/>
                    </a:cubicBezTo>
                    <a:cubicBezTo>
                      <a:pt x="16" y="37"/>
                      <a:pt x="9" y="34"/>
                      <a:pt x="3" y="33"/>
                    </a:cubicBezTo>
                    <a:cubicBezTo>
                      <a:pt x="2" y="31"/>
                      <a:pt x="0" y="26"/>
                      <a:pt x="0" y="24"/>
                    </a:cubicBezTo>
                    <a:cubicBezTo>
                      <a:pt x="8" y="16"/>
                      <a:pt x="16" y="8"/>
                      <a:pt x="27" y="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9" name="Freeform 428"/>
              <p:cNvSpPr/>
              <p:nvPr/>
            </p:nvSpPr>
            <p:spPr bwMode="auto">
              <a:xfrm>
                <a:off x="4445043" y="1595930"/>
                <a:ext cx="95759" cy="128725"/>
              </a:xfrm>
              <a:custGeom>
                <a:avLst/>
                <a:gdLst>
                  <a:gd name="T0" fmla="*/ 0 w 28"/>
                  <a:gd name="T1" fmla="*/ 36 h 38"/>
                  <a:gd name="T2" fmla="*/ 28 w 28"/>
                  <a:gd name="T3" fmla="*/ 0 h 38"/>
                  <a:gd name="T4" fmla="*/ 21 w 28"/>
                  <a:gd name="T5" fmla="*/ 35 h 38"/>
                  <a:gd name="T6" fmla="*/ 0 w 28"/>
                  <a:gd name="T7" fmla="*/ 3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38">
                    <a:moveTo>
                      <a:pt x="0" y="36"/>
                    </a:moveTo>
                    <a:cubicBezTo>
                      <a:pt x="5" y="22"/>
                      <a:pt x="13" y="4"/>
                      <a:pt x="28" y="0"/>
                    </a:cubicBezTo>
                    <a:cubicBezTo>
                      <a:pt x="28" y="12"/>
                      <a:pt x="28" y="25"/>
                      <a:pt x="21" y="35"/>
                    </a:cubicBezTo>
                    <a:cubicBezTo>
                      <a:pt x="14" y="38"/>
                      <a:pt x="7" y="37"/>
                      <a:pt x="0" y="3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0" name="Freeform 429"/>
              <p:cNvSpPr>
                <a:spLocks noEditPoints="1"/>
              </p:cNvSpPr>
              <p:nvPr/>
            </p:nvSpPr>
            <p:spPr bwMode="auto">
              <a:xfrm>
                <a:off x="4476439" y="1872216"/>
                <a:ext cx="91049" cy="152272"/>
              </a:xfrm>
              <a:custGeom>
                <a:avLst/>
                <a:gdLst>
                  <a:gd name="T0" fmla="*/ 3 w 27"/>
                  <a:gd name="T1" fmla="*/ 37 h 45"/>
                  <a:gd name="T2" fmla="*/ 8 w 27"/>
                  <a:gd name="T3" fmla="*/ 0 h 45"/>
                  <a:gd name="T4" fmla="*/ 27 w 27"/>
                  <a:gd name="T5" fmla="*/ 44 h 45"/>
                  <a:gd name="T6" fmla="*/ 3 w 27"/>
                  <a:gd name="T7" fmla="*/ 37 h 45"/>
                  <a:gd name="T8" fmla="*/ 10 w 27"/>
                  <a:gd name="T9" fmla="*/ 26 h 45"/>
                  <a:gd name="T10" fmla="*/ 16 w 27"/>
                  <a:gd name="T11" fmla="*/ 33 h 45"/>
                  <a:gd name="T12" fmla="*/ 10 w 27"/>
                  <a:gd name="T13" fmla="*/ 2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45">
                    <a:moveTo>
                      <a:pt x="3" y="37"/>
                    </a:moveTo>
                    <a:cubicBezTo>
                      <a:pt x="0" y="25"/>
                      <a:pt x="2" y="11"/>
                      <a:pt x="8" y="0"/>
                    </a:cubicBezTo>
                    <a:cubicBezTo>
                      <a:pt x="17" y="13"/>
                      <a:pt x="25" y="28"/>
                      <a:pt x="27" y="44"/>
                    </a:cubicBezTo>
                    <a:cubicBezTo>
                      <a:pt x="19" y="44"/>
                      <a:pt x="9" y="45"/>
                      <a:pt x="3" y="37"/>
                    </a:cubicBezTo>
                    <a:close/>
                    <a:moveTo>
                      <a:pt x="10" y="26"/>
                    </a:moveTo>
                    <a:cubicBezTo>
                      <a:pt x="8" y="32"/>
                      <a:pt x="10" y="35"/>
                      <a:pt x="16" y="33"/>
                    </a:cubicBezTo>
                    <a:cubicBezTo>
                      <a:pt x="18" y="26"/>
                      <a:pt x="16" y="23"/>
                      <a:pt x="10" y="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1" name="Freeform 430"/>
              <p:cNvSpPr>
                <a:spLocks noEditPoints="1"/>
              </p:cNvSpPr>
              <p:nvPr/>
            </p:nvSpPr>
            <p:spPr bwMode="auto">
              <a:xfrm>
                <a:off x="5796651" y="2013499"/>
                <a:ext cx="117736" cy="58084"/>
              </a:xfrm>
              <a:custGeom>
                <a:avLst/>
                <a:gdLst>
                  <a:gd name="T0" fmla="*/ 0 w 35"/>
                  <a:gd name="T1" fmla="*/ 2 h 17"/>
                  <a:gd name="T2" fmla="*/ 24 w 35"/>
                  <a:gd name="T3" fmla="*/ 0 h 17"/>
                  <a:gd name="T4" fmla="*/ 33 w 35"/>
                  <a:gd name="T5" fmla="*/ 16 h 17"/>
                  <a:gd name="T6" fmla="*/ 0 w 35"/>
                  <a:gd name="T7" fmla="*/ 2 h 17"/>
                  <a:gd name="T8" fmla="*/ 20 w 35"/>
                  <a:gd name="T9" fmla="*/ 4 h 17"/>
                  <a:gd name="T10" fmla="*/ 20 w 35"/>
                  <a:gd name="T11" fmla="*/ 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17">
                    <a:moveTo>
                      <a:pt x="0" y="2"/>
                    </a:moveTo>
                    <a:cubicBezTo>
                      <a:pt x="8" y="1"/>
                      <a:pt x="16" y="0"/>
                      <a:pt x="24" y="0"/>
                    </a:cubicBezTo>
                    <a:cubicBezTo>
                      <a:pt x="31" y="2"/>
                      <a:pt x="35" y="9"/>
                      <a:pt x="33" y="16"/>
                    </a:cubicBezTo>
                    <a:cubicBezTo>
                      <a:pt x="21" y="17"/>
                      <a:pt x="9" y="10"/>
                      <a:pt x="0" y="2"/>
                    </a:cubicBezTo>
                    <a:close/>
                    <a:moveTo>
                      <a:pt x="20" y="4"/>
                    </a:moveTo>
                    <a:cubicBezTo>
                      <a:pt x="20" y="4"/>
                      <a:pt x="20" y="4"/>
                      <a:pt x="20" y="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2" name="Freeform 431"/>
              <p:cNvSpPr>
                <a:spLocks noEditPoints="1"/>
              </p:cNvSpPr>
              <p:nvPr/>
            </p:nvSpPr>
            <p:spPr bwMode="auto">
              <a:xfrm>
                <a:off x="4186023" y="2151643"/>
                <a:ext cx="149133" cy="188377"/>
              </a:xfrm>
              <a:custGeom>
                <a:avLst/>
                <a:gdLst>
                  <a:gd name="T0" fmla="*/ 0 w 44"/>
                  <a:gd name="T1" fmla="*/ 34 h 56"/>
                  <a:gd name="T2" fmla="*/ 25 w 44"/>
                  <a:gd name="T3" fmla="*/ 0 h 56"/>
                  <a:gd name="T4" fmla="*/ 44 w 44"/>
                  <a:gd name="T5" fmla="*/ 22 h 56"/>
                  <a:gd name="T6" fmla="*/ 28 w 44"/>
                  <a:gd name="T7" fmla="*/ 49 h 56"/>
                  <a:gd name="T8" fmla="*/ 7 w 44"/>
                  <a:gd name="T9" fmla="*/ 49 h 56"/>
                  <a:gd name="T10" fmla="*/ 0 w 44"/>
                  <a:gd name="T11" fmla="*/ 34 h 56"/>
                  <a:gd name="T12" fmla="*/ 17 w 44"/>
                  <a:gd name="T13" fmla="*/ 45 h 56"/>
                  <a:gd name="T14" fmla="*/ 32 w 44"/>
                  <a:gd name="T15" fmla="*/ 22 h 56"/>
                  <a:gd name="T16" fmla="*/ 23 w 44"/>
                  <a:gd name="T17" fmla="*/ 13 h 56"/>
                  <a:gd name="T18" fmla="*/ 17 w 44"/>
                  <a:gd name="T19" fmla="*/ 45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" h="56">
                    <a:moveTo>
                      <a:pt x="0" y="34"/>
                    </a:moveTo>
                    <a:cubicBezTo>
                      <a:pt x="5" y="21"/>
                      <a:pt x="13" y="8"/>
                      <a:pt x="25" y="0"/>
                    </a:cubicBezTo>
                    <a:cubicBezTo>
                      <a:pt x="33" y="6"/>
                      <a:pt x="40" y="13"/>
                      <a:pt x="44" y="22"/>
                    </a:cubicBezTo>
                    <a:cubicBezTo>
                      <a:pt x="41" y="32"/>
                      <a:pt x="37" y="42"/>
                      <a:pt x="28" y="49"/>
                    </a:cubicBezTo>
                    <a:cubicBezTo>
                      <a:pt x="23" y="56"/>
                      <a:pt x="14" y="50"/>
                      <a:pt x="7" y="49"/>
                    </a:cubicBezTo>
                    <a:cubicBezTo>
                      <a:pt x="5" y="44"/>
                      <a:pt x="2" y="39"/>
                      <a:pt x="0" y="34"/>
                    </a:cubicBezTo>
                    <a:close/>
                    <a:moveTo>
                      <a:pt x="17" y="45"/>
                    </a:moveTo>
                    <a:cubicBezTo>
                      <a:pt x="23" y="39"/>
                      <a:pt x="35" y="33"/>
                      <a:pt x="32" y="22"/>
                    </a:cubicBezTo>
                    <a:cubicBezTo>
                      <a:pt x="32" y="17"/>
                      <a:pt x="26" y="15"/>
                      <a:pt x="23" y="13"/>
                    </a:cubicBezTo>
                    <a:cubicBezTo>
                      <a:pt x="17" y="23"/>
                      <a:pt x="6" y="35"/>
                      <a:pt x="17" y="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3" name="Freeform 432"/>
              <p:cNvSpPr>
                <a:spLocks noEditPoints="1"/>
              </p:cNvSpPr>
              <p:nvPr/>
            </p:nvSpPr>
            <p:spPr bwMode="auto">
              <a:xfrm>
                <a:off x="5446583" y="2212865"/>
                <a:ext cx="133435" cy="124016"/>
              </a:xfrm>
              <a:custGeom>
                <a:avLst/>
                <a:gdLst>
                  <a:gd name="T0" fmla="*/ 0 w 40"/>
                  <a:gd name="T1" fmla="*/ 29 h 37"/>
                  <a:gd name="T2" fmla="*/ 40 w 40"/>
                  <a:gd name="T3" fmla="*/ 0 h 37"/>
                  <a:gd name="T4" fmla="*/ 24 w 40"/>
                  <a:gd name="T5" fmla="*/ 33 h 37"/>
                  <a:gd name="T6" fmla="*/ 0 w 40"/>
                  <a:gd name="T7" fmla="*/ 29 h 37"/>
                  <a:gd name="T8" fmla="*/ 21 w 40"/>
                  <a:gd name="T9" fmla="*/ 17 h 37"/>
                  <a:gd name="T10" fmla="*/ 19 w 40"/>
                  <a:gd name="T11" fmla="*/ 26 h 37"/>
                  <a:gd name="T12" fmla="*/ 21 w 40"/>
                  <a:gd name="T13" fmla="*/ 1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7">
                    <a:moveTo>
                      <a:pt x="0" y="29"/>
                    </a:moveTo>
                    <a:cubicBezTo>
                      <a:pt x="10" y="16"/>
                      <a:pt x="23" y="3"/>
                      <a:pt x="40" y="0"/>
                    </a:cubicBezTo>
                    <a:cubicBezTo>
                      <a:pt x="37" y="12"/>
                      <a:pt x="33" y="24"/>
                      <a:pt x="24" y="33"/>
                    </a:cubicBezTo>
                    <a:cubicBezTo>
                      <a:pt x="16" y="37"/>
                      <a:pt x="7" y="30"/>
                      <a:pt x="0" y="29"/>
                    </a:cubicBezTo>
                    <a:close/>
                    <a:moveTo>
                      <a:pt x="21" y="17"/>
                    </a:moveTo>
                    <a:cubicBezTo>
                      <a:pt x="16" y="17"/>
                      <a:pt x="12" y="26"/>
                      <a:pt x="19" y="26"/>
                    </a:cubicBezTo>
                    <a:cubicBezTo>
                      <a:pt x="24" y="27"/>
                      <a:pt x="27" y="17"/>
                      <a:pt x="21" y="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4" name="Freeform 433"/>
              <p:cNvSpPr/>
              <p:nvPr/>
            </p:nvSpPr>
            <p:spPr bwMode="auto">
              <a:xfrm>
                <a:off x="3680543" y="2343160"/>
                <a:ext cx="114597" cy="175819"/>
              </a:xfrm>
              <a:custGeom>
                <a:avLst/>
                <a:gdLst>
                  <a:gd name="T0" fmla="*/ 10 w 34"/>
                  <a:gd name="T1" fmla="*/ 9 h 52"/>
                  <a:gd name="T2" fmla="*/ 22 w 34"/>
                  <a:gd name="T3" fmla="*/ 7 h 52"/>
                  <a:gd name="T4" fmla="*/ 34 w 34"/>
                  <a:gd name="T5" fmla="*/ 38 h 52"/>
                  <a:gd name="T6" fmla="*/ 11 w 34"/>
                  <a:gd name="T7" fmla="*/ 52 h 52"/>
                  <a:gd name="T8" fmla="*/ 10 w 34"/>
                  <a:gd name="T9" fmla="*/ 9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52">
                    <a:moveTo>
                      <a:pt x="10" y="9"/>
                    </a:moveTo>
                    <a:cubicBezTo>
                      <a:pt x="11" y="3"/>
                      <a:pt x="20" y="0"/>
                      <a:pt x="22" y="7"/>
                    </a:cubicBezTo>
                    <a:cubicBezTo>
                      <a:pt x="28" y="16"/>
                      <a:pt x="31" y="27"/>
                      <a:pt x="34" y="38"/>
                    </a:cubicBezTo>
                    <a:cubicBezTo>
                      <a:pt x="27" y="43"/>
                      <a:pt x="19" y="47"/>
                      <a:pt x="11" y="52"/>
                    </a:cubicBezTo>
                    <a:cubicBezTo>
                      <a:pt x="0" y="40"/>
                      <a:pt x="8" y="23"/>
                      <a:pt x="10" y="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5" name="Freeform 434"/>
              <p:cNvSpPr>
                <a:spLocks noEditPoints="1"/>
              </p:cNvSpPr>
              <p:nvPr/>
            </p:nvSpPr>
            <p:spPr bwMode="auto">
              <a:xfrm>
                <a:off x="5856304" y="2380835"/>
                <a:ext cx="161691" cy="128725"/>
              </a:xfrm>
              <a:custGeom>
                <a:avLst/>
                <a:gdLst>
                  <a:gd name="T0" fmla="*/ 0 w 48"/>
                  <a:gd name="T1" fmla="*/ 24 h 38"/>
                  <a:gd name="T2" fmla="*/ 45 w 48"/>
                  <a:gd name="T3" fmla="*/ 4 h 38"/>
                  <a:gd name="T4" fmla="*/ 8 w 48"/>
                  <a:gd name="T5" fmla="*/ 37 h 38"/>
                  <a:gd name="T6" fmla="*/ 0 w 48"/>
                  <a:gd name="T7" fmla="*/ 24 h 38"/>
                  <a:gd name="T8" fmla="*/ 10 w 48"/>
                  <a:gd name="T9" fmla="*/ 29 h 38"/>
                  <a:gd name="T10" fmla="*/ 37 w 48"/>
                  <a:gd name="T11" fmla="*/ 11 h 38"/>
                  <a:gd name="T12" fmla="*/ 10 w 48"/>
                  <a:gd name="T13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38">
                    <a:moveTo>
                      <a:pt x="0" y="24"/>
                    </a:moveTo>
                    <a:cubicBezTo>
                      <a:pt x="6" y="6"/>
                      <a:pt x="28" y="0"/>
                      <a:pt x="45" y="4"/>
                    </a:cubicBezTo>
                    <a:cubicBezTo>
                      <a:pt x="48" y="25"/>
                      <a:pt x="27" y="38"/>
                      <a:pt x="8" y="37"/>
                    </a:cubicBezTo>
                    <a:cubicBezTo>
                      <a:pt x="5" y="33"/>
                      <a:pt x="3" y="28"/>
                      <a:pt x="0" y="24"/>
                    </a:cubicBezTo>
                    <a:close/>
                    <a:moveTo>
                      <a:pt x="10" y="29"/>
                    </a:moveTo>
                    <a:cubicBezTo>
                      <a:pt x="22" y="29"/>
                      <a:pt x="34" y="23"/>
                      <a:pt x="37" y="11"/>
                    </a:cubicBezTo>
                    <a:cubicBezTo>
                      <a:pt x="26" y="11"/>
                      <a:pt x="9" y="14"/>
                      <a:pt x="10" y="2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6" name="Freeform 435"/>
              <p:cNvSpPr>
                <a:spLocks noEditPoints="1"/>
              </p:cNvSpPr>
              <p:nvPr/>
            </p:nvSpPr>
            <p:spPr bwMode="auto">
              <a:xfrm>
                <a:off x="4873601" y="2427930"/>
                <a:ext cx="124016" cy="155412"/>
              </a:xfrm>
              <a:custGeom>
                <a:avLst/>
                <a:gdLst>
                  <a:gd name="T0" fmla="*/ 6 w 37"/>
                  <a:gd name="T1" fmla="*/ 28 h 46"/>
                  <a:gd name="T2" fmla="*/ 31 w 37"/>
                  <a:gd name="T3" fmla="*/ 0 h 46"/>
                  <a:gd name="T4" fmla="*/ 35 w 37"/>
                  <a:gd name="T5" fmla="*/ 29 h 46"/>
                  <a:gd name="T6" fmla="*/ 7 w 37"/>
                  <a:gd name="T7" fmla="*/ 43 h 46"/>
                  <a:gd name="T8" fmla="*/ 6 w 37"/>
                  <a:gd name="T9" fmla="*/ 28 h 46"/>
                  <a:gd name="T10" fmla="*/ 19 w 37"/>
                  <a:gd name="T11" fmla="*/ 23 h 46"/>
                  <a:gd name="T12" fmla="*/ 18 w 37"/>
                  <a:gd name="T13" fmla="*/ 36 h 46"/>
                  <a:gd name="T14" fmla="*/ 19 w 37"/>
                  <a:gd name="T15" fmla="*/ 23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46">
                    <a:moveTo>
                      <a:pt x="6" y="28"/>
                    </a:moveTo>
                    <a:cubicBezTo>
                      <a:pt x="11" y="16"/>
                      <a:pt x="21" y="7"/>
                      <a:pt x="31" y="0"/>
                    </a:cubicBezTo>
                    <a:cubicBezTo>
                      <a:pt x="37" y="9"/>
                      <a:pt x="35" y="19"/>
                      <a:pt x="35" y="29"/>
                    </a:cubicBezTo>
                    <a:cubicBezTo>
                      <a:pt x="33" y="43"/>
                      <a:pt x="19" y="46"/>
                      <a:pt x="7" y="43"/>
                    </a:cubicBezTo>
                    <a:cubicBezTo>
                      <a:pt x="0" y="40"/>
                      <a:pt x="4" y="33"/>
                      <a:pt x="6" y="28"/>
                    </a:cubicBezTo>
                    <a:close/>
                    <a:moveTo>
                      <a:pt x="19" y="23"/>
                    </a:moveTo>
                    <a:cubicBezTo>
                      <a:pt x="15" y="25"/>
                      <a:pt x="12" y="34"/>
                      <a:pt x="18" y="36"/>
                    </a:cubicBezTo>
                    <a:cubicBezTo>
                      <a:pt x="27" y="38"/>
                      <a:pt x="29" y="20"/>
                      <a:pt x="19" y="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7" name="Freeform 436"/>
              <p:cNvSpPr>
                <a:spLocks noEditPoints="1"/>
              </p:cNvSpPr>
              <p:nvPr/>
            </p:nvSpPr>
            <p:spPr bwMode="auto">
              <a:xfrm>
                <a:off x="5955203" y="2599039"/>
                <a:ext cx="194657" cy="166400"/>
              </a:xfrm>
              <a:custGeom>
                <a:avLst/>
                <a:gdLst>
                  <a:gd name="T0" fmla="*/ 15 w 58"/>
                  <a:gd name="T1" fmla="*/ 7 h 49"/>
                  <a:gd name="T2" fmla="*/ 46 w 58"/>
                  <a:gd name="T3" fmla="*/ 12 h 49"/>
                  <a:gd name="T4" fmla="*/ 47 w 58"/>
                  <a:gd name="T5" fmla="*/ 26 h 49"/>
                  <a:gd name="T6" fmla="*/ 58 w 58"/>
                  <a:gd name="T7" fmla="*/ 33 h 49"/>
                  <a:gd name="T8" fmla="*/ 16 w 58"/>
                  <a:gd name="T9" fmla="*/ 42 h 49"/>
                  <a:gd name="T10" fmla="*/ 15 w 58"/>
                  <a:gd name="T11" fmla="*/ 7 h 49"/>
                  <a:gd name="T12" fmla="*/ 14 w 58"/>
                  <a:gd name="T13" fmla="*/ 25 h 49"/>
                  <a:gd name="T14" fmla="*/ 39 w 58"/>
                  <a:gd name="T15" fmla="*/ 35 h 49"/>
                  <a:gd name="T16" fmla="*/ 39 w 58"/>
                  <a:gd name="T17" fmla="*/ 20 h 49"/>
                  <a:gd name="T18" fmla="*/ 25 w 58"/>
                  <a:gd name="T19" fmla="*/ 10 h 49"/>
                  <a:gd name="T20" fmla="*/ 14 w 58"/>
                  <a:gd name="T21" fmla="*/ 2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8" h="49">
                    <a:moveTo>
                      <a:pt x="15" y="7"/>
                    </a:moveTo>
                    <a:cubicBezTo>
                      <a:pt x="25" y="0"/>
                      <a:pt x="37" y="7"/>
                      <a:pt x="46" y="12"/>
                    </a:cubicBezTo>
                    <a:cubicBezTo>
                      <a:pt x="46" y="17"/>
                      <a:pt x="47" y="21"/>
                      <a:pt x="47" y="26"/>
                    </a:cubicBezTo>
                    <a:cubicBezTo>
                      <a:pt x="50" y="28"/>
                      <a:pt x="55" y="31"/>
                      <a:pt x="58" y="33"/>
                    </a:cubicBezTo>
                    <a:cubicBezTo>
                      <a:pt x="45" y="40"/>
                      <a:pt x="30" y="49"/>
                      <a:pt x="16" y="42"/>
                    </a:cubicBezTo>
                    <a:cubicBezTo>
                      <a:pt x="2" y="37"/>
                      <a:pt x="0" y="12"/>
                      <a:pt x="15" y="7"/>
                    </a:cubicBezTo>
                    <a:close/>
                    <a:moveTo>
                      <a:pt x="14" y="25"/>
                    </a:moveTo>
                    <a:cubicBezTo>
                      <a:pt x="15" y="36"/>
                      <a:pt x="30" y="36"/>
                      <a:pt x="39" y="35"/>
                    </a:cubicBezTo>
                    <a:cubicBezTo>
                      <a:pt x="39" y="31"/>
                      <a:pt x="39" y="24"/>
                      <a:pt x="39" y="20"/>
                    </a:cubicBezTo>
                    <a:cubicBezTo>
                      <a:pt x="34" y="17"/>
                      <a:pt x="29" y="13"/>
                      <a:pt x="25" y="10"/>
                    </a:cubicBezTo>
                    <a:cubicBezTo>
                      <a:pt x="20" y="14"/>
                      <a:pt x="11" y="17"/>
                      <a:pt x="14" y="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8" name="Freeform 437"/>
              <p:cNvSpPr>
                <a:spLocks noEditPoints="1"/>
              </p:cNvSpPr>
              <p:nvPr/>
            </p:nvSpPr>
            <p:spPr bwMode="auto">
              <a:xfrm>
                <a:off x="5247217" y="2663402"/>
                <a:ext cx="916771" cy="549434"/>
              </a:xfrm>
              <a:custGeom>
                <a:avLst/>
                <a:gdLst>
                  <a:gd name="T0" fmla="*/ 187 w 272"/>
                  <a:gd name="T1" fmla="*/ 0 h 163"/>
                  <a:gd name="T2" fmla="*/ 178 w 272"/>
                  <a:gd name="T3" fmla="*/ 23 h 163"/>
                  <a:gd name="T4" fmla="*/ 180 w 272"/>
                  <a:gd name="T5" fmla="*/ 49 h 163"/>
                  <a:gd name="T6" fmla="*/ 185 w 272"/>
                  <a:gd name="T7" fmla="*/ 43 h 163"/>
                  <a:gd name="T8" fmla="*/ 217 w 272"/>
                  <a:gd name="T9" fmla="*/ 43 h 163"/>
                  <a:gd name="T10" fmla="*/ 171 w 272"/>
                  <a:gd name="T11" fmla="*/ 84 h 163"/>
                  <a:gd name="T12" fmla="*/ 138 w 272"/>
                  <a:gd name="T13" fmla="*/ 78 h 163"/>
                  <a:gd name="T14" fmla="*/ 175 w 272"/>
                  <a:gd name="T15" fmla="*/ 95 h 163"/>
                  <a:gd name="T16" fmla="*/ 202 w 272"/>
                  <a:gd name="T17" fmla="*/ 110 h 163"/>
                  <a:gd name="T18" fmla="*/ 242 w 272"/>
                  <a:gd name="T19" fmla="*/ 64 h 163"/>
                  <a:gd name="T20" fmla="*/ 265 w 272"/>
                  <a:gd name="T21" fmla="*/ 78 h 163"/>
                  <a:gd name="T22" fmla="*/ 272 w 272"/>
                  <a:gd name="T23" fmla="*/ 95 h 163"/>
                  <a:gd name="T24" fmla="*/ 235 w 272"/>
                  <a:gd name="T25" fmla="*/ 136 h 163"/>
                  <a:gd name="T26" fmla="*/ 187 w 272"/>
                  <a:gd name="T27" fmla="*/ 151 h 163"/>
                  <a:gd name="T28" fmla="*/ 190 w 272"/>
                  <a:gd name="T29" fmla="*/ 142 h 163"/>
                  <a:gd name="T30" fmla="*/ 183 w 272"/>
                  <a:gd name="T31" fmla="*/ 136 h 163"/>
                  <a:gd name="T32" fmla="*/ 164 w 272"/>
                  <a:gd name="T33" fmla="*/ 118 h 163"/>
                  <a:gd name="T34" fmla="*/ 134 w 272"/>
                  <a:gd name="T35" fmla="*/ 131 h 163"/>
                  <a:gd name="T36" fmla="*/ 103 w 272"/>
                  <a:gd name="T37" fmla="*/ 133 h 163"/>
                  <a:gd name="T38" fmla="*/ 115 w 272"/>
                  <a:gd name="T39" fmla="*/ 105 h 163"/>
                  <a:gd name="T40" fmla="*/ 101 w 272"/>
                  <a:gd name="T41" fmla="*/ 111 h 163"/>
                  <a:gd name="T42" fmla="*/ 25 w 272"/>
                  <a:gd name="T43" fmla="*/ 148 h 163"/>
                  <a:gd name="T44" fmla="*/ 23 w 272"/>
                  <a:gd name="T45" fmla="*/ 93 h 163"/>
                  <a:gd name="T46" fmla="*/ 72 w 272"/>
                  <a:gd name="T47" fmla="*/ 113 h 163"/>
                  <a:gd name="T48" fmla="*/ 100 w 272"/>
                  <a:gd name="T49" fmla="*/ 97 h 163"/>
                  <a:gd name="T50" fmla="*/ 122 w 272"/>
                  <a:gd name="T51" fmla="*/ 75 h 163"/>
                  <a:gd name="T52" fmla="*/ 125 w 272"/>
                  <a:gd name="T53" fmla="*/ 74 h 163"/>
                  <a:gd name="T54" fmla="*/ 164 w 272"/>
                  <a:gd name="T55" fmla="*/ 60 h 163"/>
                  <a:gd name="T56" fmla="*/ 122 w 272"/>
                  <a:gd name="T57" fmla="*/ 25 h 163"/>
                  <a:gd name="T58" fmla="*/ 168 w 272"/>
                  <a:gd name="T59" fmla="*/ 4 h 163"/>
                  <a:gd name="T60" fmla="*/ 184 w 272"/>
                  <a:gd name="T61" fmla="*/ 11 h 163"/>
                  <a:gd name="T62" fmla="*/ 184 w 272"/>
                  <a:gd name="T63" fmla="*/ 11 h 163"/>
                  <a:gd name="T64" fmla="*/ 133 w 272"/>
                  <a:gd name="T65" fmla="*/ 49 h 163"/>
                  <a:gd name="T66" fmla="*/ 133 w 272"/>
                  <a:gd name="T67" fmla="*/ 29 h 163"/>
                  <a:gd name="T68" fmla="*/ 198 w 272"/>
                  <a:gd name="T69" fmla="*/ 61 h 163"/>
                  <a:gd name="T70" fmla="*/ 245 w 272"/>
                  <a:gd name="T71" fmla="*/ 80 h 163"/>
                  <a:gd name="T72" fmla="*/ 254 w 272"/>
                  <a:gd name="T73" fmla="*/ 80 h 163"/>
                  <a:gd name="T74" fmla="*/ 134 w 272"/>
                  <a:gd name="T75" fmla="*/ 121 h 163"/>
                  <a:gd name="T76" fmla="*/ 158 w 272"/>
                  <a:gd name="T77" fmla="*/ 104 h 163"/>
                  <a:gd name="T78" fmla="*/ 15 w 272"/>
                  <a:gd name="T79" fmla="*/ 121 h 163"/>
                  <a:gd name="T80" fmla="*/ 66 w 272"/>
                  <a:gd name="T81" fmla="*/ 127 h 163"/>
                  <a:gd name="T82" fmla="*/ 15 w 272"/>
                  <a:gd name="T83" fmla="*/ 121 h 163"/>
                  <a:gd name="T84" fmla="*/ 182 w 272"/>
                  <a:gd name="T85" fmla="*/ 121 h 163"/>
                  <a:gd name="T86" fmla="*/ 173 w 272"/>
                  <a:gd name="T87" fmla="*/ 119 h 163"/>
                  <a:gd name="T88" fmla="*/ 251 w 272"/>
                  <a:gd name="T89" fmla="*/ 134 h 163"/>
                  <a:gd name="T90" fmla="*/ 244 w 272"/>
                  <a:gd name="T91" fmla="*/ 126 h 163"/>
                  <a:gd name="T92" fmla="*/ 215 w 272"/>
                  <a:gd name="T93" fmla="*/ 140 h 163"/>
                  <a:gd name="T94" fmla="*/ 206 w 272"/>
                  <a:gd name="T95" fmla="*/ 135 h 163"/>
                  <a:gd name="T96" fmla="*/ 111 w 272"/>
                  <a:gd name="T97" fmla="*/ 148 h 163"/>
                  <a:gd name="T98" fmla="*/ 104 w 272"/>
                  <a:gd name="T99" fmla="*/ 144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72" h="163">
                    <a:moveTo>
                      <a:pt x="178" y="6"/>
                    </a:moveTo>
                    <a:cubicBezTo>
                      <a:pt x="180" y="4"/>
                      <a:pt x="185" y="1"/>
                      <a:pt x="187" y="0"/>
                    </a:cubicBezTo>
                    <a:cubicBezTo>
                      <a:pt x="200" y="2"/>
                      <a:pt x="211" y="17"/>
                      <a:pt x="201" y="29"/>
                    </a:cubicBezTo>
                    <a:cubicBezTo>
                      <a:pt x="194" y="39"/>
                      <a:pt x="185" y="27"/>
                      <a:pt x="178" y="23"/>
                    </a:cubicBezTo>
                    <a:cubicBezTo>
                      <a:pt x="175" y="27"/>
                      <a:pt x="172" y="32"/>
                      <a:pt x="170" y="36"/>
                    </a:cubicBezTo>
                    <a:cubicBezTo>
                      <a:pt x="178" y="35"/>
                      <a:pt x="185" y="41"/>
                      <a:pt x="180" y="49"/>
                    </a:cubicBezTo>
                    <a:cubicBezTo>
                      <a:pt x="176" y="58"/>
                      <a:pt x="173" y="67"/>
                      <a:pt x="171" y="76"/>
                    </a:cubicBezTo>
                    <a:cubicBezTo>
                      <a:pt x="187" y="72"/>
                      <a:pt x="186" y="55"/>
                      <a:pt x="185" y="43"/>
                    </a:cubicBezTo>
                    <a:cubicBezTo>
                      <a:pt x="189" y="47"/>
                      <a:pt x="193" y="50"/>
                      <a:pt x="196" y="54"/>
                    </a:cubicBezTo>
                    <a:cubicBezTo>
                      <a:pt x="203" y="51"/>
                      <a:pt x="210" y="47"/>
                      <a:pt x="217" y="43"/>
                    </a:cubicBezTo>
                    <a:cubicBezTo>
                      <a:pt x="221" y="57"/>
                      <a:pt x="210" y="67"/>
                      <a:pt x="201" y="76"/>
                    </a:cubicBezTo>
                    <a:cubicBezTo>
                      <a:pt x="192" y="82"/>
                      <a:pt x="181" y="83"/>
                      <a:pt x="171" y="84"/>
                    </a:cubicBezTo>
                    <a:cubicBezTo>
                      <a:pt x="162" y="80"/>
                      <a:pt x="152" y="77"/>
                      <a:pt x="143" y="72"/>
                    </a:cubicBezTo>
                    <a:cubicBezTo>
                      <a:pt x="141" y="74"/>
                      <a:pt x="139" y="76"/>
                      <a:pt x="138" y="78"/>
                    </a:cubicBezTo>
                    <a:cubicBezTo>
                      <a:pt x="146" y="80"/>
                      <a:pt x="145" y="90"/>
                      <a:pt x="148" y="96"/>
                    </a:cubicBezTo>
                    <a:cubicBezTo>
                      <a:pt x="157" y="95"/>
                      <a:pt x="166" y="94"/>
                      <a:pt x="175" y="95"/>
                    </a:cubicBezTo>
                    <a:cubicBezTo>
                      <a:pt x="183" y="97"/>
                      <a:pt x="187" y="106"/>
                      <a:pt x="191" y="113"/>
                    </a:cubicBezTo>
                    <a:cubicBezTo>
                      <a:pt x="195" y="112"/>
                      <a:pt x="199" y="111"/>
                      <a:pt x="202" y="110"/>
                    </a:cubicBezTo>
                    <a:cubicBezTo>
                      <a:pt x="205" y="114"/>
                      <a:pt x="208" y="118"/>
                      <a:pt x="211" y="121"/>
                    </a:cubicBezTo>
                    <a:cubicBezTo>
                      <a:pt x="220" y="101"/>
                      <a:pt x="235" y="85"/>
                      <a:pt x="242" y="64"/>
                    </a:cubicBezTo>
                    <a:cubicBezTo>
                      <a:pt x="244" y="64"/>
                      <a:pt x="247" y="63"/>
                      <a:pt x="248" y="63"/>
                    </a:cubicBezTo>
                    <a:cubicBezTo>
                      <a:pt x="253" y="69"/>
                      <a:pt x="259" y="73"/>
                      <a:pt x="265" y="78"/>
                    </a:cubicBezTo>
                    <a:cubicBezTo>
                      <a:pt x="260" y="88"/>
                      <a:pt x="252" y="98"/>
                      <a:pt x="251" y="110"/>
                    </a:cubicBezTo>
                    <a:cubicBezTo>
                      <a:pt x="257" y="103"/>
                      <a:pt x="261" y="93"/>
                      <a:pt x="272" y="95"/>
                    </a:cubicBezTo>
                    <a:cubicBezTo>
                      <a:pt x="268" y="111"/>
                      <a:pt x="266" y="129"/>
                      <a:pt x="254" y="142"/>
                    </a:cubicBezTo>
                    <a:cubicBezTo>
                      <a:pt x="248" y="147"/>
                      <a:pt x="241" y="138"/>
                      <a:pt x="235" y="136"/>
                    </a:cubicBezTo>
                    <a:cubicBezTo>
                      <a:pt x="229" y="141"/>
                      <a:pt x="224" y="149"/>
                      <a:pt x="215" y="149"/>
                    </a:cubicBezTo>
                    <a:cubicBezTo>
                      <a:pt x="206" y="148"/>
                      <a:pt x="196" y="146"/>
                      <a:pt x="187" y="151"/>
                    </a:cubicBezTo>
                    <a:cubicBezTo>
                      <a:pt x="178" y="155"/>
                      <a:pt x="171" y="143"/>
                      <a:pt x="173" y="136"/>
                    </a:cubicBezTo>
                    <a:cubicBezTo>
                      <a:pt x="178" y="139"/>
                      <a:pt x="184" y="141"/>
                      <a:pt x="190" y="142"/>
                    </a:cubicBezTo>
                    <a:cubicBezTo>
                      <a:pt x="193" y="135"/>
                      <a:pt x="197" y="128"/>
                      <a:pt x="200" y="121"/>
                    </a:cubicBezTo>
                    <a:cubicBezTo>
                      <a:pt x="192" y="124"/>
                      <a:pt x="187" y="130"/>
                      <a:pt x="183" y="136"/>
                    </a:cubicBezTo>
                    <a:cubicBezTo>
                      <a:pt x="179" y="133"/>
                      <a:pt x="174" y="130"/>
                      <a:pt x="170" y="127"/>
                    </a:cubicBezTo>
                    <a:cubicBezTo>
                      <a:pt x="169" y="125"/>
                      <a:pt x="166" y="120"/>
                      <a:pt x="164" y="118"/>
                    </a:cubicBezTo>
                    <a:cubicBezTo>
                      <a:pt x="161" y="121"/>
                      <a:pt x="159" y="125"/>
                      <a:pt x="156" y="128"/>
                    </a:cubicBezTo>
                    <a:cubicBezTo>
                      <a:pt x="149" y="131"/>
                      <a:pt x="141" y="131"/>
                      <a:pt x="134" y="131"/>
                    </a:cubicBezTo>
                    <a:cubicBezTo>
                      <a:pt x="129" y="147"/>
                      <a:pt x="113" y="163"/>
                      <a:pt x="96" y="153"/>
                    </a:cubicBezTo>
                    <a:cubicBezTo>
                      <a:pt x="86" y="147"/>
                      <a:pt x="97" y="137"/>
                      <a:pt x="103" y="133"/>
                    </a:cubicBezTo>
                    <a:cubicBezTo>
                      <a:pt x="101" y="130"/>
                      <a:pt x="100" y="127"/>
                      <a:pt x="98" y="123"/>
                    </a:cubicBezTo>
                    <a:cubicBezTo>
                      <a:pt x="104" y="117"/>
                      <a:pt x="109" y="111"/>
                      <a:pt x="115" y="105"/>
                    </a:cubicBezTo>
                    <a:cubicBezTo>
                      <a:pt x="104" y="105"/>
                      <a:pt x="91" y="102"/>
                      <a:pt x="85" y="113"/>
                    </a:cubicBezTo>
                    <a:cubicBezTo>
                      <a:pt x="89" y="112"/>
                      <a:pt x="97" y="112"/>
                      <a:pt x="101" y="111"/>
                    </a:cubicBezTo>
                    <a:cubicBezTo>
                      <a:pt x="94" y="121"/>
                      <a:pt x="83" y="129"/>
                      <a:pt x="74" y="137"/>
                    </a:cubicBezTo>
                    <a:cubicBezTo>
                      <a:pt x="62" y="150"/>
                      <a:pt x="41" y="152"/>
                      <a:pt x="25" y="148"/>
                    </a:cubicBezTo>
                    <a:cubicBezTo>
                      <a:pt x="11" y="143"/>
                      <a:pt x="7" y="129"/>
                      <a:pt x="0" y="118"/>
                    </a:cubicBezTo>
                    <a:cubicBezTo>
                      <a:pt x="7" y="109"/>
                      <a:pt x="11" y="97"/>
                      <a:pt x="23" y="93"/>
                    </a:cubicBezTo>
                    <a:cubicBezTo>
                      <a:pt x="35" y="90"/>
                      <a:pt x="49" y="91"/>
                      <a:pt x="60" y="97"/>
                    </a:cubicBezTo>
                    <a:cubicBezTo>
                      <a:pt x="65" y="102"/>
                      <a:pt x="68" y="108"/>
                      <a:pt x="72" y="113"/>
                    </a:cubicBezTo>
                    <a:cubicBezTo>
                      <a:pt x="82" y="105"/>
                      <a:pt x="89" y="95"/>
                      <a:pt x="100" y="88"/>
                    </a:cubicBezTo>
                    <a:cubicBezTo>
                      <a:pt x="100" y="90"/>
                      <a:pt x="100" y="95"/>
                      <a:pt x="100" y="97"/>
                    </a:cubicBezTo>
                    <a:cubicBezTo>
                      <a:pt x="105" y="97"/>
                      <a:pt x="111" y="96"/>
                      <a:pt x="117" y="96"/>
                    </a:cubicBezTo>
                    <a:cubicBezTo>
                      <a:pt x="117" y="89"/>
                      <a:pt x="115" y="80"/>
                      <a:pt x="122" y="75"/>
                    </a:cubicBezTo>
                    <a:cubicBezTo>
                      <a:pt x="125" y="86"/>
                      <a:pt x="130" y="97"/>
                      <a:pt x="135" y="107"/>
                    </a:cubicBezTo>
                    <a:cubicBezTo>
                      <a:pt x="144" y="95"/>
                      <a:pt x="133" y="83"/>
                      <a:pt x="125" y="74"/>
                    </a:cubicBezTo>
                    <a:cubicBezTo>
                      <a:pt x="137" y="70"/>
                      <a:pt x="148" y="67"/>
                      <a:pt x="160" y="66"/>
                    </a:cubicBezTo>
                    <a:cubicBezTo>
                      <a:pt x="164" y="60"/>
                      <a:pt x="164" y="60"/>
                      <a:pt x="164" y="60"/>
                    </a:cubicBezTo>
                    <a:cubicBezTo>
                      <a:pt x="152" y="59"/>
                      <a:pt x="137" y="65"/>
                      <a:pt x="127" y="55"/>
                    </a:cubicBezTo>
                    <a:cubicBezTo>
                      <a:pt x="119" y="48"/>
                      <a:pt x="111" y="33"/>
                      <a:pt x="122" y="25"/>
                    </a:cubicBezTo>
                    <a:cubicBezTo>
                      <a:pt x="130" y="14"/>
                      <a:pt x="145" y="16"/>
                      <a:pt x="156" y="20"/>
                    </a:cubicBezTo>
                    <a:cubicBezTo>
                      <a:pt x="160" y="15"/>
                      <a:pt x="164" y="9"/>
                      <a:pt x="168" y="4"/>
                    </a:cubicBezTo>
                    <a:cubicBezTo>
                      <a:pt x="171" y="4"/>
                      <a:pt x="176" y="5"/>
                      <a:pt x="178" y="6"/>
                    </a:cubicBezTo>
                    <a:close/>
                    <a:moveTo>
                      <a:pt x="184" y="11"/>
                    </a:moveTo>
                    <a:cubicBezTo>
                      <a:pt x="186" y="15"/>
                      <a:pt x="189" y="19"/>
                      <a:pt x="192" y="23"/>
                    </a:cubicBezTo>
                    <a:cubicBezTo>
                      <a:pt x="204" y="21"/>
                      <a:pt x="191" y="9"/>
                      <a:pt x="184" y="11"/>
                    </a:cubicBezTo>
                    <a:close/>
                    <a:moveTo>
                      <a:pt x="133" y="29"/>
                    </a:moveTo>
                    <a:cubicBezTo>
                      <a:pt x="123" y="33"/>
                      <a:pt x="130" y="42"/>
                      <a:pt x="133" y="49"/>
                    </a:cubicBezTo>
                    <a:cubicBezTo>
                      <a:pt x="143" y="53"/>
                      <a:pt x="154" y="52"/>
                      <a:pt x="164" y="47"/>
                    </a:cubicBezTo>
                    <a:cubicBezTo>
                      <a:pt x="158" y="35"/>
                      <a:pt x="148" y="21"/>
                      <a:pt x="133" y="29"/>
                    </a:cubicBezTo>
                    <a:close/>
                    <a:moveTo>
                      <a:pt x="198" y="69"/>
                    </a:moveTo>
                    <a:cubicBezTo>
                      <a:pt x="203" y="67"/>
                      <a:pt x="203" y="64"/>
                      <a:pt x="198" y="61"/>
                    </a:cubicBezTo>
                    <a:cubicBezTo>
                      <a:pt x="193" y="64"/>
                      <a:pt x="193" y="67"/>
                      <a:pt x="198" y="69"/>
                    </a:cubicBezTo>
                    <a:close/>
                    <a:moveTo>
                      <a:pt x="245" y="80"/>
                    </a:moveTo>
                    <a:cubicBezTo>
                      <a:pt x="238" y="90"/>
                      <a:pt x="232" y="100"/>
                      <a:pt x="227" y="110"/>
                    </a:cubicBezTo>
                    <a:cubicBezTo>
                      <a:pt x="245" y="117"/>
                      <a:pt x="247" y="90"/>
                      <a:pt x="254" y="80"/>
                    </a:cubicBezTo>
                    <a:cubicBezTo>
                      <a:pt x="252" y="80"/>
                      <a:pt x="247" y="80"/>
                      <a:pt x="245" y="80"/>
                    </a:cubicBezTo>
                    <a:close/>
                    <a:moveTo>
                      <a:pt x="134" y="121"/>
                    </a:moveTo>
                    <a:cubicBezTo>
                      <a:pt x="139" y="121"/>
                      <a:pt x="145" y="121"/>
                      <a:pt x="151" y="121"/>
                    </a:cubicBezTo>
                    <a:cubicBezTo>
                      <a:pt x="155" y="116"/>
                      <a:pt x="156" y="110"/>
                      <a:pt x="158" y="104"/>
                    </a:cubicBezTo>
                    <a:cubicBezTo>
                      <a:pt x="148" y="105"/>
                      <a:pt x="137" y="110"/>
                      <a:pt x="134" y="121"/>
                    </a:cubicBezTo>
                    <a:close/>
                    <a:moveTo>
                      <a:pt x="15" y="121"/>
                    </a:moveTo>
                    <a:cubicBezTo>
                      <a:pt x="20" y="125"/>
                      <a:pt x="24" y="131"/>
                      <a:pt x="29" y="135"/>
                    </a:cubicBezTo>
                    <a:cubicBezTo>
                      <a:pt x="42" y="140"/>
                      <a:pt x="56" y="135"/>
                      <a:pt x="66" y="127"/>
                    </a:cubicBezTo>
                    <a:cubicBezTo>
                      <a:pt x="57" y="118"/>
                      <a:pt x="50" y="101"/>
                      <a:pt x="35" y="105"/>
                    </a:cubicBezTo>
                    <a:cubicBezTo>
                      <a:pt x="25" y="104"/>
                      <a:pt x="19" y="113"/>
                      <a:pt x="15" y="121"/>
                    </a:cubicBezTo>
                    <a:close/>
                    <a:moveTo>
                      <a:pt x="173" y="119"/>
                    </a:moveTo>
                    <a:cubicBezTo>
                      <a:pt x="175" y="119"/>
                      <a:pt x="180" y="120"/>
                      <a:pt x="182" y="121"/>
                    </a:cubicBezTo>
                    <a:cubicBezTo>
                      <a:pt x="181" y="118"/>
                      <a:pt x="181" y="113"/>
                      <a:pt x="180" y="111"/>
                    </a:cubicBezTo>
                    <a:cubicBezTo>
                      <a:pt x="174" y="109"/>
                      <a:pt x="173" y="113"/>
                      <a:pt x="173" y="119"/>
                    </a:cubicBezTo>
                    <a:close/>
                    <a:moveTo>
                      <a:pt x="244" y="126"/>
                    </a:moveTo>
                    <a:cubicBezTo>
                      <a:pt x="244" y="131"/>
                      <a:pt x="246" y="134"/>
                      <a:pt x="251" y="134"/>
                    </a:cubicBezTo>
                    <a:cubicBezTo>
                      <a:pt x="257" y="131"/>
                      <a:pt x="257" y="124"/>
                      <a:pt x="259" y="118"/>
                    </a:cubicBezTo>
                    <a:cubicBezTo>
                      <a:pt x="253" y="120"/>
                      <a:pt x="247" y="121"/>
                      <a:pt x="244" y="126"/>
                    </a:cubicBezTo>
                    <a:close/>
                    <a:moveTo>
                      <a:pt x="206" y="135"/>
                    </a:moveTo>
                    <a:cubicBezTo>
                      <a:pt x="207" y="140"/>
                      <a:pt x="210" y="142"/>
                      <a:pt x="215" y="140"/>
                    </a:cubicBezTo>
                    <a:cubicBezTo>
                      <a:pt x="225" y="142"/>
                      <a:pt x="225" y="129"/>
                      <a:pt x="226" y="123"/>
                    </a:cubicBezTo>
                    <a:cubicBezTo>
                      <a:pt x="218" y="124"/>
                      <a:pt x="211" y="128"/>
                      <a:pt x="206" y="135"/>
                    </a:cubicBezTo>
                    <a:close/>
                    <a:moveTo>
                      <a:pt x="104" y="144"/>
                    </a:moveTo>
                    <a:cubicBezTo>
                      <a:pt x="106" y="145"/>
                      <a:pt x="109" y="147"/>
                      <a:pt x="111" y="148"/>
                    </a:cubicBezTo>
                    <a:cubicBezTo>
                      <a:pt x="117" y="143"/>
                      <a:pt x="123" y="138"/>
                      <a:pt x="123" y="129"/>
                    </a:cubicBezTo>
                    <a:cubicBezTo>
                      <a:pt x="116" y="133"/>
                      <a:pt x="110" y="139"/>
                      <a:pt x="104" y="14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09" name="Freeform 438"/>
              <p:cNvSpPr>
                <a:spLocks noEditPoints="1"/>
              </p:cNvSpPr>
              <p:nvPr/>
            </p:nvSpPr>
            <p:spPr bwMode="auto">
              <a:xfrm>
                <a:off x="4220559" y="2697937"/>
                <a:ext cx="158552" cy="218204"/>
              </a:xfrm>
              <a:custGeom>
                <a:avLst/>
                <a:gdLst>
                  <a:gd name="T0" fmla="*/ 3 w 47"/>
                  <a:gd name="T1" fmla="*/ 43 h 65"/>
                  <a:gd name="T2" fmla="*/ 29 w 47"/>
                  <a:gd name="T3" fmla="*/ 0 h 65"/>
                  <a:gd name="T4" fmla="*/ 40 w 47"/>
                  <a:gd name="T5" fmla="*/ 12 h 65"/>
                  <a:gd name="T6" fmla="*/ 35 w 47"/>
                  <a:gd name="T7" fmla="*/ 55 h 65"/>
                  <a:gd name="T8" fmla="*/ 3 w 47"/>
                  <a:gd name="T9" fmla="*/ 57 h 65"/>
                  <a:gd name="T10" fmla="*/ 3 w 47"/>
                  <a:gd name="T11" fmla="*/ 43 h 65"/>
                  <a:gd name="T12" fmla="*/ 17 w 47"/>
                  <a:gd name="T13" fmla="*/ 46 h 65"/>
                  <a:gd name="T14" fmla="*/ 26 w 47"/>
                  <a:gd name="T15" fmla="*/ 46 h 65"/>
                  <a:gd name="T16" fmla="*/ 27 w 47"/>
                  <a:gd name="T17" fmla="*/ 30 h 65"/>
                  <a:gd name="T18" fmla="*/ 17 w 47"/>
                  <a:gd name="T19" fmla="*/ 4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7" h="65">
                    <a:moveTo>
                      <a:pt x="3" y="43"/>
                    </a:moveTo>
                    <a:cubicBezTo>
                      <a:pt x="8" y="27"/>
                      <a:pt x="18" y="14"/>
                      <a:pt x="29" y="0"/>
                    </a:cubicBezTo>
                    <a:cubicBezTo>
                      <a:pt x="34" y="2"/>
                      <a:pt x="41" y="5"/>
                      <a:pt x="40" y="12"/>
                    </a:cubicBezTo>
                    <a:cubicBezTo>
                      <a:pt x="40" y="26"/>
                      <a:pt x="47" y="44"/>
                      <a:pt x="35" y="55"/>
                    </a:cubicBezTo>
                    <a:cubicBezTo>
                      <a:pt x="25" y="60"/>
                      <a:pt x="12" y="65"/>
                      <a:pt x="3" y="57"/>
                    </a:cubicBezTo>
                    <a:cubicBezTo>
                      <a:pt x="0" y="53"/>
                      <a:pt x="2" y="47"/>
                      <a:pt x="3" y="43"/>
                    </a:cubicBezTo>
                    <a:close/>
                    <a:moveTo>
                      <a:pt x="17" y="46"/>
                    </a:moveTo>
                    <a:cubicBezTo>
                      <a:pt x="19" y="46"/>
                      <a:pt x="24" y="46"/>
                      <a:pt x="26" y="46"/>
                    </a:cubicBezTo>
                    <a:cubicBezTo>
                      <a:pt x="27" y="41"/>
                      <a:pt x="27" y="35"/>
                      <a:pt x="27" y="30"/>
                    </a:cubicBezTo>
                    <a:cubicBezTo>
                      <a:pt x="22" y="34"/>
                      <a:pt x="19" y="40"/>
                      <a:pt x="17" y="4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0" name="Freeform 439"/>
              <p:cNvSpPr/>
              <p:nvPr/>
            </p:nvSpPr>
            <p:spPr bwMode="auto">
              <a:xfrm>
                <a:off x="5903398" y="2765439"/>
                <a:ext cx="75351" cy="50234"/>
              </a:xfrm>
              <a:custGeom>
                <a:avLst/>
                <a:gdLst>
                  <a:gd name="T0" fmla="*/ 0 w 22"/>
                  <a:gd name="T1" fmla="*/ 15 h 15"/>
                  <a:gd name="T2" fmla="*/ 22 w 22"/>
                  <a:gd name="T3" fmla="*/ 0 h 15"/>
                  <a:gd name="T4" fmla="*/ 0 w 22"/>
                  <a:gd name="T5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" h="15">
                    <a:moveTo>
                      <a:pt x="0" y="15"/>
                    </a:moveTo>
                    <a:cubicBezTo>
                      <a:pt x="6" y="8"/>
                      <a:pt x="14" y="4"/>
                      <a:pt x="22" y="0"/>
                    </a:cubicBezTo>
                    <a:cubicBezTo>
                      <a:pt x="18" y="10"/>
                      <a:pt x="9" y="14"/>
                      <a:pt x="0" y="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1" name="Freeform 440"/>
              <p:cNvSpPr>
                <a:spLocks noEditPoints="1"/>
              </p:cNvSpPr>
              <p:nvPr/>
            </p:nvSpPr>
            <p:spPr bwMode="auto">
              <a:xfrm>
                <a:off x="5446583" y="2781137"/>
                <a:ext cx="238612" cy="208785"/>
              </a:xfrm>
              <a:custGeom>
                <a:avLst/>
                <a:gdLst>
                  <a:gd name="T0" fmla="*/ 18 w 71"/>
                  <a:gd name="T1" fmla="*/ 22 h 62"/>
                  <a:gd name="T2" fmla="*/ 53 w 71"/>
                  <a:gd name="T3" fmla="*/ 47 h 62"/>
                  <a:gd name="T4" fmla="*/ 29 w 71"/>
                  <a:gd name="T5" fmla="*/ 41 h 62"/>
                  <a:gd name="T6" fmla="*/ 16 w 71"/>
                  <a:gd name="T7" fmla="*/ 58 h 62"/>
                  <a:gd name="T8" fmla="*/ 7 w 71"/>
                  <a:gd name="T9" fmla="*/ 22 h 62"/>
                  <a:gd name="T10" fmla="*/ 18 w 71"/>
                  <a:gd name="T11" fmla="*/ 22 h 62"/>
                  <a:gd name="T12" fmla="*/ 31 w 71"/>
                  <a:gd name="T13" fmla="*/ 23 h 62"/>
                  <a:gd name="T14" fmla="*/ 47 w 71"/>
                  <a:gd name="T15" fmla="*/ 39 h 62"/>
                  <a:gd name="T16" fmla="*/ 31 w 71"/>
                  <a:gd name="T17" fmla="*/ 23 h 62"/>
                  <a:gd name="T18" fmla="*/ 13 w 71"/>
                  <a:gd name="T19" fmla="*/ 37 h 62"/>
                  <a:gd name="T20" fmla="*/ 18 w 71"/>
                  <a:gd name="T21" fmla="*/ 45 h 62"/>
                  <a:gd name="T22" fmla="*/ 13 w 71"/>
                  <a:gd name="T23" fmla="*/ 3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1" h="62">
                    <a:moveTo>
                      <a:pt x="18" y="22"/>
                    </a:moveTo>
                    <a:cubicBezTo>
                      <a:pt x="31" y="0"/>
                      <a:pt x="71" y="27"/>
                      <a:pt x="53" y="47"/>
                    </a:cubicBezTo>
                    <a:cubicBezTo>
                      <a:pt x="45" y="45"/>
                      <a:pt x="37" y="43"/>
                      <a:pt x="29" y="41"/>
                    </a:cubicBezTo>
                    <a:cubicBezTo>
                      <a:pt x="26" y="47"/>
                      <a:pt x="27" y="62"/>
                      <a:pt x="16" y="58"/>
                    </a:cubicBezTo>
                    <a:cubicBezTo>
                      <a:pt x="0" y="53"/>
                      <a:pt x="2" y="35"/>
                      <a:pt x="7" y="22"/>
                    </a:cubicBezTo>
                    <a:cubicBezTo>
                      <a:pt x="10" y="22"/>
                      <a:pt x="15" y="22"/>
                      <a:pt x="18" y="22"/>
                    </a:cubicBezTo>
                    <a:close/>
                    <a:moveTo>
                      <a:pt x="31" y="23"/>
                    </a:moveTo>
                    <a:cubicBezTo>
                      <a:pt x="33" y="30"/>
                      <a:pt x="40" y="35"/>
                      <a:pt x="47" y="39"/>
                    </a:cubicBezTo>
                    <a:cubicBezTo>
                      <a:pt x="48" y="29"/>
                      <a:pt x="39" y="25"/>
                      <a:pt x="31" y="23"/>
                    </a:cubicBezTo>
                    <a:close/>
                    <a:moveTo>
                      <a:pt x="13" y="37"/>
                    </a:moveTo>
                    <a:cubicBezTo>
                      <a:pt x="8" y="40"/>
                      <a:pt x="13" y="48"/>
                      <a:pt x="18" y="45"/>
                    </a:cubicBezTo>
                    <a:cubicBezTo>
                      <a:pt x="22" y="42"/>
                      <a:pt x="18" y="33"/>
                      <a:pt x="13" y="3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2" name="Freeform 441"/>
              <p:cNvSpPr>
                <a:spLocks noEditPoints="1"/>
              </p:cNvSpPr>
              <p:nvPr/>
            </p:nvSpPr>
            <p:spPr bwMode="auto">
              <a:xfrm>
                <a:off x="5876712" y="2889454"/>
                <a:ext cx="135004" cy="131864"/>
              </a:xfrm>
              <a:custGeom>
                <a:avLst/>
                <a:gdLst>
                  <a:gd name="T0" fmla="*/ 0 w 40"/>
                  <a:gd name="T1" fmla="*/ 32 h 39"/>
                  <a:gd name="T2" fmla="*/ 38 w 40"/>
                  <a:gd name="T3" fmla="*/ 0 h 39"/>
                  <a:gd name="T4" fmla="*/ 23 w 40"/>
                  <a:gd name="T5" fmla="*/ 38 h 39"/>
                  <a:gd name="T6" fmla="*/ 0 w 40"/>
                  <a:gd name="T7" fmla="*/ 32 h 39"/>
                  <a:gd name="T8" fmla="*/ 21 w 40"/>
                  <a:gd name="T9" fmla="*/ 20 h 39"/>
                  <a:gd name="T10" fmla="*/ 19 w 40"/>
                  <a:gd name="T11" fmla="*/ 30 h 39"/>
                  <a:gd name="T12" fmla="*/ 21 w 40"/>
                  <a:gd name="T13" fmla="*/ 2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9">
                    <a:moveTo>
                      <a:pt x="0" y="32"/>
                    </a:moveTo>
                    <a:cubicBezTo>
                      <a:pt x="10" y="18"/>
                      <a:pt x="24" y="8"/>
                      <a:pt x="38" y="0"/>
                    </a:cubicBezTo>
                    <a:cubicBezTo>
                      <a:pt x="40" y="14"/>
                      <a:pt x="33" y="28"/>
                      <a:pt x="23" y="38"/>
                    </a:cubicBezTo>
                    <a:cubicBezTo>
                      <a:pt x="15" y="39"/>
                      <a:pt x="7" y="35"/>
                      <a:pt x="0" y="32"/>
                    </a:cubicBezTo>
                    <a:close/>
                    <a:moveTo>
                      <a:pt x="21" y="20"/>
                    </a:moveTo>
                    <a:cubicBezTo>
                      <a:pt x="16" y="20"/>
                      <a:pt x="12" y="30"/>
                      <a:pt x="19" y="30"/>
                    </a:cubicBezTo>
                    <a:cubicBezTo>
                      <a:pt x="24" y="30"/>
                      <a:pt x="28" y="20"/>
                      <a:pt x="21" y="2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3" name="Freeform 442"/>
              <p:cNvSpPr/>
              <p:nvPr/>
            </p:nvSpPr>
            <p:spPr bwMode="auto">
              <a:xfrm>
                <a:off x="4627141" y="2960095"/>
                <a:ext cx="117736" cy="350068"/>
              </a:xfrm>
              <a:custGeom>
                <a:avLst/>
                <a:gdLst>
                  <a:gd name="T0" fmla="*/ 24 w 35"/>
                  <a:gd name="T1" fmla="*/ 0 h 104"/>
                  <a:gd name="T2" fmla="*/ 27 w 35"/>
                  <a:gd name="T3" fmla="*/ 22 h 104"/>
                  <a:gd name="T4" fmla="*/ 22 w 35"/>
                  <a:gd name="T5" fmla="*/ 66 h 104"/>
                  <a:gd name="T6" fmla="*/ 12 w 35"/>
                  <a:gd name="T7" fmla="*/ 103 h 104"/>
                  <a:gd name="T8" fmla="*/ 0 w 35"/>
                  <a:gd name="T9" fmla="*/ 104 h 104"/>
                  <a:gd name="T10" fmla="*/ 15 w 35"/>
                  <a:gd name="T11" fmla="*/ 50 h 104"/>
                  <a:gd name="T12" fmla="*/ 24 w 35"/>
                  <a:gd name="T13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104">
                    <a:moveTo>
                      <a:pt x="24" y="0"/>
                    </a:moveTo>
                    <a:cubicBezTo>
                      <a:pt x="35" y="3"/>
                      <a:pt x="28" y="14"/>
                      <a:pt x="27" y="22"/>
                    </a:cubicBezTo>
                    <a:cubicBezTo>
                      <a:pt x="21" y="36"/>
                      <a:pt x="27" y="52"/>
                      <a:pt x="22" y="66"/>
                    </a:cubicBezTo>
                    <a:cubicBezTo>
                      <a:pt x="18" y="78"/>
                      <a:pt x="17" y="91"/>
                      <a:pt x="12" y="103"/>
                    </a:cubicBezTo>
                    <a:cubicBezTo>
                      <a:pt x="9" y="103"/>
                      <a:pt x="3" y="104"/>
                      <a:pt x="0" y="104"/>
                    </a:cubicBezTo>
                    <a:cubicBezTo>
                      <a:pt x="6" y="86"/>
                      <a:pt x="11" y="69"/>
                      <a:pt x="15" y="50"/>
                    </a:cubicBezTo>
                    <a:cubicBezTo>
                      <a:pt x="14" y="33"/>
                      <a:pt x="16" y="16"/>
                      <a:pt x="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4" name="Freeform 443"/>
              <p:cNvSpPr>
                <a:spLocks noEditPoints="1"/>
              </p:cNvSpPr>
              <p:nvPr/>
            </p:nvSpPr>
            <p:spPr bwMode="auto">
              <a:xfrm>
                <a:off x="3523562" y="3088820"/>
                <a:ext cx="91049" cy="174250"/>
              </a:xfrm>
              <a:custGeom>
                <a:avLst/>
                <a:gdLst>
                  <a:gd name="T0" fmla="*/ 8 w 27"/>
                  <a:gd name="T1" fmla="*/ 5 h 52"/>
                  <a:gd name="T2" fmla="*/ 27 w 27"/>
                  <a:gd name="T3" fmla="*/ 20 h 52"/>
                  <a:gd name="T4" fmla="*/ 1 w 27"/>
                  <a:gd name="T5" fmla="*/ 52 h 52"/>
                  <a:gd name="T6" fmla="*/ 8 w 27"/>
                  <a:gd name="T7" fmla="*/ 5 h 52"/>
                  <a:gd name="T8" fmla="*/ 10 w 27"/>
                  <a:gd name="T9" fmla="*/ 18 h 52"/>
                  <a:gd name="T10" fmla="*/ 11 w 27"/>
                  <a:gd name="T11" fmla="*/ 29 h 52"/>
                  <a:gd name="T12" fmla="*/ 10 w 27"/>
                  <a:gd name="T13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52">
                    <a:moveTo>
                      <a:pt x="8" y="5"/>
                    </a:moveTo>
                    <a:cubicBezTo>
                      <a:pt x="17" y="0"/>
                      <a:pt x="25" y="13"/>
                      <a:pt x="27" y="20"/>
                    </a:cubicBezTo>
                    <a:cubicBezTo>
                      <a:pt x="23" y="33"/>
                      <a:pt x="12" y="44"/>
                      <a:pt x="1" y="52"/>
                    </a:cubicBezTo>
                    <a:cubicBezTo>
                      <a:pt x="0" y="36"/>
                      <a:pt x="1" y="19"/>
                      <a:pt x="8" y="5"/>
                    </a:cubicBezTo>
                    <a:close/>
                    <a:moveTo>
                      <a:pt x="10" y="18"/>
                    </a:moveTo>
                    <a:cubicBezTo>
                      <a:pt x="7" y="23"/>
                      <a:pt x="7" y="26"/>
                      <a:pt x="11" y="29"/>
                    </a:cubicBezTo>
                    <a:cubicBezTo>
                      <a:pt x="22" y="31"/>
                      <a:pt x="20" y="8"/>
                      <a:pt x="10" y="1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5" name="Freeform 444"/>
              <p:cNvSpPr>
                <a:spLocks noEditPoints="1"/>
              </p:cNvSpPr>
              <p:nvPr/>
            </p:nvSpPr>
            <p:spPr bwMode="auto">
              <a:xfrm>
                <a:off x="4799820" y="3104518"/>
                <a:ext cx="638914" cy="605947"/>
              </a:xfrm>
              <a:custGeom>
                <a:avLst/>
                <a:gdLst>
                  <a:gd name="T0" fmla="*/ 139 w 190"/>
                  <a:gd name="T1" fmla="*/ 48 h 180"/>
                  <a:gd name="T2" fmla="*/ 139 w 190"/>
                  <a:gd name="T3" fmla="*/ 74 h 180"/>
                  <a:gd name="T4" fmla="*/ 124 w 190"/>
                  <a:gd name="T5" fmla="*/ 87 h 180"/>
                  <a:gd name="T6" fmla="*/ 136 w 190"/>
                  <a:gd name="T7" fmla="*/ 102 h 180"/>
                  <a:gd name="T8" fmla="*/ 122 w 190"/>
                  <a:gd name="T9" fmla="*/ 99 h 180"/>
                  <a:gd name="T10" fmla="*/ 88 w 190"/>
                  <a:gd name="T11" fmla="*/ 107 h 180"/>
                  <a:gd name="T12" fmla="*/ 76 w 190"/>
                  <a:gd name="T13" fmla="*/ 122 h 180"/>
                  <a:gd name="T14" fmla="*/ 116 w 190"/>
                  <a:gd name="T15" fmla="*/ 144 h 180"/>
                  <a:gd name="T16" fmla="*/ 133 w 190"/>
                  <a:gd name="T17" fmla="*/ 152 h 180"/>
                  <a:gd name="T18" fmla="*/ 187 w 190"/>
                  <a:gd name="T19" fmla="*/ 114 h 180"/>
                  <a:gd name="T20" fmla="*/ 180 w 190"/>
                  <a:gd name="T21" fmla="*/ 133 h 180"/>
                  <a:gd name="T22" fmla="*/ 172 w 190"/>
                  <a:gd name="T23" fmla="*/ 175 h 180"/>
                  <a:gd name="T24" fmla="*/ 140 w 190"/>
                  <a:gd name="T25" fmla="*/ 178 h 180"/>
                  <a:gd name="T26" fmla="*/ 95 w 190"/>
                  <a:gd name="T27" fmla="*/ 168 h 180"/>
                  <a:gd name="T28" fmla="*/ 89 w 190"/>
                  <a:gd name="T29" fmla="*/ 144 h 180"/>
                  <a:gd name="T30" fmla="*/ 37 w 190"/>
                  <a:gd name="T31" fmla="*/ 176 h 180"/>
                  <a:gd name="T32" fmla="*/ 43 w 190"/>
                  <a:gd name="T33" fmla="*/ 167 h 180"/>
                  <a:gd name="T34" fmla="*/ 34 w 190"/>
                  <a:gd name="T35" fmla="*/ 161 h 180"/>
                  <a:gd name="T36" fmla="*/ 19 w 190"/>
                  <a:gd name="T37" fmla="*/ 167 h 180"/>
                  <a:gd name="T38" fmla="*/ 44 w 190"/>
                  <a:gd name="T39" fmla="*/ 128 h 180"/>
                  <a:gd name="T40" fmla="*/ 29 w 190"/>
                  <a:gd name="T41" fmla="*/ 132 h 180"/>
                  <a:gd name="T42" fmla="*/ 26 w 190"/>
                  <a:gd name="T43" fmla="*/ 108 h 180"/>
                  <a:gd name="T44" fmla="*/ 38 w 190"/>
                  <a:gd name="T45" fmla="*/ 81 h 180"/>
                  <a:gd name="T46" fmla="*/ 79 w 190"/>
                  <a:gd name="T47" fmla="*/ 81 h 180"/>
                  <a:gd name="T48" fmla="*/ 62 w 190"/>
                  <a:gd name="T49" fmla="*/ 52 h 180"/>
                  <a:gd name="T50" fmla="*/ 94 w 190"/>
                  <a:gd name="T51" fmla="*/ 14 h 180"/>
                  <a:gd name="T52" fmla="*/ 128 w 190"/>
                  <a:gd name="T53" fmla="*/ 38 h 180"/>
                  <a:gd name="T54" fmla="*/ 114 w 190"/>
                  <a:gd name="T55" fmla="*/ 50 h 180"/>
                  <a:gd name="T56" fmla="*/ 90 w 190"/>
                  <a:gd name="T57" fmla="*/ 73 h 180"/>
                  <a:gd name="T58" fmla="*/ 128 w 190"/>
                  <a:gd name="T59" fmla="*/ 49 h 180"/>
                  <a:gd name="T60" fmla="*/ 129 w 190"/>
                  <a:gd name="T61" fmla="*/ 71 h 180"/>
                  <a:gd name="T62" fmla="*/ 129 w 190"/>
                  <a:gd name="T63" fmla="*/ 71 h 180"/>
                  <a:gd name="T64" fmla="*/ 68 w 190"/>
                  <a:gd name="T65" fmla="*/ 87 h 180"/>
                  <a:gd name="T66" fmla="*/ 76 w 190"/>
                  <a:gd name="T67" fmla="*/ 92 h 180"/>
                  <a:gd name="T68" fmla="*/ 95 w 190"/>
                  <a:gd name="T69" fmla="*/ 84 h 180"/>
                  <a:gd name="T70" fmla="*/ 99 w 190"/>
                  <a:gd name="T71" fmla="*/ 105 h 180"/>
                  <a:gd name="T72" fmla="*/ 99 w 190"/>
                  <a:gd name="T73" fmla="*/ 105 h 180"/>
                  <a:gd name="T74" fmla="*/ 35 w 190"/>
                  <a:gd name="T75" fmla="*/ 91 h 180"/>
                  <a:gd name="T76" fmla="*/ 39 w 190"/>
                  <a:gd name="T77" fmla="*/ 96 h 180"/>
                  <a:gd name="T78" fmla="*/ 29 w 190"/>
                  <a:gd name="T79" fmla="*/ 120 h 180"/>
                  <a:gd name="T80" fmla="*/ 47 w 190"/>
                  <a:gd name="T81" fmla="*/ 102 h 180"/>
                  <a:gd name="T82" fmla="*/ 57 w 190"/>
                  <a:gd name="T83" fmla="*/ 117 h 180"/>
                  <a:gd name="T84" fmla="*/ 59 w 190"/>
                  <a:gd name="T85" fmla="*/ 105 h 180"/>
                  <a:gd name="T86" fmla="*/ 147 w 190"/>
                  <a:gd name="T87" fmla="*/ 142 h 180"/>
                  <a:gd name="T88" fmla="*/ 173 w 190"/>
                  <a:gd name="T89" fmla="*/ 113 h 180"/>
                  <a:gd name="T90" fmla="*/ 60 w 190"/>
                  <a:gd name="T91" fmla="*/ 145 h 180"/>
                  <a:gd name="T92" fmla="*/ 84 w 190"/>
                  <a:gd name="T93" fmla="*/ 131 h 180"/>
                  <a:gd name="T94" fmla="*/ 105 w 190"/>
                  <a:gd name="T95" fmla="*/ 171 h 180"/>
                  <a:gd name="T96" fmla="*/ 116 w 190"/>
                  <a:gd name="T97" fmla="*/ 152 h 180"/>
                  <a:gd name="T98" fmla="*/ 126 w 190"/>
                  <a:gd name="T99" fmla="*/ 168 h 180"/>
                  <a:gd name="T100" fmla="*/ 145 w 190"/>
                  <a:gd name="T101" fmla="*/ 153 h 180"/>
                  <a:gd name="T102" fmla="*/ 170 w 190"/>
                  <a:gd name="T103" fmla="*/ 153 h 180"/>
                  <a:gd name="T104" fmla="*/ 170 w 190"/>
                  <a:gd name="T105" fmla="*/ 153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90" h="180">
                    <a:moveTo>
                      <a:pt x="94" y="14"/>
                    </a:moveTo>
                    <a:cubicBezTo>
                      <a:pt x="115" y="0"/>
                      <a:pt x="149" y="22"/>
                      <a:pt x="139" y="48"/>
                    </a:cubicBezTo>
                    <a:cubicBezTo>
                      <a:pt x="143" y="50"/>
                      <a:pt x="147" y="52"/>
                      <a:pt x="151" y="55"/>
                    </a:cubicBezTo>
                    <a:cubicBezTo>
                      <a:pt x="148" y="61"/>
                      <a:pt x="146" y="70"/>
                      <a:pt x="139" y="74"/>
                    </a:cubicBezTo>
                    <a:cubicBezTo>
                      <a:pt x="132" y="79"/>
                      <a:pt x="124" y="75"/>
                      <a:pt x="117" y="75"/>
                    </a:cubicBezTo>
                    <a:cubicBezTo>
                      <a:pt x="120" y="79"/>
                      <a:pt x="122" y="83"/>
                      <a:pt x="124" y="87"/>
                    </a:cubicBezTo>
                    <a:cubicBezTo>
                      <a:pt x="131" y="84"/>
                      <a:pt x="139" y="81"/>
                      <a:pt x="146" y="79"/>
                    </a:cubicBezTo>
                    <a:cubicBezTo>
                      <a:pt x="145" y="88"/>
                      <a:pt x="141" y="95"/>
                      <a:pt x="136" y="102"/>
                    </a:cubicBezTo>
                    <a:cubicBezTo>
                      <a:pt x="133" y="99"/>
                      <a:pt x="131" y="96"/>
                      <a:pt x="128" y="94"/>
                    </a:cubicBezTo>
                    <a:cubicBezTo>
                      <a:pt x="126" y="95"/>
                      <a:pt x="124" y="97"/>
                      <a:pt x="122" y="99"/>
                    </a:cubicBezTo>
                    <a:cubicBezTo>
                      <a:pt x="125" y="102"/>
                      <a:pt x="128" y="104"/>
                      <a:pt x="131" y="107"/>
                    </a:cubicBezTo>
                    <a:cubicBezTo>
                      <a:pt x="117" y="110"/>
                      <a:pt x="100" y="118"/>
                      <a:pt x="88" y="107"/>
                    </a:cubicBezTo>
                    <a:cubicBezTo>
                      <a:pt x="80" y="104"/>
                      <a:pt x="73" y="100"/>
                      <a:pt x="65" y="96"/>
                    </a:cubicBezTo>
                    <a:cubicBezTo>
                      <a:pt x="70" y="104"/>
                      <a:pt x="75" y="113"/>
                      <a:pt x="76" y="122"/>
                    </a:cubicBezTo>
                    <a:cubicBezTo>
                      <a:pt x="84" y="122"/>
                      <a:pt x="92" y="122"/>
                      <a:pt x="100" y="121"/>
                    </a:cubicBezTo>
                    <a:cubicBezTo>
                      <a:pt x="107" y="127"/>
                      <a:pt x="113" y="135"/>
                      <a:pt x="116" y="144"/>
                    </a:cubicBezTo>
                    <a:cubicBezTo>
                      <a:pt x="118" y="143"/>
                      <a:pt x="123" y="140"/>
                      <a:pt x="125" y="138"/>
                    </a:cubicBezTo>
                    <a:cubicBezTo>
                      <a:pt x="127" y="143"/>
                      <a:pt x="130" y="147"/>
                      <a:pt x="133" y="152"/>
                    </a:cubicBezTo>
                    <a:cubicBezTo>
                      <a:pt x="145" y="134"/>
                      <a:pt x="157" y="117"/>
                      <a:pt x="169" y="99"/>
                    </a:cubicBezTo>
                    <a:cubicBezTo>
                      <a:pt x="177" y="101"/>
                      <a:pt x="181" y="110"/>
                      <a:pt x="187" y="114"/>
                    </a:cubicBezTo>
                    <a:cubicBezTo>
                      <a:pt x="181" y="124"/>
                      <a:pt x="175" y="134"/>
                      <a:pt x="169" y="144"/>
                    </a:cubicBezTo>
                    <a:cubicBezTo>
                      <a:pt x="175" y="143"/>
                      <a:pt x="177" y="137"/>
                      <a:pt x="180" y="133"/>
                    </a:cubicBezTo>
                    <a:cubicBezTo>
                      <a:pt x="182" y="132"/>
                      <a:pt x="187" y="132"/>
                      <a:pt x="189" y="131"/>
                    </a:cubicBezTo>
                    <a:cubicBezTo>
                      <a:pt x="190" y="147"/>
                      <a:pt x="183" y="163"/>
                      <a:pt x="172" y="175"/>
                    </a:cubicBezTo>
                    <a:cubicBezTo>
                      <a:pt x="165" y="175"/>
                      <a:pt x="159" y="170"/>
                      <a:pt x="154" y="167"/>
                    </a:cubicBezTo>
                    <a:cubicBezTo>
                      <a:pt x="149" y="171"/>
                      <a:pt x="145" y="175"/>
                      <a:pt x="140" y="178"/>
                    </a:cubicBezTo>
                    <a:cubicBezTo>
                      <a:pt x="130" y="180"/>
                      <a:pt x="121" y="171"/>
                      <a:pt x="111" y="176"/>
                    </a:cubicBezTo>
                    <a:cubicBezTo>
                      <a:pt x="104" y="179"/>
                      <a:pt x="98" y="174"/>
                      <a:pt x="95" y="168"/>
                    </a:cubicBezTo>
                    <a:cubicBezTo>
                      <a:pt x="96" y="166"/>
                      <a:pt x="98" y="162"/>
                      <a:pt x="99" y="160"/>
                    </a:cubicBezTo>
                    <a:cubicBezTo>
                      <a:pt x="96" y="154"/>
                      <a:pt x="92" y="149"/>
                      <a:pt x="89" y="144"/>
                    </a:cubicBezTo>
                    <a:cubicBezTo>
                      <a:pt x="83" y="155"/>
                      <a:pt x="72" y="157"/>
                      <a:pt x="61" y="154"/>
                    </a:cubicBezTo>
                    <a:cubicBezTo>
                      <a:pt x="56" y="164"/>
                      <a:pt x="48" y="172"/>
                      <a:pt x="37" y="176"/>
                    </a:cubicBezTo>
                    <a:cubicBezTo>
                      <a:pt x="38" y="173"/>
                      <a:pt x="39" y="166"/>
                      <a:pt x="40" y="163"/>
                    </a:cubicBezTo>
                    <a:cubicBezTo>
                      <a:pt x="43" y="167"/>
                      <a:pt x="43" y="167"/>
                      <a:pt x="43" y="167"/>
                    </a:cubicBezTo>
                    <a:cubicBezTo>
                      <a:pt x="45" y="163"/>
                      <a:pt x="49" y="156"/>
                      <a:pt x="51" y="153"/>
                    </a:cubicBezTo>
                    <a:cubicBezTo>
                      <a:pt x="44" y="151"/>
                      <a:pt x="39" y="158"/>
                      <a:pt x="34" y="161"/>
                    </a:cubicBezTo>
                    <a:cubicBezTo>
                      <a:pt x="33" y="166"/>
                      <a:pt x="31" y="171"/>
                      <a:pt x="29" y="175"/>
                    </a:cubicBezTo>
                    <a:cubicBezTo>
                      <a:pt x="26" y="173"/>
                      <a:pt x="21" y="169"/>
                      <a:pt x="19" y="167"/>
                    </a:cubicBezTo>
                    <a:cubicBezTo>
                      <a:pt x="19" y="161"/>
                      <a:pt x="26" y="158"/>
                      <a:pt x="30" y="154"/>
                    </a:cubicBezTo>
                    <a:cubicBezTo>
                      <a:pt x="25" y="142"/>
                      <a:pt x="37" y="136"/>
                      <a:pt x="44" y="128"/>
                    </a:cubicBezTo>
                    <a:cubicBezTo>
                      <a:pt x="35" y="129"/>
                      <a:pt x="23" y="124"/>
                      <a:pt x="16" y="132"/>
                    </a:cubicBezTo>
                    <a:cubicBezTo>
                      <a:pt x="19" y="132"/>
                      <a:pt x="25" y="132"/>
                      <a:pt x="29" y="132"/>
                    </a:cubicBezTo>
                    <a:cubicBezTo>
                      <a:pt x="29" y="145"/>
                      <a:pt x="11" y="143"/>
                      <a:pt x="4" y="139"/>
                    </a:cubicBezTo>
                    <a:cubicBezTo>
                      <a:pt x="9" y="126"/>
                      <a:pt x="22" y="120"/>
                      <a:pt x="26" y="108"/>
                    </a:cubicBezTo>
                    <a:cubicBezTo>
                      <a:pt x="17" y="110"/>
                      <a:pt x="1" y="113"/>
                      <a:pt x="0" y="99"/>
                    </a:cubicBezTo>
                    <a:cubicBezTo>
                      <a:pt x="4" y="83"/>
                      <a:pt x="25" y="85"/>
                      <a:pt x="38" y="81"/>
                    </a:cubicBezTo>
                    <a:cubicBezTo>
                      <a:pt x="41" y="78"/>
                      <a:pt x="44" y="74"/>
                      <a:pt x="48" y="71"/>
                    </a:cubicBezTo>
                    <a:cubicBezTo>
                      <a:pt x="60" y="68"/>
                      <a:pt x="70" y="76"/>
                      <a:pt x="79" y="81"/>
                    </a:cubicBezTo>
                    <a:cubicBezTo>
                      <a:pt x="81" y="79"/>
                      <a:pt x="81" y="76"/>
                      <a:pt x="81" y="73"/>
                    </a:cubicBezTo>
                    <a:cubicBezTo>
                      <a:pt x="74" y="67"/>
                      <a:pt x="65" y="62"/>
                      <a:pt x="62" y="52"/>
                    </a:cubicBezTo>
                    <a:cubicBezTo>
                      <a:pt x="68" y="43"/>
                      <a:pt x="71" y="33"/>
                      <a:pt x="75" y="24"/>
                    </a:cubicBezTo>
                    <a:cubicBezTo>
                      <a:pt x="85" y="29"/>
                      <a:pt x="88" y="20"/>
                      <a:pt x="94" y="14"/>
                    </a:cubicBezTo>
                    <a:close/>
                    <a:moveTo>
                      <a:pt x="103" y="24"/>
                    </a:moveTo>
                    <a:cubicBezTo>
                      <a:pt x="110" y="31"/>
                      <a:pt x="118" y="38"/>
                      <a:pt x="128" y="38"/>
                    </a:cubicBezTo>
                    <a:cubicBezTo>
                      <a:pt x="124" y="28"/>
                      <a:pt x="115" y="21"/>
                      <a:pt x="103" y="24"/>
                    </a:cubicBezTo>
                    <a:close/>
                    <a:moveTo>
                      <a:pt x="114" y="50"/>
                    </a:moveTo>
                    <a:cubicBezTo>
                      <a:pt x="111" y="57"/>
                      <a:pt x="110" y="64"/>
                      <a:pt x="107" y="70"/>
                    </a:cubicBezTo>
                    <a:cubicBezTo>
                      <a:pt x="102" y="71"/>
                      <a:pt x="96" y="72"/>
                      <a:pt x="90" y="73"/>
                    </a:cubicBezTo>
                    <a:cubicBezTo>
                      <a:pt x="94" y="77"/>
                      <a:pt x="100" y="79"/>
                      <a:pt x="106" y="78"/>
                    </a:cubicBezTo>
                    <a:cubicBezTo>
                      <a:pt x="117" y="71"/>
                      <a:pt x="122" y="60"/>
                      <a:pt x="128" y="49"/>
                    </a:cubicBezTo>
                    <a:cubicBezTo>
                      <a:pt x="123" y="49"/>
                      <a:pt x="118" y="50"/>
                      <a:pt x="114" y="50"/>
                    </a:cubicBezTo>
                    <a:close/>
                    <a:moveTo>
                      <a:pt x="129" y="71"/>
                    </a:moveTo>
                    <a:cubicBezTo>
                      <a:pt x="136" y="68"/>
                      <a:pt x="140" y="62"/>
                      <a:pt x="139" y="55"/>
                    </a:cubicBezTo>
                    <a:cubicBezTo>
                      <a:pt x="134" y="58"/>
                      <a:pt x="126" y="63"/>
                      <a:pt x="129" y="71"/>
                    </a:cubicBezTo>
                    <a:close/>
                    <a:moveTo>
                      <a:pt x="47" y="80"/>
                    </a:moveTo>
                    <a:cubicBezTo>
                      <a:pt x="41" y="95"/>
                      <a:pt x="61" y="96"/>
                      <a:pt x="68" y="87"/>
                    </a:cubicBezTo>
                    <a:cubicBezTo>
                      <a:pt x="67" y="77"/>
                      <a:pt x="54" y="80"/>
                      <a:pt x="47" y="80"/>
                    </a:cubicBezTo>
                    <a:close/>
                    <a:moveTo>
                      <a:pt x="76" y="92"/>
                    </a:moveTo>
                    <a:cubicBezTo>
                      <a:pt x="80" y="94"/>
                      <a:pt x="85" y="96"/>
                      <a:pt x="89" y="98"/>
                    </a:cubicBezTo>
                    <a:cubicBezTo>
                      <a:pt x="91" y="94"/>
                      <a:pt x="94" y="89"/>
                      <a:pt x="95" y="84"/>
                    </a:cubicBezTo>
                    <a:cubicBezTo>
                      <a:pt x="88" y="86"/>
                      <a:pt x="82" y="88"/>
                      <a:pt x="76" y="92"/>
                    </a:cubicBezTo>
                    <a:close/>
                    <a:moveTo>
                      <a:pt x="99" y="105"/>
                    </a:moveTo>
                    <a:cubicBezTo>
                      <a:pt x="112" y="105"/>
                      <a:pt x="113" y="91"/>
                      <a:pt x="116" y="81"/>
                    </a:cubicBezTo>
                    <a:cubicBezTo>
                      <a:pt x="104" y="84"/>
                      <a:pt x="103" y="96"/>
                      <a:pt x="99" y="105"/>
                    </a:cubicBezTo>
                    <a:close/>
                    <a:moveTo>
                      <a:pt x="9" y="102"/>
                    </a:moveTo>
                    <a:cubicBezTo>
                      <a:pt x="18" y="101"/>
                      <a:pt x="30" y="101"/>
                      <a:pt x="35" y="91"/>
                    </a:cubicBezTo>
                    <a:cubicBezTo>
                      <a:pt x="26" y="93"/>
                      <a:pt x="11" y="90"/>
                      <a:pt x="9" y="102"/>
                    </a:cubicBezTo>
                    <a:close/>
                    <a:moveTo>
                      <a:pt x="39" y="96"/>
                    </a:moveTo>
                    <a:cubicBezTo>
                      <a:pt x="39" y="98"/>
                      <a:pt x="39" y="104"/>
                      <a:pt x="39" y="106"/>
                    </a:cubicBezTo>
                    <a:cubicBezTo>
                      <a:pt x="35" y="111"/>
                      <a:pt x="32" y="115"/>
                      <a:pt x="29" y="120"/>
                    </a:cubicBezTo>
                    <a:cubicBezTo>
                      <a:pt x="35" y="120"/>
                      <a:pt x="41" y="120"/>
                      <a:pt x="47" y="120"/>
                    </a:cubicBezTo>
                    <a:cubicBezTo>
                      <a:pt x="47" y="114"/>
                      <a:pt x="47" y="108"/>
                      <a:pt x="47" y="102"/>
                    </a:cubicBezTo>
                    <a:cubicBezTo>
                      <a:pt x="45" y="100"/>
                      <a:pt x="42" y="98"/>
                      <a:pt x="39" y="96"/>
                    </a:cubicBezTo>
                    <a:close/>
                    <a:moveTo>
                      <a:pt x="57" y="117"/>
                    </a:moveTo>
                    <a:cubicBezTo>
                      <a:pt x="58" y="123"/>
                      <a:pt x="61" y="128"/>
                      <a:pt x="66" y="131"/>
                    </a:cubicBezTo>
                    <a:cubicBezTo>
                      <a:pt x="67" y="122"/>
                      <a:pt x="67" y="111"/>
                      <a:pt x="59" y="105"/>
                    </a:cubicBezTo>
                    <a:cubicBezTo>
                      <a:pt x="50" y="104"/>
                      <a:pt x="57" y="113"/>
                      <a:pt x="57" y="117"/>
                    </a:cubicBezTo>
                    <a:close/>
                    <a:moveTo>
                      <a:pt x="147" y="142"/>
                    </a:moveTo>
                    <a:cubicBezTo>
                      <a:pt x="153" y="143"/>
                      <a:pt x="160" y="146"/>
                      <a:pt x="163" y="139"/>
                    </a:cubicBezTo>
                    <a:cubicBezTo>
                      <a:pt x="167" y="131"/>
                      <a:pt x="178" y="123"/>
                      <a:pt x="173" y="113"/>
                    </a:cubicBezTo>
                    <a:cubicBezTo>
                      <a:pt x="161" y="118"/>
                      <a:pt x="156" y="133"/>
                      <a:pt x="147" y="142"/>
                    </a:cubicBezTo>
                    <a:close/>
                    <a:moveTo>
                      <a:pt x="60" y="145"/>
                    </a:moveTo>
                    <a:cubicBezTo>
                      <a:pt x="66" y="146"/>
                      <a:pt x="71" y="146"/>
                      <a:pt x="76" y="147"/>
                    </a:cubicBezTo>
                    <a:cubicBezTo>
                      <a:pt x="80" y="142"/>
                      <a:pt x="82" y="136"/>
                      <a:pt x="84" y="131"/>
                    </a:cubicBezTo>
                    <a:cubicBezTo>
                      <a:pt x="74" y="131"/>
                      <a:pt x="65" y="136"/>
                      <a:pt x="60" y="145"/>
                    </a:cubicBezTo>
                    <a:close/>
                    <a:moveTo>
                      <a:pt x="105" y="171"/>
                    </a:moveTo>
                    <a:cubicBezTo>
                      <a:pt x="113" y="167"/>
                      <a:pt x="118" y="159"/>
                      <a:pt x="123" y="152"/>
                    </a:cubicBezTo>
                    <a:cubicBezTo>
                      <a:pt x="121" y="152"/>
                      <a:pt x="118" y="152"/>
                      <a:pt x="116" y="152"/>
                    </a:cubicBezTo>
                    <a:cubicBezTo>
                      <a:pt x="110" y="157"/>
                      <a:pt x="104" y="162"/>
                      <a:pt x="105" y="171"/>
                    </a:cubicBezTo>
                    <a:close/>
                    <a:moveTo>
                      <a:pt x="126" y="168"/>
                    </a:moveTo>
                    <a:cubicBezTo>
                      <a:pt x="130" y="168"/>
                      <a:pt x="137" y="170"/>
                      <a:pt x="141" y="170"/>
                    </a:cubicBezTo>
                    <a:cubicBezTo>
                      <a:pt x="143" y="165"/>
                      <a:pt x="148" y="160"/>
                      <a:pt x="145" y="153"/>
                    </a:cubicBezTo>
                    <a:cubicBezTo>
                      <a:pt x="137" y="154"/>
                      <a:pt x="130" y="160"/>
                      <a:pt x="126" y="168"/>
                    </a:cubicBezTo>
                    <a:close/>
                    <a:moveTo>
                      <a:pt x="170" y="153"/>
                    </a:moveTo>
                    <a:cubicBezTo>
                      <a:pt x="165" y="154"/>
                      <a:pt x="161" y="164"/>
                      <a:pt x="168" y="165"/>
                    </a:cubicBezTo>
                    <a:cubicBezTo>
                      <a:pt x="176" y="167"/>
                      <a:pt x="180" y="148"/>
                      <a:pt x="170" y="1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6" name="Freeform 445"/>
              <p:cNvSpPr/>
              <p:nvPr/>
            </p:nvSpPr>
            <p:spPr bwMode="auto">
              <a:xfrm>
                <a:off x="4536092" y="3289756"/>
                <a:ext cx="94189" cy="273147"/>
              </a:xfrm>
              <a:custGeom>
                <a:avLst/>
                <a:gdLst>
                  <a:gd name="T0" fmla="*/ 4 w 28"/>
                  <a:gd name="T1" fmla="*/ 2 h 81"/>
                  <a:gd name="T2" fmla="*/ 12 w 28"/>
                  <a:gd name="T3" fmla="*/ 0 h 81"/>
                  <a:gd name="T4" fmla="*/ 16 w 28"/>
                  <a:gd name="T5" fmla="*/ 37 h 81"/>
                  <a:gd name="T6" fmla="*/ 27 w 28"/>
                  <a:gd name="T7" fmla="*/ 55 h 81"/>
                  <a:gd name="T8" fmla="*/ 27 w 28"/>
                  <a:gd name="T9" fmla="*/ 79 h 81"/>
                  <a:gd name="T10" fmla="*/ 13 w 28"/>
                  <a:gd name="T11" fmla="*/ 53 h 81"/>
                  <a:gd name="T12" fmla="*/ 4 w 28"/>
                  <a:gd name="T13" fmla="*/ 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81">
                    <a:moveTo>
                      <a:pt x="4" y="2"/>
                    </a:moveTo>
                    <a:cubicBezTo>
                      <a:pt x="6" y="1"/>
                      <a:pt x="10" y="0"/>
                      <a:pt x="12" y="0"/>
                    </a:cubicBezTo>
                    <a:cubicBezTo>
                      <a:pt x="13" y="12"/>
                      <a:pt x="10" y="25"/>
                      <a:pt x="16" y="37"/>
                    </a:cubicBezTo>
                    <a:cubicBezTo>
                      <a:pt x="19" y="43"/>
                      <a:pt x="24" y="49"/>
                      <a:pt x="27" y="55"/>
                    </a:cubicBezTo>
                    <a:cubicBezTo>
                      <a:pt x="28" y="63"/>
                      <a:pt x="27" y="71"/>
                      <a:pt x="27" y="79"/>
                    </a:cubicBezTo>
                    <a:cubicBezTo>
                      <a:pt x="11" y="81"/>
                      <a:pt x="21" y="61"/>
                      <a:pt x="13" y="53"/>
                    </a:cubicBezTo>
                    <a:cubicBezTo>
                      <a:pt x="0" y="39"/>
                      <a:pt x="3" y="19"/>
                      <a:pt x="4" y="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7" name="Freeform 446"/>
              <p:cNvSpPr>
                <a:spLocks noEditPoints="1"/>
              </p:cNvSpPr>
              <p:nvPr/>
            </p:nvSpPr>
            <p:spPr bwMode="auto">
              <a:xfrm>
                <a:off x="4118521" y="3404353"/>
                <a:ext cx="178959" cy="167970"/>
              </a:xfrm>
              <a:custGeom>
                <a:avLst/>
                <a:gdLst>
                  <a:gd name="T0" fmla="*/ 5 w 53"/>
                  <a:gd name="T1" fmla="*/ 18 h 50"/>
                  <a:gd name="T2" fmla="*/ 26 w 53"/>
                  <a:gd name="T3" fmla="*/ 0 h 50"/>
                  <a:gd name="T4" fmla="*/ 52 w 53"/>
                  <a:gd name="T5" fmla="*/ 49 h 50"/>
                  <a:gd name="T6" fmla="*/ 30 w 53"/>
                  <a:gd name="T7" fmla="*/ 47 h 50"/>
                  <a:gd name="T8" fmla="*/ 5 w 53"/>
                  <a:gd name="T9" fmla="*/ 18 h 50"/>
                  <a:gd name="T10" fmla="*/ 11 w 53"/>
                  <a:gd name="T11" fmla="*/ 17 h 50"/>
                  <a:gd name="T12" fmla="*/ 26 w 53"/>
                  <a:gd name="T13" fmla="*/ 38 h 50"/>
                  <a:gd name="T14" fmla="*/ 40 w 53"/>
                  <a:gd name="T15" fmla="*/ 24 h 50"/>
                  <a:gd name="T16" fmla="*/ 11 w 53"/>
                  <a:gd name="T17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0">
                    <a:moveTo>
                      <a:pt x="5" y="18"/>
                    </a:moveTo>
                    <a:cubicBezTo>
                      <a:pt x="4" y="6"/>
                      <a:pt x="18" y="5"/>
                      <a:pt x="26" y="0"/>
                    </a:cubicBezTo>
                    <a:cubicBezTo>
                      <a:pt x="48" y="6"/>
                      <a:pt x="53" y="29"/>
                      <a:pt x="52" y="49"/>
                    </a:cubicBezTo>
                    <a:cubicBezTo>
                      <a:pt x="44" y="47"/>
                      <a:pt x="37" y="43"/>
                      <a:pt x="30" y="47"/>
                    </a:cubicBezTo>
                    <a:cubicBezTo>
                      <a:pt x="15" y="50"/>
                      <a:pt x="0" y="33"/>
                      <a:pt x="5" y="18"/>
                    </a:cubicBezTo>
                    <a:close/>
                    <a:moveTo>
                      <a:pt x="11" y="17"/>
                    </a:moveTo>
                    <a:cubicBezTo>
                      <a:pt x="12" y="25"/>
                      <a:pt x="16" y="36"/>
                      <a:pt x="26" y="38"/>
                    </a:cubicBezTo>
                    <a:cubicBezTo>
                      <a:pt x="33" y="36"/>
                      <a:pt x="46" y="34"/>
                      <a:pt x="40" y="24"/>
                    </a:cubicBezTo>
                    <a:cubicBezTo>
                      <a:pt x="35" y="11"/>
                      <a:pt x="22" y="10"/>
                      <a:pt x="11" y="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8" name="Freeform 447"/>
              <p:cNvSpPr>
                <a:spLocks noEditPoints="1"/>
              </p:cNvSpPr>
              <p:nvPr/>
            </p:nvSpPr>
            <p:spPr bwMode="auto">
              <a:xfrm>
                <a:off x="5179715" y="3451447"/>
                <a:ext cx="131864" cy="114597"/>
              </a:xfrm>
              <a:custGeom>
                <a:avLst/>
                <a:gdLst>
                  <a:gd name="T0" fmla="*/ 0 w 39"/>
                  <a:gd name="T1" fmla="*/ 24 h 34"/>
                  <a:gd name="T2" fmla="*/ 39 w 39"/>
                  <a:gd name="T3" fmla="*/ 0 h 34"/>
                  <a:gd name="T4" fmla="*/ 20 w 39"/>
                  <a:gd name="T5" fmla="*/ 34 h 34"/>
                  <a:gd name="T6" fmla="*/ 0 w 39"/>
                  <a:gd name="T7" fmla="*/ 24 h 34"/>
                  <a:gd name="T8" fmla="*/ 16 w 39"/>
                  <a:gd name="T9" fmla="*/ 18 h 34"/>
                  <a:gd name="T10" fmla="*/ 22 w 39"/>
                  <a:gd name="T11" fmla="*/ 24 h 34"/>
                  <a:gd name="T12" fmla="*/ 16 w 39"/>
                  <a:gd name="T13" fmla="*/ 1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34">
                    <a:moveTo>
                      <a:pt x="0" y="24"/>
                    </a:moveTo>
                    <a:cubicBezTo>
                      <a:pt x="11" y="14"/>
                      <a:pt x="23" y="2"/>
                      <a:pt x="39" y="0"/>
                    </a:cubicBezTo>
                    <a:cubicBezTo>
                      <a:pt x="36" y="13"/>
                      <a:pt x="29" y="25"/>
                      <a:pt x="20" y="34"/>
                    </a:cubicBezTo>
                    <a:cubicBezTo>
                      <a:pt x="13" y="32"/>
                      <a:pt x="6" y="29"/>
                      <a:pt x="0" y="24"/>
                    </a:cubicBezTo>
                    <a:close/>
                    <a:moveTo>
                      <a:pt x="16" y="18"/>
                    </a:moveTo>
                    <a:cubicBezTo>
                      <a:pt x="13" y="24"/>
                      <a:pt x="15" y="26"/>
                      <a:pt x="22" y="24"/>
                    </a:cubicBezTo>
                    <a:cubicBezTo>
                      <a:pt x="24" y="17"/>
                      <a:pt x="22" y="15"/>
                      <a:pt x="16" y="1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19" name="Freeform 448"/>
              <p:cNvSpPr/>
              <p:nvPr/>
            </p:nvSpPr>
            <p:spPr bwMode="auto">
              <a:xfrm>
                <a:off x="3865781" y="4236353"/>
                <a:ext cx="158552" cy="208785"/>
              </a:xfrm>
              <a:custGeom>
                <a:avLst/>
                <a:gdLst>
                  <a:gd name="T0" fmla="*/ 21 w 47"/>
                  <a:gd name="T1" fmla="*/ 10 h 62"/>
                  <a:gd name="T2" fmla="*/ 47 w 47"/>
                  <a:gd name="T3" fmla="*/ 0 h 62"/>
                  <a:gd name="T4" fmla="*/ 47 w 47"/>
                  <a:gd name="T5" fmla="*/ 62 h 62"/>
                  <a:gd name="T6" fmla="*/ 32 w 47"/>
                  <a:gd name="T7" fmla="*/ 62 h 62"/>
                  <a:gd name="T8" fmla="*/ 32 w 47"/>
                  <a:gd name="T9" fmla="*/ 16 h 62"/>
                  <a:gd name="T10" fmla="*/ 2 w 47"/>
                  <a:gd name="T11" fmla="*/ 25 h 62"/>
                  <a:gd name="T12" fmla="*/ 21 w 47"/>
                  <a:gd name="T13" fmla="*/ 1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62">
                    <a:moveTo>
                      <a:pt x="21" y="10"/>
                    </a:moveTo>
                    <a:cubicBezTo>
                      <a:pt x="30" y="7"/>
                      <a:pt x="38" y="2"/>
                      <a:pt x="47" y="0"/>
                    </a:cubicBezTo>
                    <a:cubicBezTo>
                      <a:pt x="47" y="21"/>
                      <a:pt x="47" y="41"/>
                      <a:pt x="47" y="62"/>
                    </a:cubicBezTo>
                    <a:cubicBezTo>
                      <a:pt x="42" y="62"/>
                      <a:pt x="37" y="62"/>
                      <a:pt x="32" y="62"/>
                    </a:cubicBezTo>
                    <a:cubicBezTo>
                      <a:pt x="32" y="47"/>
                      <a:pt x="32" y="31"/>
                      <a:pt x="32" y="16"/>
                    </a:cubicBezTo>
                    <a:cubicBezTo>
                      <a:pt x="22" y="20"/>
                      <a:pt x="12" y="22"/>
                      <a:pt x="2" y="25"/>
                    </a:cubicBezTo>
                    <a:cubicBezTo>
                      <a:pt x="0" y="13"/>
                      <a:pt x="13" y="14"/>
                      <a:pt x="21" y="1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0" name="Freeform 449"/>
              <p:cNvSpPr>
                <a:spLocks noEditPoints="1"/>
              </p:cNvSpPr>
              <p:nvPr/>
            </p:nvSpPr>
            <p:spPr bwMode="auto">
              <a:xfrm>
                <a:off x="4193872" y="4239492"/>
                <a:ext cx="291985" cy="226053"/>
              </a:xfrm>
              <a:custGeom>
                <a:avLst/>
                <a:gdLst>
                  <a:gd name="T0" fmla="*/ 3 w 87"/>
                  <a:gd name="T1" fmla="*/ 14 h 67"/>
                  <a:gd name="T2" fmla="*/ 40 w 87"/>
                  <a:gd name="T3" fmla="*/ 0 h 67"/>
                  <a:gd name="T4" fmla="*/ 76 w 87"/>
                  <a:gd name="T5" fmla="*/ 14 h 67"/>
                  <a:gd name="T6" fmla="*/ 61 w 87"/>
                  <a:gd name="T7" fmla="*/ 59 h 67"/>
                  <a:gd name="T8" fmla="*/ 3 w 87"/>
                  <a:gd name="T9" fmla="*/ 47 h 67"/>
                  <a:gd name="T10" fmla="*/ 16 w 87"/>
                  <a:gd name="T11" fmla="*/ 46 h 67"/>
                  <a:gd name="T12" fmla="*/ 68 w 87"/>
                  <a:gd name="T13" fmla="*/ 35 h 67"/>
                  <a:gd name="T14" fmla="*/ 6 w 87"/>
                  <a:gd name="T15" fmla="*/ 32 h 67"/>
                  <a:gd name="T16" fmla="*/ 3 w 87"/>
                  <a:gd name="T17" fmla="*/ 14 h 67"/>
                  <a:gd name="T18" fmla="*/ 25 w 87"/>
                  <a:gd name="T19" fmla="*/ 11 h 67"/>
                  <a:gd name="T20" fmla="*/ 22 w 87"/>
                  <a:gd name="T21" fmla="*/ 29 h 67"/>
                  <a:gd name="T22" fmla="*/ 63 w 87"/>
                  <a:gd name="T23" fmla="*/ 25 h 67"/>
                  <a:gd name="T24" fmla="*/ 25 w 87"/>
                  <a:gd name="T25" fmla="*/ 1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7" h="67">
                    <a:moveTo>
                      <a:pt x="3" y="14"/>
                    </a:moveTo>
                    <a:cubicBezTo>
                      <a:pt x="11" y="3"/>
                      <a:pt x="27" y="0"/>
                      <a:pt x="40" y="0"/>
                    </a:cubicBezTo>
                    <a:cubicBezTo>
                      <a:pt x="53" y="0"/>
                      <a:pt x="68" y="3"/>
                      <a:pt x="76" y="14"/>
                    </a:cubicBezTo>
                    <a:cubicBezTo>
                      <a:pt x="87" y="29"/>
                      <a:pt x="79" y="53"/>
                      <a:pt x="61" y="59"/>
                    </a:cubicBezTo>
                    <a:cubicBezTo>
                      <a:pt x="42" y="65"/>
                      <a:pt x="14" y="67"/>
                      <a:pt x="3" y="47"/>
                    </a:cubicBezTo>
                    <a:cubicBezTo>
                      <a:pt x="6" y="47"/>
                      <a:pt x="13" y="47"/>
                      <a:pt x="16" y="46"/>
                    </a:cubicBezTo>
                    <a:cubicBezTo>
                      <a:pt x="31" y="63"/>
                      <a:pt x="61" y="57"/>
                      <a:pt x="68" y="35"/>
                    </a:cubicBezTo>
                    <a:cubicBezTo>
                      <a:pt x="48" y="41"/>
                      <a:pt x="24" y="46"/>
                      <a:pt x="6" y="32"/>
                    </a:cubicBezTo>
                    <a:cubicBezTo>
                      <a:pt x="0" y="28"/>
                      <a:pt x="1" y="20"/>
                      <a:pt x="3" y="14"/>
                    </a:cubicBezTo>
                    <a:close/>
                    <a:moveTo>
                      <a:pt x="25" y="11"/>
                    </a:moveTo>
                    <a:cubicBezTo>
                      <a:pt x="17" y="13"/>
                      <a:pt x="13" y="24"/>
                      <a:pt x="22" y="29"/>
                    </a:cubicBezTo>
                    <a:cubicBezTo>
                      <a:pt x="33" y="36"/>
                      <a:pt x="53" y="37"/>
                      <a:pt x="63" y="25"/>
                    </a:cubicBezTo>
                    <a:cubicBezTo>
                      <a:pt x="66" y="5"/>
                      <a:pt x="37" y="4"/>
                      <a:pt x="25" y="1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1" name="Freeform 450"/>
              <p:cNvSpPr/>
              <p:nvPr/>
            </p:nvSpPr>
            <p:spPr bwMode="auto">
              <a:xfrm>
                <a:off x="4543940" y="4239492"/>
                <a:ext cx="282566" cy="208785"/>
              </a:xfrm>
              <a:custGeom>
                <a:avLst/>
                <a:gdLst>
                  <a:gd name="T0" fmla="*/ 4 w 84"/>
                  <a:gd name="T1" fmla="*/ 20 h 62"/>
                  <a:gd name="T2" fmla="*/ 40 w 84"/>
                  <a:gd name="T3" fmla="*/ 0 h 62"/>
                  <a:gd name="T4" fmla="*/ 82 w 84"/>
                  <a:gd name="T5" fmla="*/ 14 h 62"/>
                  <a:gd name="T6" fmla="*/ 72 w 84"/>
                  <a:gd name="T7" fmla="*/ 30 h 62"/>
                  <a:gd name="T8" fmla="*/ 23 w 84"/>
                  <a:gd name="T9" fmla="*/ 53 h 62"/>
                  <a:gd name="T10" fmla="*/ 81 w 84"/>
                  <a:gd name="T11" fmla="*/ 54 h 62"/>
                  <a:gd name="T12" fmla="*/ 83 w 84"/>
                  <a:gd name="T13" fmla="*/ 59 h 62"/>
                  <a:gd name="T14" fmla="*/ 80 w 84"/>
                  <a:gd name="T15" fmla="*/ 61 h 62"/>
                  <a:gd name="T16" fmla="*/ 0 w 84"/>
                  <a:gd name="T17" fmla="*/ 60 h 62"/>
                  <a:gd name="T18" fmla="*/ 69 w 84"/>
                  <a:gd name="T19" fmla="*/ 18 h 62"/>
                  <a:gd name="T20" fmla="*/ 24 w 84"/>
                  <a:gd name="T21" fmla="*/ 14 h 62"/>
                  <a:gd name="T22" fmla="*/ 4 w 84"/>
                  <a:gd name="T23" fmla="*/ 2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4" h="62">
                    <a:moveTo>
                      <a:pt x="4" y="20"/>
                    </a:moveTo>
                    <a:cubicBezTo>
                      <a:pt x="7" y="3"/>
                      <a:pt x="27" y="1"/>
                      <a:pt x="40" y="0"/>
                    </a:cubicBezTo>
                    <a:cubicBezTo>
                      <a:pt x="55" y="0"/>
                      <a:pt x="72" y="1"/>
                      <a:pt x="82" y="14"/>
                    </a:cubicBezTo>
                    <a:cubicBezTo>
                      <a:pt x="84" y="21"/>
                      <a:pt x="77" y="26"/>
                      <a:pt x="72" y="30"/>
                    </a:cubicBezTo>
                    <a:cubicBezTo>
                      <a:pt x="57" y="39"/>
                      <a:pt x="39" y="45"/>
                      <a:pt x="23" y="53"/>
                    </a:cubicBezTo>
                    <a:cubicBezTo>
                      <a:pt x="42" y="54"/>
                      <a:pt x="62" y="53"/>
                      <a:pt x="81" y="54"/>
                    </a:cubicBezTo>
                    <a:cubicBezTo>
                      <a:pt x="83" y="59"/>
                      <a:pt x="83" y="59"/>
                      <a:pt x="83" y="59"/>
                    </a:cubicBezTo>
                    <a:cubicBezTo>
                      <a:pt x="80" y="61"/>
                      <a:pt x="80" y="61"/>
                      <a:pt x="80" y="61"/>
                    </a:cubicBezTo>
                    <a:cubicBezTo>
                      <a:pt x="53" y="62"/>
                      <a:pt x="27" y="62"/>
                      <a:pt x="0" y="60"/>
                    </a:cubicBezTo>
                    <a:cubicBezTo>
                      <a:pt x="17" y="37"/>
                      <a:pt x="50" y="38"/>
                      <a:pt x="69" y="18"/>
                    </a:cubicBezTo>
                    <a:cubicBezTo>
                      <a:pt x="58" y="5"/>
                      <a:pt x="36" y="3"/>
                      <a:pt x="24" y="14"/>
                    </a:cubicBezTo>
                    <a:cubicBezTo>
                      <a:pt x="19" y="20"/>
                      <a:pt x="12" y="20"/>
                      <a:pt x="4" y="2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2" name="Freeform 451"/>
              <p:cNvSpPr/>
              <p:nvPr/>
            </p:nvSpPr>
            <p:spPr bwMode="auto">
              <a:xfrm>
                <a:off x="4947383" y="4236353"/>
                <a:ext cx="158552" cy="208785"/>
              </a:xfrm>
              <a:custGeom>
                <a:avLst/>
                <a:gdLst>
                  <a:gd name="T0" fmla="*/ 16 w 47"/>
                  <a:gd name="T1" fmla="*/ 13 h 62"/>
                  <a:gd name="T2" fmla="*/ 47 w 47"/>
                  <a:gd name="T3" fmla="*/ 0 h 62"/>
                  <a:gd name="T4" fmla="*/ 47 w 47"/>
                  <a:gd name="T5" fmla="*/ 62 h 62"/>
                  <a:gd name="T6" fmla="*/ 33 w 47"/>
                  <a:gd name="T7" fmla="*/ 62 h 62"/>
                  <a:gd name="T8" fmla="*/ 33 w 47"/>
                  <a:gd name="T9" fmla="*/ 16 h 62"/>
                  <a:gd name="T10" fmla="*/ 2 w 47"/>
                  <a:gd name="T11" fmla="*/ 25 h 62"/>
                  <a:gd name="T12" fmla="*/ 16 w 47"/>
                  <a:gd name="T13" fmla="*/ 1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62">
                    <a:moveTo>
                      <a:pt x="16" y="13"/>
                    </a:moveTo>
                    <a:cubicBezTo>
                      <a:pt x="27" y="9"/>
                      <a:pt x="36" y="2"/>
                      <a:pt x="47" y="0"/>
                    </a:cubicBezTo>
                    <a:cubicBezTo>
                      <a:pt x="47" y="21"/>
                      <a:pt x="47" y="42"/>
                      <a:pt x="47" y="62"/>
                    </a:cubicBezTo>
                    <a:cubicBezTo>
                      <a:pt x="43" y="62"/>
                      <a:pt x="38" y="62"/>
                      <a:pt x="33" y="62"/>
                    </a:cubicBezTo>
                    <a:cubicBezTo>
                      <a:pt x="33" y="47"/>
                      <a:pt x="33" y="32"/>
                      <a:pt x="33" y="16"/>
                    </a:cubicBezTo>
                    <a:cubicBezTo>
                      <a:pt x="23" y="19"/>
                      <a:pt x="12" y="23"/>
                      <a:pt x="2" y="25"/>
                    </a:cubicBezTo>
                    <a:cubicBezTo>
                      <a:pt x="0" y="15"/>
                      <a:pt x="10" y="15"/>
                      <a:pt x="16" y="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3" name="Freeform 452"/>
              <p:cNvSpPr/>
              <p:nvPr/>
            </p:nvSpPr>
            <p:spPr bwMode="auto">
              <a:xfrm>
                <a:off x="3344603" y="4613108"/>
                <a:ext cx="67502" cy="91049"/>
              </a:xfrm>
              <a:custGeom>
                <a:avLst/>
                <a:gdLst>
                  <a:gd name="T0" fmla="*/ 1 w 20"/>
                  <a:gd name="T1" fmla="*/ 13 h 27"/>
                  <a:gd name="T2" fmla="*/ 20 w 20"/>
                  <a:gd name="T3" fmla="*/ 0 h 27"/>
                  <a:gd name="T4" fmla="*/ 17 w 20"/>
                  <a:gd name="T5" fmla="*/ 27 h 27"/>
                  <a:gd name="T6" fmla="*/ 1 w 20"/>
                  <a:gd name="T7" fmla="*/ 1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27">
                    <a:moveTo>
                      <a:pt x="1" y="13"/>
                    </a:moveTo>
                    <a:cubicBezTo>
                      <a:pt x="7" y="8"/>
                      <a:pt x="13" y="4"/>
                      <a:pt x="20" y="0"/>
                    </a:cubicBezTo>
                    <a:cubicBezTo>
                      <a:pt x="19" y="9"/>
                      <a:pt x="18" y="18"/>
                      <a:pt x="17" y="27"/>
                    </a:cubicBezTo>
                    <a:cubicBezTo>
                      <a:pt x="12" y="22"/>
                      <a:pt x="0" y="21"/>
                      <a:pt x="1" y="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24" name="椭圆 223"/>
              <p:cNvSpPr/>
              <p:nvPr/>
            </p:nvSpPr>
            <p:spPr>
              <a:xfrm>
                <a:off x="2774340" y="1201908"/>
                <a:ext cx="3474060" cy="347406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0" name="文本框 189"/>
            <p:cNvSpPr txBox="1"/>
            <p:nvPr/>
          </p:nvSpPr>
          <p:spPr>
            <a:xfrm>
              <a:off x="1690946" y="2502576"/>
              <a:ext cx="65314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accent1"/>
                  </a:solidFill>
                  <a:latin typeface="微软雅黑" panose="020B0503020204020204" charset="-122"/>
                  <a:ea typeface="微软雅黑" panose="020B0503020204020204" charset="-122"/>
                </a:rPr>
                <a:t>3</a:t>
              </a:r>
              <a:endParaRPr lang="zh-CN" altLang="en-US" sz="40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191" name="文本框 190"/>
            <p:cNvSpPr txBox="1"/>
            <p:nvPr/>
          </p:nvSpPr>
          <p:spPr>
            <a:xfrm>
              <a:off x="2683366" y="2464725"/>
              <a:ext cx="2541319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accent1"/>
                  </a:solidFill>
                </a:rPr>
                <a:t>CDM</a:t>
              </a:r>
              <a:endParaRPr lang="en-US" altLang="zh-CN" sz="2400" b="1" dirty="0">
                <a:solidFill>
                  <a:schemeClr val="accent1"/>
                </a:solidFill>
              </a:endParaRPr>
            </a:p>
          </p:txBody>
        </p:sp>
        <p:sp>
          <p:nvSpPr>
            <p:cNvPr id="192" name="文本框 191"/>
            <p:cNvSpPr txBox="1"/>
            <p:nvPr/>
          </p:nvSpPr>
          <p:spPr>
            <a:xfrm>
              <a:off x="2678617" y="2961777"/>
              <a:ext cx="3539304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概念数据模型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6657602" y="3865223"/>
            <a:ext cx="4686005" cy="973337"/>
            <a:chOff x="1531916" y="2369851"/>
            <a:chExt cx="4686005" cy="973337"/>
          </a:xfrm>
        </p:grpSpPr>
        <p:grpSp>
          <p:nvGrpSpPr>
            <p:cNvPr id="226" name="组合 225"/>
            <p:cNvGrpSpPr/>
            <p:nvPr/>
          </p:nvGrpSpPr>
          <p:grpSpPr>
            <a:xfrm>
              <a:off x="1531916" y="2369851"/>
              <a:ext cx="971202" cy="973337"/>
              <a:chOff x="1994564" y="454676"/>
              <a:chExt cx="4990436" cy="5001420"/>
            </a:xfrm>
          </p:grpSpPr>
          <p:sp>
            <p:nvSpPr>
              <p:cNvPr id="230" name="Freeform 422"/>
              <p:cNvSpPr>
                <a:spLocks noEditPoints="1"/>
              </p:cNvSpPr>
              <p:nvPr/>
            </p:nvSpPr>
            <p:spPr bwMode="auto">
              <a:xfrm>
                <a:off x="1994564" y="454676"/>
                <a:ext cx="4990436" cy="5001420"/>
              </a:xfrm>
              <a:custGeom>
                <a:avLst/>
                <a:gdLst>
                  <a:gd name="T0" fmla="*/ 675 w 1482"/>
                  <a:gd name="T1" fmla="*/ 13 h 1485"/>
                  <a:gd name="T2" fmla="*/ 1075 w 1482"/>
                  <a:gd name="T3" fmla="*/ 88 h 1485"/>
                  <a:gd name="T4" fmla="*/ 1399 w 1482"/>
                  <a:gd name="T5" fmla="*/ 408 h 1485"/>
                  <a:gd name="T6" fmla="*/ 1481 w 1482"/>
                  <a:gd name="T7" fmla="*/ 750 h 1485"/>
                  <a:gd name="T8" fmla="*/ 1381 w 1482"/>
                  <a:gd name="T9" fmla="*/ 1118 h 1485"/>
                  <a:gd name="T10" fmla="*/ 1149 w 1482"/>
                  <a:gd name="T11" fmla="*/ 1362 h 1485"/>
                  <a:gd name="T12" fmla="*/ 761 w 1482"/>
                  <a:gd name="T13" fmla="*/ 1482 h 1485"/>
                  <a:gd name="T14" fmla="*/ 412 w 1482"/>
                  <a:gd name="T15" fmla="*/ 1403 h 1485"/>
                  <a:gd name="T16" fmla="*/ 95 w 1482"/>
                  <a:gd name="T17" fmla="*/ 1092 h 1485"/>
                  <a:gd name="T18" fmla="*/ 12 w 1482"/>
                  <a:gd name="T19" fmla="*/ 682 h 1485"/>
                  <a:gd name="T20" fmla="*/ 166 w 1482"/>
                  <a:gd name="T21" fmla="*/ 291 h 1485"/>
                  <a:gd name="T22" fmla="*/ 675 w 1482"/>
                  <a:gd name="T23" fmla="*/ 13 h 1485"/>
                  <a:gd name="T24" fmla="*/ 708 w 1482"/>
                  <a:gd name="T25" fmla="*/ 38 h 1485"/>
                  <a:gd name="T26" fmla="*/ 394 w 1482"/>
                  <a:gd name="T27" fmla="*/ 131 h 1485"/>
                  <a:gd name="T28" fmla="*/ 90 w 1482"/>
                  <a:gd name="T29" fmla="*/ 476 h 1485"/>
                  <a:gd name="T30" fmla="*/ 66 w 1482"/>
                  <a:gd name="T31" fmla="*/ 949 h 1485"/>
                  <a:gd name="T32" fmla="*/ 294 w 1482"/>
                  <a:gd name="T33" fmla="*/ 1293 h 1485"/>
                  <a:gd name="T34" fmla="*/ 685 w 1482"/>
                  <a:gd name="T35" fmla="*/ 1452 h 1485"/>
                  <a:gd name="T36" fmla="*/ 1127 w 1482"/>
                  <a:gd name="T37" fmla="*/ 1344 h 1485"/>
                  <a:gd name="T38" fmla="*/ 1387 w 1482"/>
                  <a:gd name="T39" fmla="*/ 1048 h 1485"/>
                  <a:gd name="T40" fmla="*/ 1407 w 1482"/>
                  <a:gd name="T41" fmla="*/ 493 h 1485"/>
                  <a:gd name="T42" fmla="*/ 1191 w 1482"/>
                  <a:gd name="T43" fmla="*/ 195 h 1485"/>
                  <a:gd name="T44" fmla="*/ 813 w 1482"/>
                  <a:gd name="T45" fmla="*/ 40 h 1485"/>
                  <a:gd name="T46" fmla="*/ 708 w 1482"/>
                  <a:gd name="T47" fmla="*/ 38 h 14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482" h="1485">
                    <a:moveTo>
                      <a:pt x="675" y="13"/>
                    </a:moveTo>
                    <a:cubicBezTo>
                      <a:pt x="812" y="0"/>
                      <a:pt x="952" y="26"/>
                      <a:pt x="1075" y="88"/>
                    </a:cubicBezTo>
                    <a:cubicBezTo>
                      <a:pt x="1213" y="157"/>
                      <a:pt x="1328" y="270"/>
                      <a:pt x="1399" y="408"/>
                    </a:cubicBezTo>
                    <a:cubicBezTo>
                      <a:pt x="1454" y="513"/>
                      <a:pt x="1482" y="631"/>
                      <a:pt x="1481" y="750"/>
                    </a:cubicBezTo>
                    <a:cubicBezTo>
                      <a:pt x="1481" y="879"/>
                      <a:pt x="1446" y="1007"/>
                      <a:pt x="1381" y="1118"/>
                    </a:cubicBezTo>
                    <a:cubicBezTo>
                      <a:pt x="1324" y="1215"/>
                      <a:pt x="1244" y="1300"/>
                      <a:pt x="1149" y="1362"/>
                    </a:cubicBezTo>
                    <a:cubicBezTo>
                      <a:pt x="1035" y="1437"/>
                      <a:pt x="898" y="1480"/>
                      <a:pt x="761" y="1482"/>
                    </a:cubicBezTo>
                    <a:cubicBezTo>
                      <a:pt x="641" y="1485"/>
                      <a:pt x="519" y="1458"/>
                      <a:pt x="412" y="1403"/>
                    </a:cubicBezTo>
                    <a:cubicBezTo>
                      <a:pt x="278" y="1335"/>
                      <a:pt x="166" y="1225"/>
                      <a:pt x="95" y="1092"/>
                    </a:cubicBezTo>
                    <a:cubicBezTo>
                      <a:pt x="28" y="967"/>
                      <a:pt x="0" y="823"/>
                      <a:pt x="12" y="682"/>
                    </a:cubicBezTo>
                    <a:cubicBezTo>
                      <a:pt x="24" y="541"/>
                      <a:pt x="78" y="403"/>
                      <a:pt x="166" y="291"/>
                    </a:cubicBezTo>
                    <a:cubicBezTo>
                      <a:pt x="289" y="134"/>
                      <a:pt x="477" y="31"/>
                      <a:pt x="675" y="13"/>
                    </a:cubicBezTo>
                    <a:close/>
                    <a:moveTo>
                      <a:pt x="708" y="38"/>
                    </a:moveTo>
                    <a:cubicBezTo>
                      <a:pt x="598" y="43"/>
                      <a:pt x="489" y="76"/>
                      <a:pt x="394" y="131"/>
                    </a:cubicBezTo>
                    <a:cubicBezTo>
                      <a:pt x="258" y="208"/>
                      <a:pt x="149" y="331"/>
                      <a:pt x="90" y="476"/>
                    </a:cubicBezTo>
                    <a:cubicBezTo>
                      <a:pt x="28" y="625"/>
                      <a:pt x="19" y="795"/>
                      <a:pt x="66" y="949"/>
                    </a:cubicBezTo>
                    <a:cubicBezTo>
                      <a:pt x="106" y="1083"/>
                      <a:pt x="186" y="1204"/>
                      <a:pt x="294" y="1293"/>
                    </a:cubicBezTo>
                    <a:cubicBezTo>
                      <a:pt x="404" y="1384"/>
                      <a:pt x="543" y="1441"/>
                      <a:pt x="685" y="1452"/>
                    </a:cubicBezTo>
                    <a:cubicBezTo>
                      <a:pt x="839" y="1466"/>
                      <a:pt x="997" y="1427"/>
                      <a:pt x="1127" y="1344"/>
                    </a:cubicBezTo>
                    <a:cubicBezTo>
                      <a:pt x="1239" y="1272"/>
                      <a:pt x="1330" y="1169"/>
                      <a:pt x="1387" y="1048"/>
                    </a:cubicBezTo>
                    <a:cubicBezTo>
                      <a:pt x="1469" y="876"/>
                      <a:pt x="1476" y="670"/>
                      <a:pt x="1407" y="493"/>
                    </a:cubicBezTo>
                    <a:cubicBezTo>
                      <a:pt x="1363" y="377"/>
                      <a:pt x="1288" y="273"/>
                      <a:pt x="1191" y="195"/>
                    </a:cubicBezTo>
                    <a:cubicBezTo>
                      <a:pt x="1084" y="108"/>
                      <a:pt x="951" y="53"/>
                      <a:pt x="813" y="40"/>
                    </a:cubicBezTo>
                    <a:cubicBezTo>
                      <a:pt x="778" y="38"/>
                      <a:pt x="743" y="35"/>
                      <a:pt x="708" y="38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1" name="Freeform 423"/>
              <p:cNvSpPr>
                <a:spLocks noEditPoints="1"/>
              </p:cNvSpPr>
              <p:nvPr/>
            </p:nvSpPr>
            <p:spPr bwMode="auto">
              <a:xfrm>
                <a:off x="2171953" y="663461"/>
                <a:ext cx="4660775" cy="4613677"/>
              </a:xfrm>
              <a:custGeom>
                <a:avLst/>
                <a:gdLst>
                  <a:gd name="T0" fmla="*/ 551 w 1384"/>
                  <a:gd name="T1" fmla="*/ 164 h 1370"/>
                  <a:gd name="T2" fmla="*/ 780 w 1384"/>
                  <a:gd name="T3" fmla="*/ 244 h 1370"/>
                  <a:gd name="T4" fmla="*/ 596 w 1384"/>
                  <a:gd name="T5" fmla="*/ 180 h 1370"/>
                  <a:gd name="T6" fmla="*/ 516 w 1384"/>
                  <a:gd name="T7" fmla="*/ 195 h 1370"/>
                  <a:gd name="T8" fmla="*/ 651 w 1384"/>
                  <a:gd name="T9" fmla="*/ 266 h 1370"/>
                  <a:gd name="T10" fmla="*/ 635 w 1384"/>
                  <a:gd name="T11" fmla="*/ 214 h 1370"/>
                  <a:gd name="T12" fmla="*/ 674 w 1384"/>
                  <a:gd name="T13" fmla="*/ 217 h 1370"/>
                  <a:gd name="T14" fmla="*/ 527 w 1384"/>
                  <a:gd name="T15" fmla="*/ 247 h 1370"/>
                  <a:gd name="T16" fmla="*/ 609 w 1384"/>
                  <a:gd name="T17" fmla="*/ 244 h 1370"/>
                  <a:gd name="T18" fmla="*/ 963 w 1384"/>
                  <a:gd name="T19" fmla="*/ 256 h 1370"/>
                  <a:gd name="T20" fmla="*/ 793 w 1384"/>
                  <a:gd name="T21" fmla="*/ 289 h 1370"/>
                  <a:gd name="T22" fmla="*/ 965 w 1384"/>
                  <a:gd name="T23" fmla="*/ 302 h 1370"/>
                  <a:gd name="T24" fmla="*/ 539 w 1384"/>
                  <a:gd name="T25" fmla="*/ 292 h 1370"/>
                  <a:gd name="T26" fmla="*/ 747 w 1384"/>
                  <a:gd name="T27" fmla="*/ 359 h 1370"/>
                  <a:gd name="T28" fmla="*/ 1037 w 1384"/>
                  <a:gd name="T29" fmla="*/ 296 h 1370"/>
                  <a:gd name="T30" fmla="*/ 925 w 1384"/>
                  <a:gd name="T31" fmla="*/ 312 h 1370"/>
                  <a:gd name="T32" fmla="*/ 929 w 1384"/>
                  <a:gd name="T33" fmla="*/ 364 h 1370"/>
                  <a:gd name="T34" fmla="*/ 672 w 1384"/>
                  <a:gd name="T35" fmla="*/ 334 h 1370"/>
                  <a:gd name="T36" fmla="*/ 609 w 1384"/>
                  <a:gd name="T37" fmla="*/ 339 h 1370"/>
                  <a:gd name="T38" fmla="*/ 493 w 1384"/>
                  <a:gd name="T39" fmla="*/ 369 h 1370"/>
                  <a:gd name="T40" fmla="*/ 867 w 1384"/>
                  <a:gd name="T41" fmla="*/ 373 h 1370"/>
                  <a:gd name="T42" fmla="*/ 448 w 1384"/>
                  <a:gd name="T43" fmla="*/ 405 h 1370"/>
                  <a:gd name="T44" fmla="*/ 1020 w 1384"/>
                  <a:gd name="T45" fmla="*/ 451 h 1370"/>
                  <a:gd name="T46" fmla="*/ 1074 w 1384"/>
                  <a:gd name="T47" fmla="*/ 552 h 1370"/>
                  <a:gd name="T48" fmla="*/ 850 w 1384"/>
                  <a:gd name="T49" fmla="*/ 962 h 1370"/>
                  <a:gd name="T50" fmla="*/ 472 w 1384"/>
                  <a:gd name="T51" fmla="*/ 808 h 1370"/>
                  <a:gd name="T52" fmla="*/ 312 w 1384"/>
                  <a:gd name="T53" fmla="*/ 764 h 1370"/>
                  <a:gd name="T54" fmla="*/ 311 w 1384"/>
                  <a:gd name="T55" fmla="*/ 577 h 1370"/>
                  <a:gd name="T56" fmla="*/ 265 w 1384"/>
                  <a:gd name="T57" fmla="*/ 424 h 1370"/>
                  <a:gd name="T58" fmla="*/ 1082 w 1384"/>
                  <a:gd name="T59" fmla="*/ 423 h 1370"/>
                  <a:gd name="T60" fmla="*/ 826 w 1384"/>
                  <a:gd name="T61" fmla="*/ 420 h 1370"/>
                  <a:gd name="T62" fmla="*/ 329 w 1384"/>
                  <a:gd name="T63" fmla="*/ 389 h 1370"/>
                  <a:gd name="T64" fmla="*/ 499 w 1384"/>
                  <a:gd name="T65" fmla="*/ 477 h 1370"/>
                  <a:gd name="T66" fmla="*/ 959 w 1384"/>
                  <a:gd name="T67" fmla="*/ 411 h 1370"/>
                  <a:gd name="T68" fmla="*/ 384 w 1384"/>
                  <a:gd name="T69" fmla="*/ 452 h 1370"/>
                  <a:gd name="T70" fmla="*/ 1120 w 1384"/>
                  <a:gd name="T71" fmla="*/ 417 h 1370"/>
                  <a:gd name="T72" fmla="*/ 632 w 1384"/>
                  <a:gd name="T73" fmla="*/ 531 h 1370"/>
                  <a:gd name="T74" fmla="*/ 1063 w 1384"/>
                  <a:gd name="T75" fmla="*/ 435 h 1370"/>
                  <a:gd name="T76" fmla="*/ 957 w 1384"/>
                  <a:gd name="T77" fmla="*/ 464 h 1370"/>
                  <a:gd name="T78" fmla="*/ 548 w 1384"/>
                  <a:gd name="T79" fmla="*/ 458 h 1370"/>
                  <a:gd name="T80" fmla="*/ 1073 w 1384"/>
                  <a:gd name="T81" fmla="*/ 469 h 1370"/>
                  <a:gd name="T82" fmla="*/ 716 w 1384"/>
                  <a:gd name="T83" fmla="*/ 511 h 1370"/>
                  <a:gd name="T84" fmla="*/ 1082 w 1384"/>
                  <a:gd name="T85" fmla="*/ 520 h 1370"/>
                  <a:gd name="T86" fmla="*/ 408 w 1384"/>
                  <a:gd name="T87" fmla="*/ 514 h 1370"/>
                  <a:gd name="T88" fmla="*/ 504 w 1384"/>
                  <a:gd name="T89" fmla="*/ 568 h 1370"/>
                  <a:gd name="T90" fmla="*/ 1079 w 1384"/>
                  <a:gd name="T91" fmla="*/ 561 h 1370"/>
                  <a:gd name="T92" fmla="*/ 753 w 1384"/>
                  <a:gd name="T93" fmla="*/ 598 h 1370"/>
                  <a:gd name="T94" fmla="*/ 350 w 1384"/>
                  <a:gd name="T95" fmla="*/ 584 h 1370"/>
                  <a:gd name="T96" fmla="*/ 380 w 1384"/>
                  <a:gd name="T97" fmla="*/ 616 h 1370"/>
                  <a:gd name="T98" fmla="*/ 780 w 1384"/>
                  <a:gd name="T99" fmla="*/ 605 h 1370"/>
                  <a:gd name="T100" fmla="*/ 835 w 1384"/>
                  <a:gd name="T101" fmla="*/ 653 h 1370"/>
                  <a:gd name="T102" fmla="*/ 254 w 1384"/>
                  <a:gd name="T103" fmla="*/ 673 h 1370"/>
                  <a:gd name="T104" fmla="*/ 359 w 1384"/>
                  <a:gd name="T105" fmla="*/ 674 h 1370"/>
                  <a:gd name="T106" fmla="*/ 437 w 1384"/>
                  <a:gd name="T107" fmla="*/ 721 h 1370"/>
                  <a:gd name="T108" fmla="*/ 60 w 1384"/>
                  <a:gd name="T109" fmla="*/ 722 h 1370"/>
                  <a:gd name="T110" fmla="*/ 357 w 1384"/>
                  <a:gd name="T111" fmla="*/ 777 h 1370"/>
                  <a:gd name="T112" fmla="*/ 1251 w 1384"/>
                  <a:gd name="T113" fmla="*/ 844 h 1370"/>
                  <a:gd name="T114" fmla="*/ 152 w 1384"/>
                  <a:gd name="T115" fmla="*/ 924 h 1370"/>
                  <a:gd name="T116" fmla="*/ 238 w 1384"/>
                  <a:gd name="T117" fmla="*/ 1075 h 1370"/>
                  <a:gd name="T118" fmla="*/ 293 w 1384"/>
                  <a:gd name="T119" fmla="*/ 1100 h 1370"/>
                  <a:gd name="T120" fmla="*/ 378 w 1384"/>
                  <a:gd name="T121" fmla="*/ 1236 h 1370"/>
                  <a:gd name="T122" fmla="*/ 884 w 1384"/>
                  <a:gd name="T123" fmla="*/ 1300 h 1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84" h="1370">
                    <a:moveTo>
                      <a:pt x="634" y="11"/>
                    </a:moveTo>
                    <a:cubicBezTo>
                      <a:pt x="764" y="0"/>
                      <a:pt x="897" y="27"/>
                      <a:pt x="1011" y="89"/>
                    </a:cubicBezTo>
                    <a:cubicBezTo>
                      <a:pt x="1130" y="152"/>
                      <a:pt x="1229" y="253"/>
                      <a:pt x="1291" y="373"/>
                    </a:cubicBezTo>
                    <a:cubicBezTo>
                      <a:pt x="1362" y="507"/>
                      <a:pt x="1384" y="664"/>
                      <a:pt x="1355" y="812"/>
                    </a:cubicBezTo>
                    <a:cubicBezTo>
                      <a:pt x="1335" y="919"/>
                      <a:pt x="1288" y="1020"/>
                      <a:pt x="1221" y="1104"/>
                    </a:cubicBezTo>
                    <a:cubicBezTo>
                      <a:pt x="1141" y="1205"/>
                      <a:pt x="1033" y="1281"/>
                      <a:pt x="912" y="1323"/>
                    </a:cubicBezTo>
                    <a:cubicBezTo>
                      <a:pt x="798" y="1362"/>
                      <a:pt x="673" y="1370"/>
                      <a:pt x="555" y="1345"/>
                    </a:cubicBezTo>
                    <a:cubicBezTo>
                      <a:pt x="418" y="1318"/>
                      <a:pt x="290" y="1245"/>
                      <a:pt x="195" y="1141"/>
                    </a:cubicBezTo>
                    <a:cubicBezTo>
                      <a:pt x="111" y="1050"/>
                      <a:pt x="52" y="935"/>
                      <a:pt x="29" y="813"/>
                    </a:cubicBezTo>
                    <a:cubicBezTo>
                      <a:pt x="0" y="665"/>
                      <a:pt x="23" y="507"/>
                      <a:pt x="93" y="373"/>
                    </a:cubicBezTo>
                    <a:cubicBezTo>
                      <a:pt x="146" y="270"/>
                      <a:pt x="226" y="182"/>
                      <a:pt x="323" y="118"/>
                    </a:cubicBezTo>
                    <a:cubicBezTo>
                      <a:pt x="416" y="58"/>
                      <a:pt x="524" y="21"/>
                      <a:pt x="634" y="11"/>
                    </a:cubicBezTo>
                    <a:close/>
                    <a:moveTo>
                      <a:pt x="494" y="54"/>
                    </a:moveTo>
                    <a:cubicBezTo>
                      <a:pt x="486" y="62"/>
                      <a:pt x="478" y="70"/>
                      <a:pt x="469" y="76"/>
                    </a:cubicBezTo>
                    <a:cubicBezTo>
                      <a:pt x="474" y="91"/>
                      <a:pt x="484" y="104"/>
                      <a:pt x="492" y="118"/>
                    </a:cubicBezTo>
                    <a:cubicBezTo>
                      <a:pt x="510" y="121"/>
                      <a:pt x="523" y="106"/>
                      <a:pt x="534" y="94"/>
                    </a:cubicBezTo>
                    <a:cubicBezTo>
                      <a:pt x="541" y="81"/>
                      <a:pt x="541" y="65"/>
                      <a:pt x="542" y="51"/>
                    </a:cubicBezTo>
                    <a:cubicBezTo>
                      <a:pt x="537" y="47"/>
                      <a:pt x="532" y="39"/>
                      <a:pt x="525" y="41"/>
                    </a:cubicBezTo>
                    <a:cubicBezTo>
                      <a:pt x="514" y="45"/>
                      <a:pt x="504" y="49"/>
                      <a:pt x="494" y="54"/>
                    </a:cubicBezTo>
                    <a:close/>
                    <a:moveTo>
                      <a:pt x="853" y="49"/>
                    </a:moveTo>
                    <a:cubicBezTo>
                      <a:pt x="847" y="58"/>
                      <a:pt x="844" y="68"/>
                      <a:pt x="841" y="78"/>
                    </a:cubicBezTo>
                    <a:cubicBezTo>
                      <a:pt x="829" y="86"/>
                      <a:pt x="817" y="78"/>
                      <a:pt x="806" y="74"/>
                    </a:cubicBezTo>
                    <a:cubicBezTo>
                      <a:pt x="804" y="89"/>
                      <a:pt x="814" y="102"/>
                      <a:pt x="827" y="108"/>
                    </a:cubicBezTo>
                    <a:cubicBezTo>
                      <a:pt x="820" y="130"/>
                      <a:pt x="793" y="132"/>
                      <a:pt x="777" y="144"/>
                    </a:cubicBezTo>
                    <a:cubicBezTo>
                      <a:pt x="789" y="146"/>
                      <a:pt x="801" y="149"/>
                      <a:pt x="813" y="147"/>
                    </a:cubicBezTo>
                    <a:cubicBezTo>
                      <a:pt x="827" y="143"/>
                      <a:pt x="839" y="135"/>
                      <a:pt x="849" y="125"/>
                    </a:cubicBezTo>
                    <a:cubicBezTo>
                      <a:pt x="857" y="141"/>
                      <a:pt x="856" y="162"/>
                      <a:pt x="870" y="174"/>
                    </a:cubicBezTo>
                    <a:cubicBezTo>
                      <a:pt x="882" y="182"/>
                      <a:pt x="898" y="190"/>
                      <a:pt x="912" y="181"/>
                    </a:cubicBezTo>
                    <a:cubicBezTo>
                      <a:pt x="903" y="171"/>
                      <a:pt x="893" y="162"/>
                      <a:pt x="883" y="153"/>
                    </a:cubicBezTo>
                    <a:cubicBezTo>
                      <a:pt x="871" y="142"/>
                      <a:pt x="863" y="126"/>
                      <a:pt x="858" y="111"/>
                    </a:cubicBezTo>
                    <a:cubicBezTo>
                      <a:pt x="872" y="106"/>
                      <a:pt x="889" y="105"/>
                      <a:pt x="903" y="99"/>
                    </a:cubicBezTo>
                    <a:cubicBezTo>
                      <a:pt x="902" y="92"/>
                      <a:pt x="897" y="88"/>
                      <a:pt x="893" y="83"/>
                    </a:cubicBezTo>
                    <a:cubicBezTo>
                      <a:pt x="885" y="83"/>
                      <a:pt x="877" y="82"/>
                      <a:pt x="870" y="82"/>
                    </a:cubicBezTo>
                    <a:cubicBezTo>
                      <a:pt x="870" y="73"/>
                      <a:pt x="874" y="64"/>
                      <a:pt x="869" y="56"/>
                    </a:cubicBezTo>
                    <a:cubicBezTo>
                      <a:pt x="864" y="52"/>
                      <a:pt x="859" y="49"/>
                      <a:pt x="853" y="49"/>
                    </a:cubicBezTo>
                    <a:close/>
                    <a:moveTo>
                      <a:pt x="496" y="137"/>
                    </a:moveTo>
                    <a:cubicBezTo>
                      <a:pt x="492" y="135"/>
                      <a:pt x="488" y="133"/>
                      <a:pt x="485" y="131"/>
                    </a:cubicBezTo>
                    <a:cubicBezTo>
                      <a:pt x="485" y="151"/>
                      <a:pt x="495" y="173"/>
                      <a:pt x="512" y="183"/>
                    </a:cubicBezTo>
                    <a:cubicBezTo>
                      <a:pt x="526" y="180"/>
                      <a:pt x="536" y="164"/>
                      <a:pt x="551" y="164"/>
                    </a:cubicBezTo>
                    <a:cubicBezTo>
                      <a:pt x="558" y="165"/>
                      <a:pt x="566" y="168"/>
                      <a:pt x="571" y="163"/>
                    </a:cubicBezTo>
                    <a:cubicBezTo>
                      <a:pt x="582" y="157"/>
                      <a:pt x="579" y="142"/>
                      <a:pt x="578" y="132"/>
                    </a:cubicBezTo>
                    <a:cubicBezTo>
                      <a:pt x="575" y="119"/>
                      <a:pt x="568" y="101"/>
                      <a:pt x="552" y="102"/>
                    </a:cubicBezTo>
                    <a:cubicBezTo>
                      <a:pt x="529" y="105"/>
                      <a:pt x="513" y="123"/>
                      <a:pt x="496" y="137"/>
                    </a:cubicBezTo>
                    <a:close/>
                    <a:moveTo>
                      <a:pt x="636" y="166"/>
                    </a:moveTo>
                    <a:cubicBezTo>
                      <a:pt x="636" y="166"/>
                      <a:pt x="636" y="166"/>
                      <a:pt x="636" y="166"/>
                    </a:cubicBezTo>
                    <a:moveTo>
                      <a:pt x="681" y="166"/>
                    </a:moveTo>
                    <a:cubicBezTo>
                      <a:pt x="669" y="172"/>
                      <a:pt x="685" y="178"/>
                      <a:pt x="690" y="170"/>
                    </a:cubicBezTo>
                    <a:cubicBezTo>
                      <a:pt x="695" y="164"/>
                      <a:pt x="684" y="163"/>
                      <a:pt x="681" y="166"/>
                    </a:cubicBezTo>
                    <a:close/>
                    <a:moveTo>
                      <a:pt x="705" y="165"/>
                    </a:moveTo>
                    <a:cubicBezTo>
                      <a:pt x="704" y="167"/>
                      <a:pt x="701" y="170"/>
                      <a:pt x="700" y="172"/>
                    </a:cubicBezTo>
                    <a:cubicBezTo>
                      <a:pt x="694" y="175"/>
                      <a:pt x="688" y="178"/>
                      <a:pt x="681" y="181"/>
                    </a:cubicBezTo>
                    <a:cubicBezTo>
                      <a:pt x="681" y="192"/>
                      <a:pt x="677" y="201"/>
                      <a:pt x="673" y="210"/>
                    </a:cubicBezTo>
                    <a:cubicBezTo>
                      <a:pt x="679" y="210"/>
                      <a:pt x="685" y="209"/>
                      <a:pt x="692" y="209"/>
                    </a:cubicBezTo>
                    <a:cubicBezTo>
                      <a:pt x="694" y="197"/>
                      <a:pt x="703" y="190"/>
                      <a:pt x="713" y="185"/>
                    </a:cubicBezTo>
                    <a:cubicBezTo>
                      <a:pt x="717" y="192"/>
                      <a:pt x="720" y="200"/>
                      <a:pt x="723" y="209"/>
                    </a:cubicBezTo>
                    <a:cubicBezTo>
                      <a:pt x="727" y="205"/>
                      <a:pt x="731" y="201"/>
                      <a:pt x="735" y="197"/>
                    </a:cubicBezTo>
                    <a:cubicBezTo>
                      <a:pt x="733" y="194"/>
                      <a:pt x="728" y="190"/>
                      <a:pt x="726" y="188"/>
                    </a:cubicBezTo>
                    <a:cubicBezTo>
                      <a:pt x="730" y="179"/>
                      <a:pt x="736" y="172"/>
                      <a:pt x="744" y="168"/>
                    </a:cubicBezTo>
                    <a:cubicBezTo>
                      <a:pt x="759" y="179"/>
                      <a:pt x="733" y="197"/>
                      <a:pt x="750" y="206"/>
                    </a:cubicBezTo>
                    <a:cubicBezTo>
                      <a:pt x="753" y="196"/>
                      <a:pt x="755" y="187"/>
                      <a:pt x="761" y="178"/>
                    </a:cubicBezTo>
                    <a:cubicBezTo>
                      <a:pt x="763" y="188"/>
                      <a:pt x="760" y="198"/>
                      <a:pt x="759" y="208"/>
                    </a:cubicBezTo>
                    <a:cubicBezTo>
                      <a:pt x="771" y="202"/>
                      <a:pt x="766" y="187"/>
                      <a:pt x="767" y="176"/>
                    </a:cubicBezTo>
                    <a:cubicBezTo>
                      <a:pt x="776" y="183"/>
                      <a:pt x="773" y="194"/>
                      <a:pt x="774" y="203"/>
                    </a:cubicBezTo>
                    <a:cubicBezTo>
                      <a:pt x="769" y="208"/>
                      <a:pt x="765" y="212"/>
                      <a:pt x="760" y="217"/>
                    </a:cubicBezTo>
                    <a:cubicBezTo>
                      <a:pt x="766" y="226"/>
                      <a:pt x="762" y="236"/>
                      <a:pt x="752" y="241"/>
                    </a:cubicBezTo>
                    <a:cubicBezTo>
                      <a:pt x="755" y="242"/>
                      <a:pt x="755" y="242"/>
                      <a:pt x="755" y="242"/>
                    </a:cubicBezTo>
                    <a:cubicBezTo>
                      <a:pt x="753" y="244"/>
                      <a:pt x="748" y="246"/>
                      <a:pt x="745" y="248"/>
                    </a:cubicBezTo>
                    <a:cubicBezTo>
                      <a:pt x="747" y="240"/>
                      <a:pt x="742" y="233"/>
                      <a:pt x="737" y="229"/>
                    </a:cubicBezTo>
                    <a:cubicBezTo>
                      <a:pt x="731" y="236"/>
                      <a:pt x="722" y="242"/>
                      <a:pt x="716" y="250"/>
                    </a:cubicBezTo>
                    <a:cubicBezTo>
                      <a:pt x="724" y="251"/>
                      <a:pt x="729" y="247"/>
                      <a:pt x="730" y="239"/>
                    </a:cubicBezTo>
                    <a:cubicBezTo>
                      <a:pt x="734" y="238"/>
                      <a:pt x="739" y="237"/>
                      <a:pt x="744" y="237"/>
                    </a:cubicBezTo>
                    <a:cubicBezTo>
                      <a:pt x="741" y="241"/>
                      <a:pt x="737" y="248"/>
                      <a:pt x="735" y="251"/>
                    </a:cubicBezTo>
                    <a:cubicBezTo>
                      <a:pt x="740" y="246"/>
                      <a:pt x="740" y="246"/>
                      <a:pt x="740" y="246"/>
                    </a:cubicBezTo>
                    <a:cubicBezTo>
                      <a:pt x="743" y="249"/>
                      <a:pt x="746" y="253"/>
                      <a:pt x="749" y="256"/>
                    </a:cubicBezTo>
                    <a:cubicBezTo>
                      <a:pt x="755" y="249"/>
                      <a:pt x="760" y="242"/>
                      <a:pt x="767" y="235"/>
                    </a:cubicBezTo>
                    <a:cubicBezTo>
                      <a:pt x="766" y="239"/>
                      <a:pt x="765" y="247"/>
                      <a:pt x="764" y="251"/>
                    </a:cubicBezTo>
                    <a:cubicBezTo>
                      <a:pt x="771" y="247"/>
                      <a:pt x="771" y="240"/>
                      <a:pt x="772" y="234"/>
                    </a:cubicBezTo>
                    <a:cubicBezTo>
                      <a:pt x="774" y="236"/>
                      <a:pt x="778" y="241"/>
                      <a:pt x="780" y="244"/>
                    </a:cubicBezTo>
                    <a:cubicBezTo>
                      <a:pt x="782" y="241"/>
                      <a:pt x="785" y="239"/>
                      <a:pt x="787" y="236"/>
                    </a:cubicBezTo>
                    <a:cubicBezTo>
                      <a:pt x="795" y="238"/>
                      <a:pt x="803" y="240"/>
                      <a:pt x="811" y="242"/>
                    </a:cubicBezTo>
                    <a:cubicBezTo>
                      <a:pt x="814" y="245"/>
                      <a:pt x="818" y="248"/>
                      <a:pt x="822" y="251"/>
                    </a:cubicBezTo>
                    <a:cubicBezTo>
                      <a:pt x="823" y="234"/>
                      <a:pt x="801" y="232"/>
                      <a:pt x="798" y="217"/>
                    </a:cubicBezTo>
                    <a:cubicBezTo>
                      <a:pt x="801" y="210"/>
                      <a:pt x="805" y="203"/>
                      <a:pt x="809" y="197"/>
                    </a:cubicBezTo>
                    <a:cubicBezTo>
                      <a:pt x="822" y="194"/>
                      <a:pt x="822" y="213"/>
                      <a:pt x="828" y="219"/>
                    </a:cubicBezTo>
                    <a:cubicBezTo>
                      <a:pt x="836" y="214"/>
                      <a:pt x="840" y="202"/>
                      <a:pt x="850" y="199"/>
                    </a:cubicBezTo>
                    <a:cubicBezTo>
                      <a:pt x="850" y="211"/>
                      <a:pt x="851" y="224"/>
                      <a:pt x="849" y="237"/>
                    </a:cubicBezTo>
                    <a:cubicBezTo>
                      <a:pt x="847" y="238"/>
                      <a:pt x="843" y="239"/>
                      <a:pt x="841" y="240"/>
                    </a:cubicBezTo>
                    <a:cubicBezTo>
                      <a:pt x="842" y="233"/>
                      <a:pt x="842" y="227"/>
                      <a:pt x="843" y="220"/>
                    </a:cubicBezTo>
                    <a:cubicBezTo>
                      <a:pt x="834" y="225"/>
                      <a:pt x="826" y="234"/>
                      <a:pt x="831" y="244"/>
                    </a:cubicBezTo>
                    <a:cubicBezTo>
                      <a:pt x="836" y="245"/>
                      <a:pt x="841" y="246"/>
                      <a:pt x="847" y="247"/>
                    </a:cubicBezTo>
                    <a:cubicBezTo>
                      <a:pt x="860" y="239"/>
                      <a:pt x="862" y="221"/>
                      <a:pt x="877" y="215"/>
                    </a:cubicBezTo>
                    <a:cubicBezTo>
                      <a:pt x="881" y="218"/>
                      <a:pt x="886" y="221"/>
                      <a:pt x="890" y="224"/>
                    </a:cubicBezTo>
                    <a:cubicBezTo>
                      <a:pt x="893" y="234"/>
                      <a:pt x="884" y="241"/>
                      <a:pt x="877" y="248"/>
                    </a:cubicBezTo>
                    <a:cubicBezTo>
                      <a:pt x="871" y="246"/>
                      <a:pt x="866" y="244"/>
                      <a:pt x="860" y="243"/>
                    </a:cubicBezTo>
                    <a:cubicBezTo>
                      <a:pt x="862" y="248"/>
                      <a:pt x="865" y="252"/>
                      <a:pt x="868" y="257"/>
                    </a:cubicBezTo>
                    <a:cubicBezTo>
                      <a:pt x="875" y="254"/>
                      <a:pt x="890" y="242"/>
                      <a:pt x="891" y="257"/>
                    </a:cubicBezTo>
                    <a:cubicBezTo>
                      <a:pt x="889" y="267"/>
                      <a:pt x="880" y="275"/>
                      <a:pt x="872" y="281"/>
                    </a:cubicBezTo>
                    <a:cubicBezTo>
                      <a:pt x="863" y="283"/>
                      <a:pt x="853" y="283"/>
                      <a:pt x="844" y="283"/>
                    </a:cubicBezTo>
                    <a:cubicBezTo>
                      <a:pt x="833" y="277"/>
                      <a:pt x="821" y="271"/>
                      <a:pt x="809" y="265"/>
                    </a:cubicBezTo>
                    <a:cubicBezTo>
                      <a:pt x="816" y="274"/>
                      <a:pt x="822" y="283"/>
                      <a:pt x="824" y="293"/>
                    </a:cubicBezTo>
                    <a:cubicBezTo>
                      <a:pt x="833" y="293"/>
                      <a:pt x="842" y="293"/>
                      <a:pt x="850" y="294"/>
                    </a:cubicBezTo>
                    <a:cubicBezTo>
                      <a:pt x="858" y="299"/>
                      <a:pt x="864" y="307"/>
                      <a:pt x="867" y="315"/>
                    </a:cubicBezTo>
                    <a:cubicBezTo>
                      <a:pt x="877" y="307"/>
                      <a:pt x="882" y="318"/>
                      <a:pt x="888" y="324"/>
                    </a:cubicBezTo>
                    <a:cubicBezTo>
                      <a:pt x="896" y="305"/>
                      <a:pt x="908" y="287"/>
                      <a:pt x="919" y="269"/>
                    </a:cubicBezTo>
                    <a:cubicBezTo>
                      <a:pt x="922" y="273"/>
                      <a:pt x="925" y="277"/>
                      <a:pt x="928" y="281"/>
                    </a:cubicBezTo>
                    <a:cubicBezTo>
                      <a:pt x="933" y="283"/>
                      <a:pt x="938" y="278"/>
                      <a:pt x="942" y="277"/>
                    </a:cubicBezTo>
                    <a:cubicBezTo>
                      <a:pt x="943" y="271"/>
                      <a:pt x="944" y="266"/>
                      <a:pt x="946" y="261"/>
                    </a:cubicBezTo>
                    <a:cubicBezTo>
                      <a:pt x="953" y="256"/>
                      <a:pt x="961" y="250"/>
                      <a:pt x="968" y="243"/>
                    </a:cubicBezTo>
                    <a:cubicBezTo>
                      <a:pt x="965" y="242"/>
                      <a:pt x="960" y="241"/>
                      <a:pt x="957" y="240"/>
                    </a:cubicBezTo>
                    <a:cubicBezTo>
                      <a:pt x="953" y="246"/>
                      <a:pt x="951" y="257"/>
                      <a:pt x="941" y="255"/>
                    </a:cubicBezTo>
                    <a:cubicBezTo>
                      <a:pt x="944" y="250"/>
                      <a:pt x="947" y="244"/>
                      <a:pt x="949" y="239"/>
                    </a:cubicBezTo>
                    <a:cubicBezTo>
                      <a:pt x="942" y="242"/>
                      <a:pt x="940" y="248"/>
                      <a:pt x="940" y="254"/>
                    </a:cubicBezTo>
                    <a:cubicBezTo>
                      <a:pt x="938" y="254"/>
                      <a:pt x="934" y="252"/>
                      <a:pt x="933" y="251"/>
                    </a:cubicBezTo>
                    <a:cubicBezTo>
                      <a:pt x="930" y="242"/>
                      <a:pt x="943" y="238"/>
                      <a:pt x="943" y="229"/>
                    </a:cubicBezTo>
                    <a:cubicBezTo>
                      <a:pt x="871" y="189"/>
                      <a:pt x="788" y="165"/>
                      <a:pt x="705" y="165"/>
                    </a:cubicBezTo>
                    <a:close/>
                    <a:moveTo>
                      <a:pt x="607" y="182"/>
                    </a:moveTo>
                    <a:cubicBezTo>
                      <a:pt x="604" y="182"/>
                      <a:pt x="599" y="181"/>
                      <a:pt x="596" y="180"/>
                    </a:cubicBezTo>
                    <a:cubicBezTo>
                      <a:pt x="596" y="183"/>
                      <a:pt x="596" y="189"/>
                      <a:pt x="596" y="192"/>
                    </a:cubicBezTo>
                    <a:cubicBezTo>
                      <a:pt x="598" y="186"/>
                      <a:pt x="598" y="186"/>
                      <a:pt x="598" y="186"/>
                    </a:cubicBezTo>
                    <a:cubicBezTo>
                      <a:pt x="608" y="190"/>
                      <a:pt x="617" y="197"/>
                      <a:pt x="625" y="204"/>
                    </a:cubicBezTo>
                    <a:cubicBezTo>
                      <a:pt x="633" y="204"/>
                      <a:pt x="627" y="197"/>
                      <a:pt x="626" y="192"/>
                    </a:cubicBezTo>
                    <a:cubicBezTo>
                      <a:pt x="614" y="191"/>
                      <a:pt x="612" y="179"/>
                      <a:pt x="613" y="169"/>
                    </a:cubicBezTo>
                    <a:cubicBezTo>
                      <a:pt x="607" y="171"/>
                      <a:pt x="604" y="175"/>
                      <a:pt x="607" y="182"/>
                    </a:cubicBezTo>
                    <a:close/>
                    <a:moveTo>
                      <a:pt x="621" y="169"/>
                    </a:moveTo>
                    <a:cubicBezTo>
                      <a:pt x="620" y="171"/>
                      <a:pt x="619" y="174"/>
                      <a:pt x="618" y="176"/>
                    </a:cubicBezTo>
                    <a:cubicBezTo>
                      <a:pt x="624" y="189"/>
                      <a:pt x="634" y="162"/>
                      <a:pt x="621" y="169"/>
                    </a:cubicBezTo>
                    <a:close/>
                    <a:moveTo>
                      <a:pt x="573" y="176"/>
                    </a:moveTo>
                    <a:cubicBezTo>
                      <a:pt x="584" y="182"/>
                      <a:pt x="587" y="197"/>
                      <a:pt x="577" y="206"/>
                    </a:cubicBezTo>
                    <a:cubicBezTo>
                      <a:pt x="578" y="208"/>
                      <a:pt x="579" y="213"/>
                      <a:pt x="580" y="215"/>
                    </a:cubicBezTo>
                    <a:cubicBezTo>
                      <a:pt x="587" y="215"/>
                      <a:pt x="590" y="210"/>
                      <a:pt x="589" y="200"/>
                    </a:cubicBezTo>
                    <a:cubicBezTo>
                      <a:pt x="591" y="206"/>
                      <a:pt x="593" y="212"/>
                      <a:pt x="594" y="218"/>
                    </a:cubicBezTo>
                    <a:cubicBezTo>
                      <a:pt x="597" y="220"/>
                      <a:pt x="600" y="222"/>
                      <a:pt x="603" y="224"/>
                    </a:cubicBezTo>
                    <a:cubicBezTo>
                      <a:pt x="588" y="223"/>
                      <a:pt x="598" y="237"/>
                      <a:pt x="596" y="244"/>
                    </a:cubicBezTo>
                    <a:cubicBezTo>
                      <a:pt x="594" y="247"/>
                      <a:pt x="591" y="250"/>
                      <a:pt x="589" y="252"/>
                    </a:cubicBezTo>
                    <a:cubicBezTo>
                      <a:pt x="584" y="260"/>
                      <a:pt x="579" y="266"/>
                      <a:pt x="573" y="272"/>
                    </a:cubicBezTo>
                    <a:cubicBezTo>
                      <a:pt x="570" y="271"/>
                      <a:pt x="566" y="268"/>
                      <a:pt x="564" y="266"/>
                    </a:cubicBezTo>
                    <a:cubicBezTo>
                      <a:pt x="559" y="269"/>
                      <a:pt x="555" y="271"/>
                      <a:pt x="550" y="274"/>
                    </a:cubicBezTo>
                    <a:cubicBezTo>
                      <a:pt x="546" y="282"/>
                      <a:pt x="546" y="291"/>
                      <a:pt x="547" y="299"/>
                    </a:cubicBezTo>
                    <a:cubicBezTo>
                      <a:pt x="553" y="296"/>
                      <a:pt x="557" y="288"/>
                      <a:pt x="564" y="289"/>
                    </a:cubicBezTo>
                    <a:cubicBezTo>
                      <a:pt x="572" y="288"/>
                      <a:pt x="576" y="295"/>
                      <a:pt x="581" y="300"/>
                    </a:cubicBezTo>
                    <a:cubicBezTo>
                      <a:pt x="586" y="293"/>
                      <a:pt x="590" y="286"/>
                      <a:pt x="595" y="279"/>
                    </a:cubicBezTo>
                    <a:cubicBezTo>
                      <a:pt x="602" y="277"/>
                      <a:pt x="609" y="276"/>
                      <a:pt x="615" y="275"/>
                    </a:cubicBezTo>
                    <a:cubicBezTo>
                      <a:pt x="620" y="277"/>
                      <a:pt x="624" y="279"/>
                      <a:pt x="628" y="280"/>
                    </a:cubicBezTo>
                    <a:cubicBezTo>
                      <a:pt x="627" y="275"/>
                      <a:pt x="625" y="270"/>
                      <a:pt x="620" y="268"/>
                    </a:cubicBezTo>
                    <a:cubicBezTo>
                      <a:pt x="610" y="263"/>
                      <a:pt x="601" y="273"/>
                      <a:pt x="590" y="271"/>
                    </a:cubicBezTo>
                    <a:cubicBezTo>
                      <a:pt x="591" y="268"/>
                      <a:pt x="591" y="261"/>
                      <a:pt x="591" y="257"/>
                    </a:cubicBezTo>
                    <a:cubicBezTo>
                      <a:pt x="594" y="260"/>
                      <a:pt x="596" y="262"/>
                      <a:pt x="599" y="264"/>
                    </a:cubicBezTo>
                    <a:cubicBezTo>
                      <a:pt x="600" y="263"/>
                      <a:pt x="603" y="259"/>
                      <a:pt x="604" y="257"/>
                    </a:cubicBezTo>
                    <a:cubicBezTo>
                      <a:pt x="601" y="257"/>
                      <a:pt x="594" y="257"/>
                      <a:pt x="591" y="258"/>
                    </a:cubicBezTo>
                    <a:cubicBezTo>
                      <a:pt x="605" y="248"/>
                      <a:pt x="609" y="232"/>
                      <a:pt x="607" y="217"/>
                    </a:cubicBezTo>
                    <a:cubicBezTo>
                      <a:pt x="605" y="217"/>
                      <a:pt x="600" y="218"/>
                      <a:pt x="597" y="218"/>
                    </a:cubicBezTo>
                    <a:cubicBezTo>
                      <a:pt x="598" y="214"/>
                      <a:pt x="601" y="204"/>
                      <a:pt x="602" y="200"/>
                    </a:cubicBezTo>
                    <a:cubicBezTo>
                      <a:pt x="598" y="198"/>
                      <a:pt x="593" y="200"/>
                      <a:pt x="590" y="196"/>
                    </a:cubicBezTo>
                    <a:cubicBezTo>
                      <a:pt x="590" y="189"/>
                      <a:pt x="591" y="181"/>
                      <a:pt x="591" y="174"/>
                    </a:cubicBezTo>
                    <a:cubicBezTo>
                      <a:pt x="585" y="175"/>
                      <a:pt x="579" y="175"/>
                      <a:pt x="573" y="176"/>
                    </a:cubicBezTo>
                    <a:close/>
                    <a:moveTo>
                      <a:pt x="516" y="195"/>
                    </a:moveTo>
                    <a:cubicBezTo>
                      <a:pt x="516" y="203"/>
                      <a:pt x="512" y="209"/>
                      <a:pt x="507" y="216"/>
                    </a:cubicBezTo>
                    <a:cubicBezTo>
                      <a:pt x="505" y="211"/>
                      <a:pt x="503" y="206"/>
                      <a:pt x="502" y="202"/>
                    </a:cubicBezTo>
                    <a:cubicBezTo>
                      <a:pt x="495" y="210"/>
                      <a:pt x="487" y="217"/>
                      <a:pt x="480" y="225"/>
                    </a:cubicBezTo>
                    <a:cubicBezTo>
                      <a:pt x="481" y="225"/>
                      <a:pt x="484" y="226"/>
                      <a:pt x="485" y="226"/>
                    </a:cubicBezTo>
                    <a:cubicBezTo>
                      <a:pt x="488" y="222"/>
                      <a:pt x="491" y="218"/>
                      <a:pt x="494" y="214"/>
                    </a:cubicBezTo>
                    <a:cubicBezTo>
                      <a:pt x="498" y="216"/>
                      <a:pt x="501" y="219"/>
                      <a:pt x="505" y="222"/>
                    </a:cubicBezTo>
                    <a:cubicBezTo>
                      <a:pt x="511" y="222"/>
                      <a:pt x="518" y="222"/>
                      <a:pt x="525" y="222"/>
                    </a:cubicBezTo>
                    <a:cubicBezTo>
                      <a:pt x="528" y="211"/>
                      <a:pt x="536" y="203"/>
                      <a:pt x="545" y="197"/>
                    </a:cubicBezTo>
                    <a:cubicBezTo>
                      <a:pt x="551" y="203"/>
                      <a:pt x="554" y="211"/>
                      <a:pt x="555" y="220"/>
                    </a:cubicBezTo>
                    <a:cubicBezTo>
                      <a:pt x="560" y="217"/>
                      <a:pt x="564" y="214"/>
                      <a:pt x="568" y="211"/>
                    </a:cubicBezTo>
                    <a:cubicBezTo>
                      <a:pt x="560" y="201"/>
                      <a:pt x="562" y="188"/>
                      <a:pt x="575" y="183"/>
                    </a:cubicBezTo>
                    <a:cubicBezTo>
                      <a:pt x="572" y="182"/>
                      <a:pt x="569" y="180"/>
                      <a:pt x="567" y="179"/>
                    </a:cubicBezTo>
                    <a:cubicBezTo>
                      <a:pt x="550" y="184"/>
                      <a:pt x="533" y="188"/>
                      <a:pt x="516" y="195"/>
                    </a:cubicBezTo>
                    <a:close/>
                    <a:moveTo>
                      <a:pt x="629" y="181"/>
                    </a:moveTo>
                    <a:cubicBezTo>
                      <a:pt x="629" y="181"/>
                      <a:pt x="629" y="181"/>
                      <a:pt x="629" y="181"/>
                    </a:cubicBezTo>
                    <a:moveTo>
                      <a:pt x="736" y="181"/>
                    </a:moveTo>
                    <a:cubicBezTo>
                      <a:pt x="734" y="186"/>
                      <a:pt x="736" y="188"/>
                      <a:pt x="742" y="186"/>
                    </a:cubicBezTo>
                    <a:cubicBezTo>
                      <a:pt x="743" y="180"/>
                      <a:pt x="741" y="179"/>
                      <a:pt x="736" y="181"/>
                    </a:cubicBezTo>
                    <a:close/>
                    <a:moveTo>
                      <a:pt x="636" y="205"/>
                    </a:moveTo>
                    <a:cubicBezTo>
                      <a:pt x="646" y="203"/>
                      <a:pt x="647" y="191"/>
                      <a:pt x="648" y="183"/>
                    </a:cubicBezTo>
                    <a:cubicBezTo>
                      <a:pt x="637" y="185"/>
                      <a:pt x="636" y="196"/>
                      <a:pt x="636" y="205"/>
                    </a:cubicBezTo>
                    <a:close/>
                    <a:moveTo>
                      <a:pt x="665" y="204"/>
                    </a:moveTo>
                    <a:cubicBezTo>
                      <a:pt x="669" y="199"/>
                      <a:pt x="681" y="189"/>
                      <a:pt x="668" y="186"/>
                    </a:cubicBezTo>
                    <a:cubicBezTo>
                      <a:pt x="658" y="188"/>
                      <a:pt x="661" y="198"/>
                      <a:pt x="665" y="204"/>
                    </a:cubicBezTo>
                    <a:close/>
                    <a:moveTo>
                      <a:pt x="698" y="208"/>
                    </a:moveTo>
                    <a:cubicBezTo>
                      <a:pt x="704" y="209"/>
                      <a:pt x="709" y="210"/>
                      <a:pt x="714" y="210"/>
                    </a:cubicBezTo>
                    <a:cubicBezTo>
                      <a:pt x="714" y="205"/>
                      <a:pt x="712" y="201"/>
                      <a:pt x="711" y="196"/>
                    </a:cubicBezTo>
                    <a:cubicBezTo>
                      <a:pt x="705" y="198"/>
                      <a:pt x="701" y="203"/>
                      <a:pt x="698" y="208"/>
                    </a:cubicBezTo>
                    <a:close/>
                    <a:moveTo>
                      <a:pt x="608" y="215"/>
                    </a:moveTo>
                    <a:cubicBezTo>
                      <a:pt x="615" y="218"/>
                      <a:pt x="619" y="203"/>
                      <a:pt x="611" y="202"/>
                    </a:cubicBezTo>
                    <a:cubicBezTo>
                      <a:pt x="605" y="203"/>
                      <a:pt x="604" y="211"/>
                      <a:pt x="608" y="215"/>
                    </a:cubicBezTo>
                    <a:close/>
                    <a:moveTo>
                      <a:pt x="653" y="197"/>
                    </a:moveTo>
                    <a:cubicBezTo>
                      <a:pt x="650" y="202"/>
                      <a:pt x="647" y="207"/>
                      <a:pt x="644" y="213"/>
                    </a:cubicBezTo>
                    <a:cubicBezTo>
                      <a:pt x="657" y="215"/>
                      <a:pt x="655" y="228"/>
                      <a:pt x="651" y="236"/>
                    </a:cubicBezTo>
                    <a:cubicBezTo>
                      <a:pt x="646" y="245"/>
                      <a:pt x="656" y="260"/>
                      <a:pt x="643" y="263"/>
                    </a:cubicBezTo>
                    <a:cubicBezTo>
                      <a:pt x="643" y="259"/>
                      <a:pt x="642" y="251"/>
                      <a:pt x="642" y="246"/>
                    </a:cubicBezTo>
                    <a:cubicBezTo>
                      <a:pt x="635" y="250"/>
                      <a:pt x="634" y="257"/>
                      <a:pt x="631" y="263"/>
                    </a:cubicBezTo>
                    <a:cubicBezTo>
                      <a:pt x="632" y="265"/>
                      <a:pt x="636" y="269"/>
                      <a:pt x="637" y="271"/>
                    </a:cubicBezTo>
                    <a:cubicBezTo>
                      <a:pt x="642" y="270"/>
                      <a:pt x="646" y="268"/>
                      <a:pt x="651" y="266"/>
                    </a:cubicBezTo>
                    <a:cubicBezTo>
                      <a:pt x="653" y="263"/>
                      <a:pt x="655" y="260"/>
                      <a:pt x="658" y="256"/>
                    </a:cubicBezTo>
                    <a:cubicBezTo>
                      <a:pt x="657" y="245"/>
                      <a:pt x="663" y="236"/>
                      <a:pt x="670" y="228"/>
                    </a:cubicBezTo>
                    <a:cubicBezTo>
                      <a:pt x="665" y="217"/>
                      <a:pt x="660" y="206"/>
                      <a:pt x="653" y="197"/>
                    </a:cubicBezTo>
                    <a:close/>
                    <a:moveTo>
                      <a:pt x="540" y="209"/>
                    </a:moveTo>
                    <a:cubicBezTo>
                      <a:pt x="538" y="211"/>
                      <a:pt x="535" y="216"/>
                      <a:pt x="533" y="218"/>
                    </a:cubicBezTo>
                    <a:cubicBezTo>
                      <a:pt x="537" y="220"/>
                      <a:pt x="545" y="226"/>
                      <a:pt x="547" y="220"/>
                    </a:cubicBezTo>
                    <a:cubicBezTo>
                      <a:pt x="553" y="214"/>
                      <a:pt x="544" y="210"/>
                      <a:pt x="540" y="209"/>
                    </a:cubicBezTo>
                    <a:close/>
                    <a:moveTo>
                      <a:pt x="734" y="206"/>
                    </a:moveTo>
                    <a:cubicBezTo>
                      <a:pt x="729" y="212"/>
                      <a:pt x="719" y="218"/>
                      <a:pt x="724" y="228"/>
                    </a:cubicBezTo>
                    <a:cubicBezTo>
                      <a:pt x="730" y="222"/>
                      <a:pt x="744" y="214"/>
                      <a:pt x="734" y="206"/>
                    </a:cubicBezTo>
                    <a:close/>
                    <a:moveTo>
                      <a:pt x="818" y="223"/>
                    </a:moveTo>
                    <a:cubicBezTo>
                      <a:pt x="817" y="219"/>
                      <a:pt x="815" y="214"/>
                      <a:pt x="813" y="209"/>
                    </a:cubicBezTo>
                    <a:cubicBezTo>
                      <a:pt x="805" y="213"/>
                      <a:pt x="809" y="225"/>
                      <a:pt x="818" y="223"/>
                    </a:cubicBezTo>
                    <a:close/>
                    <a:moveTo>
                      <a:pt x="1118" y="237"/>
                    </a:moveTo>
                    <a:cubicBezTo>
                      <a:pt x="1126" y="240"/>
                      <a:pt x="1135" y="239"/>
                      <a:pt x="1144" y="237"/>
                    </a:cubicBezTo>
                    <a:cubicBezTo>
                      <a:pt x="1145" y="241"/>
                      <a:pt x="1147" y="245"/>
                      <a:pt x="1149" y="249"/>
                    </a:cubicBezTo>
                    <a:cubicBezTo>
                      <a:pt x="1133" y="254"/>
                      <a:pt x="1120" y="239"/>
                      <a:pt x="1104" y="239"/>
                    </a:cubicBezTo>
                    <a:cubicBezTo>
                      <a:pt x="1106" y="233"/>
                      <a:pt x="1108" y="227"/>
                      <a:pt x="1110" y="221"/>
                    </a:cubicBezTo>
                    <a:cubicBezTo>
                      <a:pt x="1095" y="222"/>
                      <a:pt x="1080" y="232"/>
                      <a:pt x="1078" y="248"/>
                    </a:cubicBezTo>
                    <a:cubicBezTo>
                      <a:pt x="1088" y="259"/>
                      <a:pt x="1104" y="243"/>
                      <a:pt x="1116" y="250"/>
                    </a:cubicBezTo>
                    <a:cubicBezTo>
                      <a:pt x="1133" y="259"/>
                      <a:pt x="1152" y="263"/>
                      <a:pt x="1165" y="277"/>
                    </a:cubicBezTo>
                    <a:cubicBezTo>
                      <a:pt x="1159" y="278"/>
                      <a:pt x="1154" y="281"/>
                      <a:pt x="1148" y="283"/>
                    </a:cubicBezTo>
                    <a:cubicBezTo>
                      <a:pt x="1156" y="290"/>
                      <a:pt x="1164" y="297"/>
                      <a:pt x="1172" y="304"/>
                    </a:cubicBezTo>
                    <a:cubicBezTo>
                      <a:pt x="1174" y="303"/>
                      <a:pt x="1180" y="302"/>
                      <a:pt x="1182" y="302"/>
                    </a:cubicBezTo>
                    <a:cubicBezTo>
                      <a:pt x="1192" y="280"/>
                      <a:pt x="1169" y="268"/>
                      <a:pt x="1155" y="256"/>
                    </a:cubicBezTo>
                    <a:cubicBezTo>
                      <a:pt x="1163" y="258"/>
                      <a:pt x="1170" y="260"/>
                      <a:pt x="1178" y="262"/>
                    </a:cubicBezTo>
                    <a:cubicBezTo>
                      <a:pt x="1188" y="266"/>
                      <a:pt x="1201" y="255"/>
                      <a:pt x="1199" y="245"/>
                    </a:cubicBezTo>
                    <a:cubicBezTo>
                      <a:pt x="1191" y="235"/>
                      <a:pt x="1176" y="236"/>
                      <a:pt x="1167" y="229"/>
                    </a:cubicBezTo>
                    <a:cubicBezTo>
                      <a:pt x="1161" y="225"/>
                      <a:pt x="1155" y="221"/>
                      <a:pt x="1148" y="220"/>
                    </a:cubicBezTo>
                    <a:cubicBezTo>
                      <a:pt x="1146" y="215"/>
                      <a:pt x="1143" y="210"/>
                      <a:pt x="1141" y="205"/>
                    </a:cubicBezTo>
                    <a:cubicBezTo>
                      <a:pt x="1128" y="211"/>
                      <a:pt x="1117" y="222"/>
                      <a:pt x="1118" y="237"/>
                    </a:cubicBezTo>
                    <a:close/>
                    <a:moveTo>
                      <a:pt x="465" y="225"/>
                    </a:moveTo>
                    <a:cubicBezTo>
                      <a:pt x="468" y="226"/>
                      <a:pt x="472" y="227"/>
                      <a:pt x="474" y="227"/>
                    </a:cubicBezTo>
                    <a:cubicBezTo>
                      <a:pt x="476" y="222"/>
                      <a:pt x="478" y="217"/>
                      <a:pt x="479" y="212"/>
                    </a:cubicBezTo>
                    <a:cubicBezTo>
                      <a:pt x="471" y="211"/>
                      <a:pt x="469" y="219"/>
                      <a:pt x="465" y="225"/>
                    </a:cubicBezTo>
                    <a:close/>
                    <a:moveTo>
                      <a:pt x="627" y="215"/>
                    </a:moveTo>
                    <a:cubicBezTo>
                      <a:pt x="629" y="226"/>
                      <a:pt x="627" y="237"/>
                      <a:pt x="624" y="248"/>
                    </a:cubicBezTo>
                    <a:cubicBezTo>
                      <a:pt x="629" y="249"/>
                      <a:pt x="629" y="249"/>
                      <a:pt x="629" y="249"/>
                    </a:cubicBezTo>
                    <a:cubicBezTo>
                      <a:pt x="634" y="238"/>
                      <a:pt x="640" y="226"/>
                      <a:pt x="635" y="214"/>
                    </a:cubicBezTo>
                    <a:cubicBezTo>
                      <a:pt x="633" y="214"/>
                      <a:pt x="629" y="214"/>
                      <a:pt x="627" y="215"/>
                    </a:cubicBezTo>
                    <a:close/>
                    <a:moveTo>
                      <a:pt x="746" y="213"/>
                    </a:moveTo>
                    <a:cubicBezTo>
                      <a:pt x="744" y="219"/>
                      <a:pt x="745" y="225"/>
                      <a:pt x="746" y="230"/>
                    </a:cubicBezTo>
                    <a:cubicBezTo>
                      <a:pt x="750" y="229"/>
                      <a:pt x="756" y="231"/>
                      <a:pt x="756" y="225"/>
                    </a:cubicBezTo>
                    <a:cubicBezTo>
                      <a:pt x="753" y="221"/>
                      <a:pt x="752" y="213"/>
                      <a:pt x="746" y="213"/>
                    </a:cubicBezTo>
                    <a:close/>
                    <a:moveTo>
                      <a:pt x="215" y="224"/>
                    </a:moveTo>
                    <a:cubicBezTo>
                      <a:pt x="212" y="232"/>
                      <a:pt x="217" y="240"/>
                      <a:pt x="219" y="248"/>
                    </a:cubicBezTo>
                    <a:cubicBezTo>
                      <a:pt x="218" y="255"/>
                      <a:pt x="215" y="262"/>
                      <a:pt x="214" y="269"/>
                    </a:cubicBezTo>
                    <a:cubicBezTo>
                      <a:pt x="222" y="273"/>
                      <a:pt x="232" y="276"/>
                      <a:pt x="242" y="276"/>
                    </a:cubicBezTo>
                    <a:cubicBezTo>
                      <a:pt x="240" y="285"/>
                      <a:pt x="238" y="294"/>
                      <a:pt x="237" y="303"/>
                    </a:cubicBezTo>
                    <a:cubicBezTo>
                      <a:pt x="234" y="301"/>
                      <a:pt x="228" y="298"/>
                      <a:pt x="225" y="296"/>
                    </a:cubicBezTo>
                    <a:cubicBezTo>
                      <a:pt x="225" y="309"/>
                      <a:pt x="233" y="318"/>
                      <a:pt x="242" y="326"/>
                    </a:cubicBezTo>
                    <a:cubicBezTo>
                      <a:pt x="251" y="333"/>
                      <a:pt x="262" y="340"/>
                      <a:pt x="275" y="338"/>
                    </a:cubicBezTo>
                    <a:cubicBezTo>
                      <a:pt x="271" y="320"/>
                      <a:pt x="246" y="315"/>
                      <a:pt x="248" y="295"/>
                    </a:cubicBezTo>
                    <a:cubicBezTo>
                      <a:pt x="252" y="297"/>
                      <a:pt x="256" y="298"/>
                      <a:pt x="260" y="300"/>
                    </a:cubicBezTo>
                    <a:cubicBezTo>
                      <a:pt x="261" y="305"/>
                      <a:pt x="262" y="311"/>
                      <a:pt x="262" y="316"/>
                    </a:cubicBezTo>
                    <a:cubicBezTo>
                      <a:pt x="266" y="312"/>
                      <a:pt x="270" y="308"/>
                      <a:pt x="274" y="304"/>
                    </a:cubicBezTo>
                    <a:cubicBezTo>
                      <a:pt x="275" y="309"/>
                      <a:pt x="277" y="313"/>
                      <a:pt x="279" y="318"/>
                    </a:cubicBezTo>
                    <a:cubicBezTo>
                      <a:pt x="284" y="321"/>
                      <a:pt x="288" y="317"/>
                      <a:pt x="293" y="315"/>
                    </a:cubicBezTo>
                    <a:cubicBezTo>
                      <a:pt x="296" y="315"/>
                      <a:pt x="301" y="315"/>
                      <a:pt x="304" y="316"/>
                    </a:cubicBezTo>
                    <a:cubicBezTo>
                      <a:pt x="302" y="309"/>
                      <a:pt x="300" y="302"/>
                      <a:pt x="298" y="296"/>
                    </a:cubicBezTo>
                    <a:cubicBezTo>
                      <a:pt x="298" y="294"/>
                      <a:pt x="298" y="290"/>
                      <a:pt x="298" y="287"/>
                    </a:cubicBezTo>
                    <a:cubicBezTo>
                      <a:pt x="297" y="287"/>
                      <a:pt x="293" y="285"/>
                      <a:pt x="291" y="284"/>
                    </a:cubicBezTo>
                    <a:cubicBezTo>
                      <a:pt x="290" y="276"/>
                      <a:pt x="286" y="262"/>
                      <a:pt x="275" y="272"/>
                    </a:cubicBezTo>
                    <a:cubicBezTo>
                      <a:pt x="275" y="267"/>
                      <a:pt x="274" y="259"/>
                      <a:pt x="273" y="255"/>
                    </a:cubicBezTo>
                    <a:cubicBezTo>
                      <a:pt x="280" y="251"/>
                      <a:pt x="286" y="248"/>
                      <a:pt x="292" y="245"/>
                    </a:cubicBezTo>
                    <a:cubicBezTo>
                      <a:pt x="303" y="253"/>
                      <a:pt x="315" y="263"/>
                      <a:pt x="319" y="276"/>
                    </a:cubicBezTo>
                    <a:cubicBezTo>
                      <a:pt x="316" y="282"/>
                      <a:pt x="311" y="287"/>
                      <a:pt x="307" y="292"/>
                    </a:cubicBezTo>
                    <a:cubicBezTo>
                      <a:pt x="314" y="294"/>
                      <a:pt x="322" y="295"/>
                      <a:pt x="329" y="298"/>
                    </a:cubicBezTo>
                    <a:cubicBezTo>
                      <a:pt x="343" y="296"/>
                      <a:pt x="347" y="281"/>
                      <a:pt x="342" y="270"/>
                    </a:cubicBezTo>
                    <a:cubicBezTo>
                      <a:pt x="331" y="255"/>
                      <a:pt x="321" y="239"/>
                      <a:pt x="304" y="230"/>
                    </a:cubicBezTo>
                    <a:cubicBezTo>
                      <a:pt x="285" y="230"/>
                      <a:pt x="275" y="249"/>
                      <a:pt x="258" y="256"/>
                    </a:cubicBezTo>
                    <a:cubicBezTo>
                      <a:pt x="258" y="245"/>
                      <a:pt x="260" y="235"/>
                      <a:pt x="259" y="224"/>
                    </a:cubicBezTo>
                    <a:cubicBezTo>
                      <a:pt x="255" y="214"/>
                      <a:pt x="244" y="218"/>
                      <a:pt x="237" y="220"/>
                    </a:cubicBezTo>
                    <a:cubicBezTo>
                      <a:pt x="230" y="218"/>
                      <a:pt x="218" y="214"/>
                      <a:pt x="215" y="224"/>
                    </a:cubicBezTo>
                    <a:close/>
                    <a:moveTo>
                      <a:pt x="620" y="238"/>
                    </a:moveTo>
                    <a:cubicBezTo>
                      <a:pt x="622" y="230"/>
                      <a:pt x="620" y="223"/>
                      <a:pt x="619" y="216"/>
                    </a:cubicBezTo>
                    <a:cubicBezTo>
                      <a:pt x="611" y="222"/>
                      <a:pt x="614" y="231"/>
                      <a:pt x="620" y="238"/>
                    </a:cubicBezTo>
                    <a:close/>
                    <a:moveTo>
                      <a:pt x="674" y="217"/>
                    </a:moveTo>
                    <a:cubicBezTo>
                      <a:pt x="678" y="223"/>
                      <a:pt x="685" y="222"/>
                      <a:pt x="691" y="223"/>
                    </a:cubicBezTo>
                    <a:cubicBezTo>
                      <a:pt x="691" y="222"/>
                      <a:pt x="691" y="218"/>
                      <a:pt x="692" y="217"/>
                    </a:cubicBezTo>
                    <a:cubicBezTo>
                      <a:pt x="686" y="217"/>
                      <a:pt x="680" y="217"/>
                      <a:pt x="674" y="217"/>
                    </a:cubicBezTo>
                    <a:close/>
                    <a:moveTo>
                      <a:pt x="558" y="238"/>
                    </a:moveTo>
                    <a:cubicBezTo>
                      <a:pt x="568" y="237"/>
                      <a:pt x="572" y="226"/>
                      <a:pt x="573" y="218"/>
                    </a:cubicBezTo>
                    <a:cubicBezTo>
                      <a:pt x="566" y="222"/>
                      <a:pt x="554" y="228"/>
                      <a:pt x="558" y="238"/>
                    </a:cubicBezTo>
                    <a:close/>
                    <a:moveTo>
                      <a:pt x="581" y="224"/>
                    </a:moveTo>
                    <a:cubicBezTo>
                      <a:pt x="580" y="229"/>
                      <a:pt x="577" y="234"/>
                      <a:pt x="579" y="239"/>
                    </a:cubicBezTo>
                    <a:cubicBezTo>
                      <a:pt x="581" y="242"/>
                      <a:pt x="586" y="241"/>
                      <a:pt x="590" y="242"/>
                    </a:cubicBezTo>
                    <a:cubicBezTo>
                      <a:pt x="590" y="235"/>
                      <a:pt x="585" y="230"/>
                      <a:pt x="581" y="224"/>
                    </a:cubicBezTo>
                    <a:close/>
                    <a:moveTo>
                      <a:pt x="696" y="238"/>
                    </a:moveTo>
                    <a:cubicBezTo>
                      <a:pt x="703" y="237"/>
                      <a:pt x="719" y="236"/>
                      <a:pt x="714" y="226"/>
                    </a:cubicBezTo>
                    <a:cubicBezTo>
                      <a:pt x="706" y="223"/>
                      <a:pt x="701" y="233"/>
                      <a:pt x="696" y="238"/>
                    </a:cubicBezTo>
                    <a:close/>
                    <a:moveTo>
                      <a:pt x="869" y="238"/>
                    </a:moveTo>
                    <a:cubicBezTo>
                      <a:pt x="877" y="239"/>
                      <a:pt x="883" y="231"/>
                      <a:pt x="879" y="223"/>
                    </a:cubicBezTo>
                    <a:cubicBezTo>
                      <a:pt x="874" y="228"/>
                      <a:pt x="867" y="231"/>
                      <a:pt x="869" y="238"/>
                    </a:cubicBezTo>
                    <a:close/>
                    <a:moveTo>
                      <a:pt x="441" y="229"/>
                    </a:moveTo>
                    <a:cubicBezTo>
                      <a:pt x="435" y="229"/>
                      <a:pt x="433" y="240"/>
                      <a:pt x="440" y="240"/>
                    </a:cubicBezTo>
                    <a:cubicBezTo>
                      <a:pt x="446" y="240"/>
                      <a:pt x="448" y="229"/>
                      <a:pt x="441" y="229"/>
                    </a:cubicBezTo>
                    <a:close/>
                    <a:moveTo>
                      <a:pt x="507" y="230"/>
                    </a:moveTo>
                    <a:cubicBezTo>
                      <a:pt x="514" y="235"/>
                      <a:pt x="524" y="238"/>
                      <a:pt x="529" y="230"/>
                    </a:cubicBezTo>
                    <a:cubicBezTo>
                      <a:pt x="522" y="229"/>
                      <a:pt x="515" y="229"/>
                      <a:pt x="507" y="230"/>
                    </a:cubicBezTo>
                    <a:close/>
                    <a:moveTo>
                      <a:pt x="685" y="230"/>
                    </a:moveTo>
                    <a:cubicBezTo>
                      <a:pt x="683" y="236"/>
                      <a:pt x="685" y="238"/>
                      <a:pt x="691" y="236"/>
                    </a:cubicBezTo>
                    <a:cubicBezTo>
                      <a:pt x="693" y="229"/>
                      <a:pt x="691" y="227"/>
                      <a:pt x="685" y="230"/>
                    </a:cubicBezTo>
                    <a:close/>
                    <a:moveTo>
                      <a:pt x="481" y="243"/>
                    </a:moveTo>
                    <a:cubicBezTo>
                      <a:pt x="487" y="254"/>
                      <a:pt x="493" y="240"/>
                      <a:pt x="495" y="234"/>
                    </a:cubicBezTo>
                    <a:cubicBezTo>
                      <a:pt x="488" y="232"/>
                      <a:pt x="479" y="234"/>
                      <a:pt x="481" y="243"/>
                    </a:cubicBezTo>
                    <a:close/>
                    <a:moveTo>
                      <a:pt x="426" y="236"/>
                    </a:moveTo>
                    <a:cubicBezTo>
                      <a:pt x="423" y="241"/>
                      <a:pt x="426" y="248"/>
                      <a:pt x="431" y="249"/>
                    </a:cubicBezTo>
                    <a:cubicBezTo>
                      <a:pt x="438" y="246"/>
                      <a:pt x="432" y="231"/>
                      <a:pt x="426" y="236"/>
                    </a:cubicBezTo>
                    <a:close/>
                    <a:moveTo>
                      <a:pt x="448" y="237"/>
                    </a:moveTo>
                    <a:cubicBezTo>
                      <a:pt x="448" y="237"/>
                      <a:pt x="448" y="237"/>
                      <a:pt x="448" y="237"/>
                    </a:cubicBezTo>
                    <a:moveTo>
                      <a:pt x="459" y="261"/>
                    </a:moveTo>
                    <a:cubicBezTo>
                      <a:pt x="471" y="258"/>
                      <a:pt x="466" y="244"/>
                      <a:pt x="467" y="235"/>
                    </a:cubicBezTo>
                    <a:cubicBezTo>
                      <a:pt x="456" y="239"/>
                      <a:pt x="459" y="252"/>
                      <a:pt x="459" y="261"/>
                    </a:cubicBezTo>
                    <a:close/>
                    <a:moveTo>
                      <a:pt x="495" y="251"/>
                    </a:moveTo>
                    <a:cubicBezTo>
                      <a:pt x="501" y="249"/>
                      <a:pt x="506" y="247"/>
                      <a:pt x="511" y="244"/>
                    </a:cubicBezTo>
                    <a:cubicBezTo>
                      <a:pt x="516" y="246"/>
                      <a:pt x="521" y="246"/>
                      <a:pt x="527" y="247"/>
                    </a:cubicBezTo>
                    <a:cubicBezTo>
                      <a:pt x="524" y="237"/>
                      <a:pt x="508" y="242"/>
                      <a:pt x="501" y="238"/>
                    </a:cubicBezTo>
                    <a:cubicBezTo>
                      <a:pt x="499" y="242"/>
                      <a:pt x="497" y="247"/>
                      <a:pt x="495" y="251"/>
                    </a:cubicBezTo>
                    <a:close/>
                    <a:moveTo>
                      <a:pt x="532" y="251"/>
                    </a:moveTo>
                    <a:cubicBezTo>
                      <a:pt x="538" y="250"/>
                      <a:pt x="545" y="248"/>
                      <a:pt x="551" y="245"/>
                    </a:cubicBezTo>
                    <a:cubicBezTo>
                      <a:pt x="549" y="242"/>
                      <a:pt x="548" y="237"/>
                      <a:pt x="544" y="237"/>
                    </a:cubicBezTo>
                    <a:cubicBezTo>
                      <a:pt x="538" y="240"/>
                      <a:pt x="535" y="246"/>
                      <a:pt x="532" y="251"/>
                    </a:cubicBezTo>
                    <a:close/>
                    <a:moveTo>
                      <a:pt x="665" y="248"/>
                    </a:moveTo>
                    <a:cubicBezTo>
                      <a:pt x="668" y="249"/>
                      <a:pt x="671" y="250"/>
                      <a:pt x="674" y="251"/>
                    </a:cubicBezTo>
                    <a:cubicBezTo>
                      <a:pt x="675" y="246"/>
                      <a:pt x="677" y="241"/>
                      <a:pt x="679" y="237"/>
                    </a:cubicBezTo>
                    <a:cubicBezTo>
                      <a:pt x="672" y="237"/>
                      <a:pt x="668" y="243"/>
                      <a:pt x="665" y="248"/>
                    </a:cubicBezTo>
                    <a:close/>
                    <a:moveTo>
                      <a:pt x="686" y="241"/>
                    </a:moveTo>
                    <a:cubicBezTo>
                      <a:pt x="684" y="255"/>
                      <a:pt x="672" y="259"/>
                      <a:pt x="660" y="261"/>
                    </a:cubicBezTo>
                    <a:cubicBezTo>
                      <a:pt x="664" y="264"/>
                      <a:pt x="668" y="267"/>
                      <a:pt x="672" y="270"/>
                    </a:cubicBezTo>
                    <a:cubicBezTo>
                      <a:pt x="677" y="265"/>
                      <a:pt x="682" y="259"/>
                      <a:pt x="688" y="254"/>
                    </a:cubicBezTo>
                    <a:cubicBezTo>
                      <a:pt x="694" y="265"/>
                      <a:pt x="688" y="277"/>
                      <a:pt x="682" y="286"/>
                    </a:cubicBezTo>
                    <a:cubicBezTo>
                      <a:pt x="676" y="296"/>
                      <a:pt x="665" y="297"/>
                      <a:pt x="656" y="303"/>
                    </a:cubicBezTo>
                    <a:cubicBezTo>
                      <a:pt x="644" y="301"/>
                      <a:pt x="631" y="300"/>
                      <a:pt x="619" y="297"/>
                    </a:cubicBezTo>
                    <a:cubicBezTo>
                      <a:pt x="626" y="304"/>
                      <a:pt x="634" y="311"/>
                      <a:pt x="638" y="320"/>
                    </a:cubicBezTo>
                    <a:cubicBezTo>
                      <a:pt x="647" y="315"/>
                      <a:pt x="657" y="309"/>
                      <a:pt x="667" y="313"/>
                    </a:cubicBezTo>
                    <a:cubicBezTo>
                      <a:pt x="674" y="315"/>
                      <a:pt x="677" y="322"/>
                      <a:pt x="681" y="326"/>
                    </a:cubicBezTo>
                    <a:cubicBezTo>
                      <a:pt x="683" y="324"/>
                      <a:pt x="687" y="320"/>
                      <a:pt x="689" y="318"/>
                    </a:cubicBezTo>
                    <a:cubicBezTo>
                      <a:pt x="693" y="321"/>
                      <a:pt x="697" y="324"/>
                      <a:pt x="701" y="327"/>
                    </a:cubicBezTo>
                    <a:cubicBezTo>
                      <a:pt x="704" y="307"/>
                      <a:pt x="715" y="288"/>
                      <a:pt x="715" y="267"/>
                    </a:cubicBezTo>
                    <a:cubicBezTo>
                      <a:pt x="717" y="267"/>
                      <a:pt x="720" y="266"/>
                      <a:pt x="721" y="266"/>
                    </a:cubicBezTo>
                    <a:cubicBezTo>
                      <a:pt x="727" y="269"/>
                      <a:pt x="733" y="272"/>
                      <a:pt x="739" y="276"/>
                    </a:cubicBezTo>
                    <a:cubicBezTo>
                      <a:pt x="738" y="286"/>
                      <a:pt x="730" y="298"/>
                      <a:pt x="736" y="308"/>
                    </a:cubicBezTo>
                    <a:cubicBezTo>
                      <a:pt x="737" y="300"/>
                      <a:pt x="741" y="292"/>
                      <a:pt x="748" y="288"/>
                    </a:cubicBezTo>
                    <a:cubicBezTo>
                      <a:pt x="749" y="291"/>
                      <a:pt x="751" y="297"/>
                      <a:pt x="752" y="300"/>
                    </a:cubicBezTo>
                    <a:cubicBezTo>
                      <a:pt x="759" y="293"/>
                      <a:pt x="769" y="286"/>
                      <a:pt x="768" y="274"/>
                    </a:cubicBezTo>
                    <a:cubicBezTo>
                      <a:pt x="763" y="276"/>
                      <a:pt x="757" y="279"/>
                      <a:pt x="752" y="279"/>
                    </a:cubicBezTo>
                    <a:cubicBezTo>
                      <a:pt x="745" y="275"/>
                      <a:pt x="741" y="268"/>
                      <a:pt x="740" y="260"/>
                    </a:cubicBezTo>
                    <a:cubicBezTo>
                      <a:pt x="736" y="258"/>
                      <a:pt x="732" y="256"/>
                      <a:pt x="728" y="255"/>
                    </a:cubicBezTo>
                    <a:cubicBezTo>
                      <a:pt x="726" y="256"/>
                      <a:pt x="721" y="258"/>
                      <a:pt x="719" y="259"/>
                    </a:cubicBezTo>
                    <a:cubicBezTo>
                      <a:pt x="717" y="259"/>
                      <a:pt x="713" y="257"/>
                      <a:pt x="711" y="256"/>
                    </a:cubicBezTo>
                    <a:cubicBezTo>
                      <a:pt x="711" y="253"/>
                      <a:pt x="711" y="247"/>
                      <a:pt x="711" y="244"/>
                    </a:cubicBezTo>
                    <a:cubicBezTo>
                      <a:pt x="702" y="247"/>
                      <a:pt x="692" y="249"/>
                      <a:pt x="686" y="241"/>
                    </a:cubicBezTo>
                    <a:close/>
                    <a:moveTo>
                      <a:pt x="569" y="244"/>
                    </a:moveTo>
                    <a:cubicBezTo>
                      <a:pt x="569" y="244"/>
                      <a:pt x="569" y="244"/>
                      <a:pt x="569" y="244"/>
                    </a:cubicBezTo>
                    <a:moveTo>
                      <a:pt x="609" y="244"/>
                    </a:moveTo>
                    <a:cubicBezTo>
                      <a:pt x="611" y="250"/>
                      <a:pt x="613" y="255"/>
                      <a:pt x="615" y="260"/>
                    </a:cubicBezTo>
                    <a:cubicBezTo>
                      <a:pt x="620" y="253"/>
                      <a:pt x="617" y="245"/>
                      <a:pt x="609" y="244"/>
                    </a:cubicBezTo>
                    <a:close/>
                    <a:moveTo>
                      <a:pt x="785" y="249"/>
                    </a:moveTo>
                    <a:cubicBezTo>
                      <a:pt x="787" y="253"/>
                      <a:pt x="790" y="256"/>
                      <a:pt x="792" y="260"/>
                    </a:cubicBezTo>
                    <a:cubicBezTo>
                      <a:pt x="800" y="261"/>
                      <a:pt x="807" y="258"/>
                      <a:pt x="812" y="251"/>
                    </a:cubicBezTo>
                    <a:cubicBezTo>
                      <a:pt x="803" y="249"/>
                      <a:pt x="794" y="245"/>
                      <a:pt x="785" y="249"/>
                    </a:cubicBezTo>
                    <a:close/>
                    <a:moveTo>
                      <a:pt x="475" y="247"/>
                    </a:moveTo>
                    <a:cubicBezTo>
                      <a:pt x="473" y="253"/>
                      <a:pt x="471" y="259"/>
                      <a:pt x="469" y="266"/>
                    </a:cubicBezTo>
                    <a:cubicBezTo>
                      <a:pt x="472" y="266"/>
                      <a:pt x="478" y="267"/>
                      <a:pt x="481" y="267"/>
                    </a:cubicBezTo>
                    <a:cubicBezTo>
                      <a:pt x="481" y="273"/>
                      <a:pt x="482" y="278"/>
                      <a:pt x="482" y="284"/>
                    </a:cubicBezTo>
                    <a:cubicBezTo>
                      <a:pt x="486" y="283"/>
                      <a:pt x="490" y="282"/>
                      <a:pt x="493" y="282"/>
                    </a:cubicBezTo>
                    <a:cubicBezTo>
                      <a:pt x="493" y="273"/>
                      <a:pt x="494" y="265"/>
                      <a:pt x="495" y="257"/>
                    </a:cubicBezTo>
                    <a:cubicBezTo>
                      <a:pt x="492" y="257"/>
                      <a:pt x="487" y="257"/>
                      <a:pt x="484" y="257"/>
                    </a:cubicBezTo>
                    <a:cubicBezTo>
                      <a:pt x="481" y="253"/>
                      <a:pt x="478" y="250"/>
                      <a:pt x="475" y="247"/>
                    </a:cubicBezTo>
                    <a:close/>
                    <a:moveTo>
                      <a:pt x="437" y="259"/>
                    </a:moveTo>
                    <a:cubicBezTo>
                      <a:pt x="442" y="261"/>
                      <a:pt x="447" y="263"/>
                      <a:pt x="453" y="265"/>
                    </a:cubicBezTo>
                    <a:cubicBezTo>
                      <a:pt x="451" y="259"/>
                      <a:pt x="449" y="253"/>
                      <a:pt x="445" y="249"/>
                    </a:cubicBezTo>
                    <a:cubicBezTo>
                      <a:pt x="442" y="252"/>
                      <a:pt x="439" y="255"/>
                      <a:pt x="437" y="259"/>
                    </a:cubicBezTo>
                    <a:close/>
                    <a:moveTo>
                      <a:pt x="505" y="276"/>
                    </a:moveTo>
                    <a:cubicBezTo>
                      <a:pt x="508" y="268"/>
                      <a:pt x="511" y="261"/>
                      <a:pt x="513" y="253"/>
                    </a:cubicBezTo>
                    <a:cubicBezTo>
                      <a:pt x="502" y="254"/>
                      <a:pt x="497" y="268"/>
                      <a:pt x="505" y="276"/>
                    </a:cubicBezTo>
                    <a:close/>
                    <a:moveTo>
                      <a:pt x="558" y="252"/>
                    </a:moveTo>
                    <a:cubicBezTo>
                      <a:pt x="554" y="253"/>
                      <a:pt x="548" y="262"/>
                      <a:pt x="555" y="263"/>
                    </a:cubicBezTo>
                    <a:cubicBezTo>
                      <a:pt x="564" y="265"/>
                      <a:pt x="570" y="248"/>
                      <a:pt x="558" y="252"/>
                    </a:cubicBezTo>
                    <a:close/>
                    <a:moveTo>
                      <a:pt x="572" y="260"/>
                    </a:moveTo>
                    <a:cubicBezTo>
                      <a:pt x="578" y="262"/>
                      <a:pt x="581" y="259"/>
                      <a:pt x="579" y="252"/>
                    </a:cubicBezTo>
                    <a:cubicBezTo>
                      <a:pt x="573" y="251"/>
                      <a:pt x="570" y="254"/>
                      <a:pt x="572" y="260"/>
                    </a:cubicBezTo>
                    <a:close/>
                    <a:moveTo>
                      <a:pt x="823" y="255"/>
                    </a:moveTo>
                    <a:cubicBezTo>
                      <a:pt x="823" y="257"/>
                      <a:pt x="822" y="261"/>
                      <a:pt x="821" y="262"/>
                    </a:cubicBezTo>
                    <a:cubicBezTo>
                      <a:pt x="825" y="264"/>
                      <a:pt x="828" y="265"/>
                      <a:pt x="832" y="267"/>
                    </a:cubicBezTo>
                    <a:cubicBezTo>
                      <a:pt x="835" y="263"/>
                      <a:pt x="837" y="259"/>
                      <a:pt x="840" y="255"/>
                    </a:cubicBezTo>
                    <a:cubicBezTo>
                      <a:pt x="834" y="255"/>
                      <a:pt x="829" y="255"/>
                      <a:pt x="823" y="255"/>
                    </a:cubicBezTo>
                    <a:close/>
                    <a:moveTo>
                      <a:pt x="845" y="276"/>
                    </a:moveTo>
                    <a:cubicBezTo>
                      <a:pt x="857" y="273"/>
                      <a:pt x="859" y="261"/>
                      <a:pt x="858" y="251"/>
                    </a:cubicBezTo>
                    <a:cubicBezTo>
                      <a:pt x="847" y="254"/>
                      <a:pt x="846" y="266"/>
                      <a:pt x="845" y="276"/>
                    </a:cubicBezTo>
                    <a:close/>
                    <a:moveTo>
                      <a:pt x="963" y="256"/>
                    </a:moveTo>
                    <a:cubicBezTo>
                      <a:pt x="963" y="264"/>
                      <a:pt x="977" y="257"/>
                      <a:pt x="972" y="252"/>
                    </a:cubicBezTo>
                    <a:cubicBezTo>
                      <a:pt x="969" y="251"/>
                      <a:pt x="969" y="251"/>
                      <a:pt x="969" y="251"/>
                    </a:cubicBezTo>
                    <a:cubicBezTo>
                      <a:pt x="967" y="252"/>
                      <a:pt x="965" y="255"/>
                      <a:pt x="963" y="256"/>
                    </a:cubicBezTo>
                    <a:close/>
                    <a:moveTo>
                      <a:pt x="520" y="259"/>
                    </a:moveTo>
                    <a:cubicBezTo>
                      <a:pt x="514" y="264"/>
                      <a:pt x="524" y="267"/>
                      <a:pt x="526" y="271"/>
                    </a:cubicBezTo>
                    <a:cubicBezTo>
                      <a:pt x="525" y="278"/>
                      <a:pt x="523" y="285"/>
                      <a:pt x="521" y="292"/>
                    </a:cubicBezTo>
                    <a:cubicBezTo>
                      <a:pt x="530" y="287"/>
                      <a:pt x="540" y="283"/>
                      <a:pt x="544" y="273"/>
                    </a:cubicBezTo>
                    <a:cubicBezTo>
                      <a:pt x="539" y="275"/>
                      <a:pt x="534" y="277"/>
                      <a:pt x="529" y="279"/>
                    </a:cubicBezTo>
                    <a:cubicBezTo>
                      <a:pt x="529" y="268"/>
                      <a:pt x="540" y="264"/>
                      <a:pt x="547" y="257"/>
                    </a:cubicBezTo>
                    <a:cubicBezTo>
                      <a:pt x="538" y="258"/>
                      <a:pt x="529" y="258"/>
                      <a:pt x="520" y="259"/>
                    </a:cubicBezTo>
                    <a:close/>
                    <a:moveTo>
                      <a:pt x="749" y="269"/>
                    </a:moveTo>
                    <a:cubicBezTo>
                      <a:pt x="759" y="268"/>
                      <a:pt x="771" y="269"/>
                      <a:pt x="776" y="259"/>
                    </a:cubicBezTo>
                    <a:cubicBezTo>
                      <a:pt x="767" y="260"/>
                      <a:pt x="753" y="257"/>
                      <a:pt x="749" y="269"/>
                    </a:cubicBezTo>
                    <a:close/>
                    <a:moveTo>
                      <a:pt x="1106" y="255"/>
                    </a:moveTo>
                    <a:cubicBezTo>
                      <a:pt x="1109" y="261"/>
                      <a:pt x="1115" y="265"/>
                      <a:pt x="1121" y="269"/>
                    </a:cubicBezTo>
                    <a:cubicBezTo>
                      <a:pt x="1116" y="270"/>
                      <a:pt x="1112" y="272"/>
                      <a:pt x="1107" y="273"/>
                    </a:cubicBezTo>
                    <a:cubicBezTo>
                      <a:pt x="1101" y="270"/>
                      <a:pt x="1095" y="265"/>
                      <a:pt x="1088" y="264"/>
                    </a:cubicBezTo>
                    <a:cubicBezTo>
                      <a:pt x="1080" y="273"/>
                      <a:pt x="1092" y="284"/>
                      <a:pt x="1100" y="290"/>
                    </a:cubicBezTo>
                    <a:cubicBezTo>
                      <a:pt x="1092" y="295"/>
                      <a:pt x="1085" y="300"/>
                      <a:pt x="1076" y="303"/>
                    </a:cubicBezTo>
                    <a:cubicBezTo>
                      <a:pt x="1069" y="295"/>
                      <a:pt x="1061" y="287"/>
                      <a:pt x="1053" y="280"/>
                    </a:cubicBezTo>
                    <a:cubicBezTo>
                      <a:pt x="1057" y="294"/>
                      <a:pt x="1059" y="312"/>
                      <a:pt x="1072" y="322"/>
                    </a:cubicBezTo>
                    <a:cubicBezTo>
                      <a:pt x="1088" y="324"/>
                      <a:pt x="1098" y="308"/>
                      <a:pt x="1108" y="298"/>
                    </a:cubicBezTo>
                    <a:cubicBezTo>
                      <a:pt x="1116" y="299"/>
                      <a:pt x="1123" y="299"/>
                      <a:pt x="1131" y="298"/>
                    </a:cubicBezTo>
                    <a:cubicBezTo>
                      <a:pt x="1128" y="293"/>
                      <a:pt x="1124" y="287"/>
                      <a:pt x="1121" y="281"/>
                    </a:cubicBezTo>
                    <a:cubicBezTo>
                      <a:pt x="1128" y="283"/>
                      <a:pt x="1134" y="285"/>
                      <a:pt x="1141" y="287"/>
                    </a:cubicBezTo>
                    <a:cubicBezTo>
                      <a:pt x="1144" y="283"/>
                      <a:pt x="1147" y="280"/>
                      <a:pt x="1150" y="276"/>
                    </a:cubicBezTo>
                    <a:cubicBezTo>
                      <a:pt x="1138" y="266"/>
                      <a:pt x="1125" y="250"/>
                      <a:pt x="1106" y="255"/>
                    </a:cubicBezTo>
                    <a:close/>
                    <a:moveTo>
                      <a:pt x="380" y="274"/>
                    </a:moveTo>
                    <a:cubicBezTo>
                      <a:pt x="383" y="276"/>
                      <a:pt x="386" y="277"/>
                      <a:pt x="389" y="278"/>
                    </a:cubicBezTo>
                    <a:cubicBezTo>
                      <a:pt x="391" y="272"/>
                      <a:pt x="392" y="266"/>
                      <a:pt x="394" y="260"/>
                    </a:cubicBezTo>
                    <a:cubicBezTo>
                      <a:pt x="387" y="262"/>
                      <a:pt x="383" y="268"/>
                      <a:pt x="380" y="274"/>
                    </a:cubicBezTo>
                    <a:close/>
                    <a:moveTo>
                      <a:pt x="413" y="273"/>
                    </a:moveTo>
                    <a:cubicBezTo>
                      <a:pt x="413" y="282"/>
                      <a:pt x="416" y="292"/>
                      <a:pt x="410" y="300"/>
                    </a:cubicBezTo>
                    <a:cubicBezTo>
                      <a:pt x="412" y="302"/>
                      <a:pt x="414" y="304"/>
                      <a:pt x="415" y="306"/>
                    </a:cubicBezTo>
                    <a:cubicBezTo>
                      <a:pt x="418" y="296"/>
                      <a:pt x="429" y="297"/>
                      <a:pt x="436" y="294"/>
                    </a:cubicBezTo>
                    <a:cubicBezTo>
                      <a:pt x="437" y="286"/>
                      <a:pt x="438" y="278"/>
                      <a:pt x="440" y="270"/>
                    </a:cubicBezTo>
                    <a:cubicBezTo>
                      <a:pt x="435" y="266"/>
                      <a:pt x="431" y="262"/>
                      <a:pt x="427" y="258"/>
                    </a:cubicBezTo>
                    <a:cubicBezTo>
                      <a:pt x="422" y="263"/>
                      <a:pt x="417" y="267"/>
                      <a:pt x="413" y="273"/>
                    </a:cubicBezTo>
                    <a:close/>
                    <a:moveTo>
                      <a:pt x="783" y="264"/>
                    </a:moveTo>
                    <a:cubicBezTo>
                      <a:pt x="782" y="267"/>
                      <a:pt x="782" y="272"/>
                      <a:pt x="782" y="275"/>
                    </a:cubicBezTo>
                    <a:cubicBezTo>
                      <a:pt x="779" y="280"/>
                      <a:pt x="776" y="284"/>
                      <a:pt x="773" y="289"/>
                    </a:cubicBezTo>
                    <a:cubicBezTo>
                      <a:pt x="780" y="289"/>
                      <a:pt x="786" y="289"/>
                      <a:pt x="793" y="289"/>
                    </a:cubicBezTo>
                    <a:cubicBezTo>
                      <a:pt x="792" y="279"/>
                      <a:pt x="792" y="268"/>
                      <a:pt x="783" y="264"/>
                    </a:cubicBezTo>
                    <a:close/>
                    <a:moveTo>
                      <a:pt x="459" y="296"/>
                    </a:moveTo>
                    <a:cubicBezTo>
                      <a:pt x="468" y="301"/>
                      <a:pt x="477" y="304"/>
                      <a:pt x="487" y="303"/>
                    </a:cubicBezTo>
                    <a:cubicBezTo>
                      <a:pt x="484" y="311"/>
                      <a:pt x="484" y="311"/>
                      <a:pt x="484" y="311"/>
                    </a:cubicBezTo>
                    <a:cubicBezTo>
                      <a:pt x="489" y="309"/>
                      <a:pt x="493" y="306"/>
                      <a:pt x="496" y="302"/>
                    </a:cubicBezTo>
                    <a:cubicBezTo>
                      <a:pt x="505" y="309"/>
                      <a:pt x="513" y="320"/>
                      <a:pt x="525" y="320"/>
                    </a:cubicBezTo>
                    <a:cubicBezTo>
                      <a:pt x="521" y="312"/>
                      <a:pt x="514" y="307"/>
                      <a:pt x="507" y="301"/>
                    </a:cubicBezTo>
                    <a:cubicBezTo>
                      <a:pt x="504" y="301"/>
                      <a:pt x="499" y="302"/>
                      <a:pt x="496" y="302"/>
                    </a:cubicBezTo>
                    <a:cubicBezTo>
                      <a:pt x="497" y="298"/>
                      <a:pt x="499" y="291"/>
                      <a:pt x="500" y="288"/>
                    </a:cubicBezTo>
                    <a:cubicBezTo>
                      <a:pt x="490" y="290"/>
                      <a:pt x="483" y="296"/>
                      <a:pt x="476" y="302"/>
                    </a:cubicBezTo>
                    <a:cubicBezTo>
                      <a:pt x="471" y="295"/>
                      <a:pt x="467" y="288"/>
                      <a:pt x="464" y="280"/>
                    </a:cubicBezTo>
                    <a:cubicBezTo>
                      <a:pt x="467" y="281"/>
                      <a:pt x="473" y="282"/>
                      <a:pt x="476" y="283"/>
                    </a:cubicBezTo>
                    <a:cubicBezTo>
                      <a:pt x="476" y="281"/>
                      <a:pt x="476" y="278"/>
                      <a:pt x="476" y="277"/>
                    </a:cubicBezTo>
                    <a:cubicBezTo>
                      <a:pt x="474" y="278"/>
                      <a:pt x="470" y="279"/>
                      <a:pt x="468" y="280"/>
                    </a:cubicBezTo>
                    <a:cubicBezTo>
                      <a:pt x="466" y="277"/>
                      <a:pt x="462" y="272"/>
                      <a:pt x="460" y="269"/>
                    </a:cubicBezTo>
                    <a:cubicBezTo>
                      <a:pt x="448" y="274"/>
                      <a:pt x="459" y="287"/>
                      <a:pt x="459" y="296"/>
                    </a:cubicBezTo>
                    <a:close/>
                    <a:moveTo>
                      <a:pt x="654" y="296"/>
                    </a:moveTo>
                    <a:cubicBezTo>
                      <a:pt x="663" y="290"/>
                      <a:pt x="664" y="279"/>
                      <a:pt x="662" y="269"/>
                    </a:cubicBezTo>
                    <a:cubicBezTo>
                      <a:pt x="648" y="269"/>
                      <a:pt x="656" y="287"/>
                      <a:pt x="654" y="296"/>
                    </a:cubicBezTo>
                    <a:close/>
                    <a:moveTo>
                      <a:pt x="797" y="273"/>
                    </a:moveTo>
                    <a:cubicBezTo>
                      <a:pt x="801" y="282"/>
                      <a:pt x="806" y="292"/>
                      <a:pt x="811" y="301"/>
                    </a:cubicBezTo>
                    <a:cubicBezTo>
                      <a:pt x="820" y="291"/>
                      <a:pt x="808" y="275"/>
                      <a:pt x="797" y="273"/>
                    </a:cubicBezTo>
                    <a:close/>
                    <a:moveTo>
                      <a:pt x="989" y="275"/>
                    </a:moveTo>
                    <a:cubicBezTo>
                      <a:pt x="990" y="279"/>
                      <a:pt x="993" y="283"/>
                      <a:pt x="998" y="285"/>
                    </a:cubicBezTo>
                    <a:cubicBezTo>
                      <a:pt x="998" y="288"/>
                      <a:pt x="997" y="293"/>
                      <a:pt x="997" y="295"/>
                    </a:cubicBezTo>
                    <a:cubicBezTo>
                      <a:pt x="999" y="294"/>
                      <a:pt x="1003" y="292"/>
                      <a:pt x="1006" y="292"/>
                    </a:cubicBezTo>
                    <a:cubicBezTo>
                      <a:pt x="1003" y="289"/>
                      <a:pt x="1000" y="286"/>
                      <a:pt x="998" y="284"/>
                    </a:cubicBezTo>
                    <a:cubicBezTo>
                      <a:pt x="1002" y="281"/>
                      <a:pt x="1006" y="278"/>
                      <a:pt x="1009" y="274"/>
                    </a:cubicBezTo>
                    <a:cubicBezTo>
                      <a:pt x="1002" y="274"/>
                      <a:pt x="996" y="274"/>
                      <a:pt x="989" y="275"/>
                    </a:cubicBezTo>
                    <a:close/>
                    <a:moveTo>
                      <a:pt x="444" y="278"/>
                    </a:moveTo>
                    <a:cubicBezTo>
                      <a:pt x="444" y="278"/>
                      <a:pt x="444" y="278"/>
                      <a:pt x="444" y="278"/>
                    </a:cubicBezTo>
                    <a:moveTo>
                      <a:pt x="628" y="291"/>
                    </a:moveTo>
                    <a:cubicBezTo>
                      <a:pt x="632" y="291"/>
                      <a:pt x="637" y="291"/>
                      <a:pt x="642" y="290"/>
                    </a:cubicBezTo>
                    <a:cubicBezTo>
                      <a:pt x="642" y="285"/>
                      <a:pt x="643" y="281"/>
                      <a:pt x="643" y="276"/>
                    </a:cubicBezTo>
                    <a:cubicBezTo>
                      <a:pt x="637" y="280"/>
                      <a:pt x="631" y="284"/>
                      <a:pt x="628" y="291"/>
                    </a:cubicBezTo>
                    <a:close/>
                    <a:moveTo>
                      <a:pt x="973" y="278"/>
                    </a:moveTo>
                    <a:cubicBezTo>
                      <a:pt x="970" y="283"/>
                      <a:pt x="966" y="288"/>
                      <a:pt x="962" y="293"/>
                    </a:cubicBezTo>
                    <a:cubicBezTo>
                      <a:pt x="966" y="295"/>
                      <a:pt x="969" y="298"/>
                      <a:pt x="972" y="300"/>
                    </a:cubicBezTo>
                    <a:cubicBezTo>
                      <a:pt x="965" y="302"/>
                      <a:pt x="965" y="302"/>
                      <a:pt x="965" y="302"/>
                    </a:cubicBezTo>
                    <a:cubicBezTo>
                      <a:pt x="967" y="308"/>
                      <a:pt x="969" y="314"/>
                      <a:pt x="971" y="320"/>
                    </a:cubicBezTo>
                    <a:cubicBezTo>
                      <a:pt x="976" y="316"/>
                      <a:pt x="980" y="312"/>
                      <a:pt x="980" y="306"/>
                    </a:cubicBezTo>
                    <a:cubicBezTo>
                      <a:pt x="987" y="307"/>
                      <a:pt x="994" y="308"/>
                      <a:pt x="1001" y="309"/>
                    </a:cubicBezTo>
                    <a:cubicBezTo>
                      <a:pt x="1000" y="306"/>
                      <a:pt x="997" y="301"/>
                      <a:pt x="996" y="299"/>
                    </a:cubicBezTo>
                    <a:cubicBezTo>
                      <a:pt x="986" y="301"/>
                      <a:pt x="977" y="297"/>
                      <a:pt x="968" y="293"/>
                    </a:cubicBezTo>
                    <a:cubicBezTo>
                      <a:pt x="971" y="291"/>
                      <a:pt x="978" y="287"/>
                      <a:pt x="982" y="285"/>
                    </a:cubicBezTo>
                    <a:cubicBezTo>
                      <a:pt x="981" y="283"/>
                      <a:pt x="981" y="280"/>
                      <a:pt x="981" y="278"/>
                    </a:cubicBezTo>
                    <a:cubicBezTo>
                      <a:pt x="979" y="278"/>
                      <a:pt x="975" y="278"/>
                      <a:pt x="973" y="278"/>
                    </a:cubicBezTo>
                    <a:close/>
                    <a:moveTo>
                      <a:pt x="394" y="288"/>
                    </a:moveTo>
                    <a:cubicBezTo>
                      <a:pt x="397" y="291"/>
                      <a:pt x="397" y="298"/>
                      <a:pt x="402" y="298"/>
                    </a:cubicBezTo>
                    <a:cubicBezTo>
                      <a:pt x="408" y="294"/>
                      <a:pt x="407" y="286"/>
                      <a:pt x="407" y="280"/>
                    </a:cubicBezTo>
                    <a:cubicBezTo>
                      <a:pt x="403" y="283"/>
                      <a:pt x="398" y="285"/>
                      <a:pt x="394" y="288"/>
                    </a:cubicBezTo>
                    <a:close/>
                    <a:moveTo>
                      <a:pt x="722" y="282"/>
                    </a:moveTo>
                    <a:cubicBezTo>
                      <a:pt x="719" y="292"/>
                      <a:pt x="712" y="304"/>
                      <a:pt x="714" y="314"/>
                    </a:cubicBezTo>
                    <a:cubicBezTo>
                      <a:pt x="730" y="312"/>
                      <a:pt x="727" y="292"/>
                      <a:pt x="730" y="280"/>
                    </a:cubicBezTo>
                    <a:cubicBezTo>
                      <a:pt x="728" y="280"/>
                      <a:pt x="724" y="281"/>
                      <a:pt x="722" y="282"/>
                    </a:cubicBezTo>
                    <a:close/>
                    <a:moveTo>
                      <a:pt x="378" y="284"/>
                    </a:moveTo>
                    <a:cubicBezTo>
                      <a:pt x="373" y="292"/>
                      <a:pt x="371" y="304"/>
                      <a:pt x="379" y="311"/>
                    </a:cubicBezTo>
                    <a:cubicBezTo>
                      <a:pt x="382" y="302"/>
                      <a:pt x="384" y="292"/>
                      <a:pt x="378" y="284"/>
                    </a:cubicBezTo>
                    <a:close/>
                    <a:moveTo>
                      <a:pt x="598" y="286"/>
                    </a:moveTo>
                    <a:cubicBezTo>
                      <a:pt x="597" y="290"/>
                      <a:pt x="597" y="294"/>
                      <a:pt x="598" y="299"/>
                    </a:cubicBezTo>
                    <a:cubicBezTo>
                      <a:pt x="607" y="299"/>
                      <a:pt x="615" y="293"/>
                      <a:pt x="620" y="285"/>
                    </a:cubicBezTo>
                    <a:cubicBezTo>
                      <a:pt x="613" y="285"/>
                      <a:pt x="606" y="285"/>
                      <a:pt x="598" y="286"/>
                    </a:cubicBezTo>
                    <a:close/>
                    <a:moveTo>
                      <a:pt x="920" y="285"/>
                    </a:moveTo>
                    <a:cubicBezTo>
                      <a:pt x="914" y="295"/>
                      <a:pt x="908" y="305"/>
                      <a:pt x="901" y="315"/>
                    </a:cubicBezTo>
                    <a:cubicBezTo>
                      <a:pt x="905" y="316"/>
                      <a:pt x="908" y="317"/>
                      <a:pt x="912" y="319"/>
                    </a:cubicBezTo>
                    <a:cubicBezTo>
                      <a:pt x="918" y="310"/>
                      <a:pt x="924" y="301"/>
                      <a:pt x="926" y="290"/>
                    </a:cubicBezTo>
                    <a:cubicBezTo>
                      <a:pt x="924" y="288"/>
                      <a:pt x="922" y="287"/>
                      <a:pt x="920" y="285"/>
                    </a:cubicBezTo>
                    <a:close/>
                    <a:moveTo>
                      <a:pt x="932" y="306"/>
                    </a:moveTo>
                    <a:cubicBezTo>
                      <a:pt x="938" y="300"/>
                      <a:pt x="944" y="293"/>
                      <a:pt x="943" y="283"/>
                    </a:cubicBezTo>
                    <a:cubicBezTo>
                      <a:pt x="936" y="288"/>
                      <a:pt x="933" y="297"/>
                      <a:pt x="932" y="306"/>
                    </a:cubicBezTo>
                    <a:close/>
                    <a:moveTo>
                      <a:pt x="946" y="311"/>
                    </a:moveTo>
                    <a:cubicBezTo>
                      <a:pt x="958" y="309"/>
                      <a:pt x="956" y="297"/>
                      <a:pt x="954" y="288"/>
                    </a:cubicBezTo>
                    <a:cubicBezTo>
                      <a:pt x="949" y="295"/>
                      <a:pt x="939" y="302"/>
                      <a:pt x="946" y="311"/>
                    </a:cubicBezTo>
                    <a:close/>
                    <a:moveTo>
                      <a:pt x="523" y="300"/>
                    </a:moveTo>
                    <a:cubicBezTo>
                      <a:pt x="527" y="306"/>
                      <a:pt x="531" y="311"/>
                      <a:pt x="535" y="317"/>
                    </a:cubicBezTo>
                    <a:cubicBezTo>
                      <a:pt x="537" y="317"/>
                      <a:pt x="541" y="317"/>
                      <a:pt x="543" y="317"/>
                    </a:cubicBezTo>
                    <a:cubicBezTo>
                      <a:pt x="541" y="314"/>
                      <a:pt x="540" y="311"/>
                      <a:pt x="538" y="308"/>
                    </a:cubicBezTo>
                    <a:cubicBezTo>
                      <a:pt x="538" y="302"/>
                      <a:pt x="539" y="297"/>
                      <a:pt x="539" y="292"/>
                    </a:cubicBezTo>
                    <a:cubicBezTo>
                      <a:pt x="534" y="294"/>
                      <a:pt x="528" y="297"/>
                      <a:pt x="523" y="300"/>
                    </a:cubicBezTo>
                    <a:close/>
                    <a:moveTo>
                      <a:pt x="1008" y="293"/>
                    </a:moveTo>
                    <a:cubicBezTo>
                      <a:pt x="1012" y="300"/>
                      <a:pt x="1021" y="302"/>
                      <a:pt x="1029" y="302"/>
                    </a:cubicBezTo>
                    <a:cubicBezTo>
                      <a:pt x="1024" y="296"/>
                      <a:pt x="1016" y="293"/>
                      <a:pt x="1008" y="293"/>
                    </a:cubicBezTo>
                    <a:close/>
                    <a:moveTo>
                      <a:pt x="341" y="297"/>
                    </a:moveTo>
                    <a:cubicBezTo>
                      <a:pt x="341" y="300"/>
                      <a:pt x="342" y="305"/>
                      <a:pt x="342" y="308"/>
                    </a:cubicBezTo>
                    <a:cubicBezTo>
                      <a:pt x="334" y="306"/>
                      <a:pt x="334" y="306"/>
                      <a:pt x="334" y="306"/>
                    </a:cubicBezTo>
                    <a:cubicBezTo>
                      <a:pt x="335" y="309"/>
                      <a:pt x="336" y="314"/>
                      <a:pt x="336" y="317"/>
                    </a:cubicBezTo>
                    <a:cubicBezTo>
                      <a:pt x="334" y="316"/>
                      <a:pt x="329" y="315"/>
                      <a:pt x="326" y="315"/>
                    </a:cubicBezTo>
                    <a:cubicBezTo>
                      <a:pt x="308" y="332"/>
                      <a:pt x="292" y="351"/>
                      <a:pt x="277" y="371"/>
                    </a:cubicBezTo>
                    <a:cubicBezTo>
                      <a:pt x="280" y="375"/>
                      <a:pt x="282" y="380"/>
                      <a:pt x="283" y="384"/>
                    </a:cubicBezTo>
                    <a:cubicBezTo>
                      <a:pt x="289" y="387"/>
                      <a:pt x="294" y="389"/>
                      <a:pt x="299" y="392"/>
                    </a:cubicBezTo>
                    <a:cubicBezTo>
                      <a:pt x="299" y="389"/>
                      <a:pt x="299" y="383"/>
                      <a:pt x="298" y="380"/>
                    </a:cubicBezTo>
                    <a:cubicBezTo>
                      <a:pt x="304" y="375"/>
                      <a:pt x="310" y="371"/>
                      <a:pt x="317" y="368"/>
                    </a:cubicBezTo>
                    <a:cubicBezTo>
                      <a:pt x="317" y="357"/>
                      <a:pt x="315" y="344"/>
                      <a:pt x="325" y="336"/>
                    </a:cubicBezTo>
                    <a:cubicBezTo>
                      <a:pt x="333" y="331"/>
                      <a:pt x="343" y="333"/>
                      <a:pt x="353" y="334"/>
                    </a:cubicBezTo>
                    <a:cubicBezTo>
                      <a:pt x="350" y="331"/>
                      <a:pt x="350" y="331"/>
                      <a:pt x="350" y="331"/>
                    </a:cubicBezTo>
                    <a:cubicBezTo>
                      <a:pt x="352" y="331"/>
                      <a:pt x="356" y="331"/>
                      <a:pt x="358" y="330"/>
                    </a:cubicBezTo>
                    <a:cubicBezTo>
                      <a:pt x="356" y="340"/>
                      <a:pt x="363" y="346"/>
                      <a:pt x="369" y="351"/>
                    </a:cubicBezTo>
                    <a:cubicBezTo>
                      <a:pt x="368" y="345"/>
                      <a:pt x="366" y="339"/>
                      <a:pt x="364" y="332"/>
                    </a:cubicBezTo>
                    <a:cubicBezTo>
                      <a:pt x="359" y="329"/>
                      <a:pt x="355" y="325"/>
                      <a:pt x="353" y="319"/>
                    </a:cubicBezTo>
                    <a:cubicBezTo>
                      <a:pt x="349" y="316"/>
                      <a:pt x="345" y="312"/>
                      <a:pt x="342" y="309"/>
                    </a:cubicBezTo>
                    <a:cubicBezTo>
                      <a:pt x="345" y="305"/>
                      <a:pt x="348" y="301"/>
                      <a:pt x="351" y="298"/>
                    </a:cubicBezTo>
                    <a:cubicBezTo>
                      <a:pt x="348" y="297"/>
                      <a:pt x="343" y="297"/>
                      <a:pt x="341" y="297"/>
                    </a:cubicBezTo>
                    <a:close/>
                    <a:moveTo>
                      <a:pt x="389" y="297"/>
                    </a:moveTo>
                    <a:cubicBezTo>
                      <a:pt x="387" y="303"/>
                      <a:pt x="386" y="310"/>
                      <a:pt x="385" y="316"/>
                    </a:cubicBezTo>
                    <a:cubicBezTo>
                      <a:pt x="393" y="318"/>
                      <a:pt x="401" y="320"/>
                      <a:pt x="410" y="321"/>
                    </a:cubicBezTo>
                    <a:cubicBezTo>
                      <a:pt x="414" y="307"/>
                      <a:pt x="396" y="305"/>
                      <a:pt x="389" y="297"/>
                    </a:cubicBezTo>
                    <a:close/>
                    <a:moveTo>
                      <a:pt x="547" y="316"/>
                    </a:moveTo>
                    <a:cubicBezTo>
                      <a:pt x="559" y="316"/>
                      <a:pt x="564" y="305"/>
                      <a:pt x="568" y="296"/>
                    </a:cubicBezTo>
                    <a:cubicBezTo>
                      <a:pt x="558" y="298"/>
                      <a:pt x="552" y="308"/>
                      <a:pt x="547" y="316"/>
                    </a:cubicBezTo>
                    <a:close/>
                    <a:moveTo>
                      <a:pt x="763" y="302"/>
                    </a:moveTo>
                    <a:cubicBezTo>
                      <a:pt x="767" y="302"/>
                      <a:pt x="775" y="302"/>
                      <a:pt x="779" y="302"/>
                    </a:cubicBezTo>
                    <a:cubicBezTo>
                      <a:pt x="774" y="316"/>
                      <a:pt x="759" y="312"/>
                      <a:pt x="750" y="305"/>
                    </a:cubicBezTo>
                    <a:cubicBezTo>
                      <a:pt x="754" y="321"/>
                      <a:pt x="745" y="334"/>
                      <a:pt x="740" y="348"/>
                    </a:cubicBezTo>
                    <a:cubicBezTo>
                      <a:pt x="742" y="359"/>
                      <a:pt x="750" y="366"/>
                      <a:pt x="760" y="369"/>
                    </a:cubicBezTo>
                    <a:cubicBezTo>
                      <a:pt x="761" y="367"/>
                      <a:pt x="764" y="363"/>
                      <a:pt x="766" y="360"/>
                    </a:cubicBezTo>
                    <a:cubicBezTo>
                      <a:pt x="764" y="354"/>
                      <a:pt x="763" y="348"/>
                      <a:pt x="762" y="342"/>
                    </a:cubicBezTo>
                    <a:cubicBezTo>
                      <a:pt x="758" y="348"/>
                      <a:pt x="756" y="359"/>
                      <a:pt x="747" y="359"/>
                    </a:cubicBezTo>
                    <a:cubicBezTo>
                      <a:pt x="749" y="344"/>
                      <a:pt x="756" y="331"/>
                      <a:pt x="762" y="318"/>
                    </a:cubicBezTo>
                    <a:cubicBezTo>
                      <a:pt x="767" y="321"/>
                      <a:pt x="767" y="328"/>
                      <a:pt x="769" y="333"/>
                    </a:cubicBezTo>
                    <a:cubicBezTo>
                      <a:pt x="773" y="330"/>
                      <a:pt x="777" y="327"/>
                      <a:pt x="782" y="324"/>
                    </a:cubicBezTo>
                    <a:cubicBezTo>
                      <a:pt x="771" y="314"/>
                      <a:pt x="785" y="305"/>
                      <a:pt x="792" y="297"/>
                    </a:cubicBezTo>
                    <a:cubicBezTo>
                      <a:pt x="782" y="299"/>
                      <a:pt x="768" y="292"/>
                      <a:pt x="763" y="302"/>
                    </a:cubicBezTo>
                    <a:close/>
                    <a:moveTo>
                      <a:pt x="355" y="303"/>
                    </a:moveTo>
                    <a:cubicBezTo>
                      <a:pt x="348" y="311"/>
                      <a:pt x="361" y="313"/>
                      <a:pt x="367" y="315"/>
                    </a:cubicBezTo>
                    <a:cubicBezTo>
                      <a:pt x="367" y="308"/>
                      <a:pt x="363" y="296"/>
                      <a:pt x="355" y="303"/>
                    </a:cubicBezTo>
                    <a:close/>
                    <a:moveTo>
                      <a:pt x="810" y="316"/>
                    </a:moveTo>
                    <a:cubicBezTo>
                      <a:pt x="816" y="316"/>
                      <a:pt x="823" y="320"/>
                      <a:pt x="829" y="317"/>
                    </a:cubicBezTo>
                    <a:cubicBezTo>
                      <a:pt x="831" y="312"/>
                      <a:pt x="833" y="307"/>
                      <a:pt x="835" y="302"/>
                    </a:cubicBezTo>
                    <a:cubicBezTo>
                      <a:pt x="824" y="301"/>
                      <a:pt x="814" y="306"/>
                      <a:pt x="810" y="316"/>
                    </a:cubicBezTo>
                    <a:close/>
                    <a:moveTo>
                      <a:pt x="418" y="310"/>
                    </a:moveTo>
                    <a:cubicBezTo>
                      <a:pt x="416" y="317"/>
                      <a:pt x="418" y="323"/>
                      <a:pt x="423" y="327"/>
                    </a:cubicBezTo>
                    <a:cubicBezTo>
                      <a:pt x="429" y="320"/>
                      <a:pt x="431" y="312"/>
                      <a:pt x="431" y="304"/>
                    </a:cubicBezTo>
                    <a:cubicBezTo>
                      <a:pt x="427" y="306"/>
                      <a:pt x="422" y="308"/>
                      <a:pt x="418" y="310"/>
                    </a:cubicBezTo>
                    <a:close/>
                    <a:moveTo>
                      <a:pt x="445" y="305"/>
                    </a:moveTo>
                    <a:cubicBezTo>
                      <a:pt x="440" y="305"/>
                      <a:pt x="439" y="314"/>
                      <a:pt x="445" y="315"/>
                    </a:cubicBezTo>
                    <a:cubicBezTo>
                      <a:pt x="451" y="315"/>
                      <a:pt x="452" y="305"/>
                      <a:pt x="445" y="305"/>
                    </a:cubicBezTo>
                    <a:close/>
                    <a:moveTo>
                      <a:pt x="564" y="319"/>
                    </a:moveTo>
                    <a:cubicBezTo>
                      <a:pt x="575" y="321"/>
                      <a:pt x="584" y="313"/>
                      <a:pt x="589" y="304"/>
                    </a:cubicBezTo>
                    <a:cubicBezTo>
                      <a:pt x="579" y="305"/>
                      <a:pt x="570" y="311"/>
                      <a:pt x="564" y="319"/>
                    </a:cubicBezTo>
                    <a:close/>
                    <a:moveTo>
                      <a:pt x="1037" y="296"/>
                    </a:moveTo>
                    <a:cubicBezTo>
                      <a:pt x="1037" y="300"/>
                      <a:pt x="1037" y="307"/>
                      <a:pt x="1037" y="310"/>
                    </a:cubicBezTo>
                    <a:cubicBezTo>
                      <a:pt x="1027" y="314"/>
                      <a:pt x="1018" y="307"/>
                      <a:pt x="1009" y="306"/>
                    </a:cubicBezTo>
                    <a:cubicBezTo>
                      <a:pt x="1003" y="315"/>
                      <a:pt x="991" y="320"/>
                      <a:pt x="989" y="331"/>
                    </a:cubicBezTo>
                    <a:cubicBezTo>
                      <a:pt x="988" y="339"/>
                      <a:pt x="984" y="346"/>
                      <a:pt x="981" y="353"/>
                    </a:cubicBezTo>
                    <a:cubicBezTo>
                      <a:pt x="985" y="356"/>
                      <a:pt x="989" y="358"/>
                      <a:pt x="994" y="360"/>
                    </a:cubicBezTo>
                    <a:cubicBezTo>
                      <a:pt x="992" y="340"/>
                      <a:pt x="1015" y="331"/>
                      <a:pt x="1032" y="335"/>
                    </a:cubicBezTo>
                    <a:cubicBezTo>
                      <a:pt x="1041" y="342"/>
                      <a:pt x="1037" y="358"/>
                      <a:pt x="1028" y="363"/>
                    </a:cubicBezTo>
                    <a:cubicBezTo>
                      <a:pt x="1017" y="370"/>
                      <a:pt x="1005" y="366"/>
                      <a:pt x="994" y="365"/>
                    </a:cubicBezTo>
                    <a:cubicBezTo>
                      <a:pt x="990" y="376"/>
                      <a:pt x="1004" y="380"/>
                      <a:pt x="1009" y="387"/>
                    </a:cubicBezTo>
                    <a:cubicBezTo>
                      <a:pt x="1017" y="375"/>
                      <a:pt x="1030" y="368"/>
                      <a:pt x="1043" y="362"/>
                    </a:cubicBezTo>
                    <a:cubicBezTo>
                      <a:pt x="1050" y="355"/>
                      <a:pt x="1052" y="345"/>
                      <a:pt x="1056" y="336"/>
                    </a:cubicBezTo>
                    <a:cubicBezTo>
                      <a:pt x="1065" y="347"/>
                      <a:pt x="1066" y="362"/>
                      <a:pt x="1069" y="376"/>
                    </a:cubicBezTo>
                    <a:cubicBezTo>
                      <a:pt x="1078" y="378"/>
                      <a:pt x="1087" y="376"/>
                      <a:pt x="1096" y="375"/>
                    </a:cubicBezTo>
                    <a:cubicBezTo>
                      <a:pt x="1090" y="374"/>
                      <a:pt x="1083" y="373"/>
                      <a:pt x="1079" y="367"/>
                    </a:cubicBezTo>
                    <a:cubicBezTo>
                      <a:pt x="1086" y="365"/>
                      <a:pt x="1093" y="363"/>
                      <a:pt x="1099" y="361"/>
                    </a:cubicBezTo>
                    <a:cubicBezTo>
                      <a:pt x="1080" y="338"/>
                      <a:pt x="1061" y="315"/>
                      <a:pt x="1037" y="296"/>
                    </a:cubicBezTo>
                    <a:close/>
                    <a:moveTo>
                      <a:pt x="461" y="308"/>
                    </a:moveTo>
                    <a:cubicBezTo>
                      <a:pt x="458" y="313"/>
                      <a:pt x="466" y="321"/>
                      <a:pt x="470" y="316"/>
                    </a:cubicBezTo>
                    <a:cubicBezTo>
                      <a:pt x="473" y="311"/>
                      <a:pt x="465" y="303"/>
                      <a:pt x="461" y="308"/>
                    </a:cubicBezTo>
                    <a:close/>
                    <a:moveTo>
                      <a:pt x="595" y="307"/>
                    </a:moveTo>
                    <a:cubicBezTo>
                      <a:pt x="595" y="311"/>
                      <a:pt x="595" y="319"/>
                      <a:pt x="595" y="323"/>
                    </a:cubicBezTo>
                    <a:cubicBezTo>
                      <a:pt x="593" y="324"/>
                      <a:pt x="588" y="326"/>
                      <a:pt x="585" y="327"/>
                    </a:cubicBezTo>
                    <a:cubicBezTo>
                      <a:pt x="583" y="322"/>
                      <a:pt x="583" y="322"/>
                      <a:pt x="583" y="322"/>
                    </a:cubicBezTo>
                    <a:cubicBezTo>
                      <a:pt x="578" y="325"/>
                      <a:pt x="573" y="328"/>
                      <a:pt x="568" y="331"/>
                    </a:cubicBezTo>
                    <a:cubicBezTo>
                      <a:pt x="565" y="328"/>
                      <a:pt x="561" y="326"/>
                      <a:pt x="557" y="323"/>
                    </a:cubicBezTo>
                    <a:cubicBezTo>
                      <a:pt x="552" y="327"/>
                      <a:pt x="548" y="331"/>
                      <a:pt x="544" y="334"/>
                    </a:cubicBezTo>
                    <a:cubicBezTo>
                      <a:pt x="543" y="321"/>
                      <a:pt x="531" y="328"/>
                      <a:pt x="526" y="334"/>
                    </a:cubicBezTo>
                    <a:cubicBezTo>
                      <a:pt x="530" y="336"/>
                      <a:pt x="534" y="337"/>
                      <a:pt x="538" y="339"/>
                    </a:cubicBezTo>
                    <a:cubicBezTo>
                      <a:pt x="543" y="337"/>
                      <a:pt x="548" y="334"/>
                      <a:pt x="553" y="332"/>
                    </a:cubicBezTo>
                    <a:cubicBezTo>
                      <a:pt x="552" y="344"/>
                      <a:pt x="540" y="347"/>
                      <a:pt x="532" y="352"/>
                    </a:cubicBezTo>
                    <a:cubicBezTo>
                      <a:pt x="535" y="356"/>
                      <a:pt x="538" y="359"/>
                      <a:pt x="540" y="363"/>
                    </a:cubicBezTo>
                    <a:cubicBezTo>
                      <a:pt x="546" y="356"/>
                      <a:pt x="549" y="343"/>
                      <a:pt x="560" y="345"/>
                    </a:cubicBezTo>
                    <a:cubicBezTo>
                      <a:pt x="567" y="353"/>
                      <a:pt x="575" y="360"/>
                      <a:pt x="579" y="369"/>
                    </a:cubicBezTo>
                    <a:cubicBezTo>
                      <a:pt x="581" y="376"/>
                      <a:pt x="578" y="383"/>
                      <a:pt x="577" y="390"/>
                    </a:cubicBezTo>
                    <a:cubicBezTo>
                      <a:pt x="566" y="392"/>
                      <a:pt x="557" y="384"/>
                      <a:pt x="548" y="380"/>
                    </a:cubicBezTo>
                    <a:cubicBezTo>
                      <a:pt x="549" y="388"/>
                      <a:pt x="551" y="396"/>
                      <a:pt x="552" y="404"/>
                    </a:cubicBezTo>
                    <a:cubicBezTo>
                      <a:pt x="560" y="402"/>
                      <a:pt x="571" y="404"/>
                      <a:pt x="575" y="395"/>
                    </a:cubicBezTo>
                    <a:cubicBezTo>
                      <a:pt x="577" y="387"/>
                      <a:pt x="584" y="389"/>
                      <a:pt x="591" y="389"/>
                    </a:cubicBezTo>
                    <a:cubicBezTo>
                      <a:pt x="589" y="378"/>
                      <a:pt x="591" y="368"/>
                      <a:pt x="594" y="358"/>
                    </a:cubicBezTo>
                    <a:cubicBezTo>
                      <a:pt x="587" y="357"/>
                      <a:pt x="577" y="361"/>
                      <a:pt x="574" y="352"/>
                    </a:cubicBezTo>
                    <a:cubicBezTo>
                      <a:pt x="577" y="345"/>
                      <a:pt x="581" y="339"/>
                      <a:pt x="583" y="331"/>
                    </a:cubicBezTo>
                    <a:cubicBezTo>
                      <a:pt x="591" y="331"/>
                      <a:pt x="600" y="330"/>
                      <a:pt x="608" y="327"/>
                    </a:cubicBezTo>
                    <a:cubicBezTo>
                      <a:pt x="606" y="319"/>
                      <a:pt x="606" y="307"/>
                      <a:pt x="595" y="307"/>
                    </a:cubicBezTo>
                    <a:close/>
                    <a:moveTo>
                      <a:pt x="611" y="307"/>
                    </a:moveTo>
                    <a:cubicBezTo>
                      <a:pt x="615" y="317"/>
                      <a:pt x="622" y="325"/>
                      <a:pt x="629" y="332"/>
                    </a:cubicBezTo>
                    <a:cubicBezTo>
                      <a:pt x="633" y="320"/>
                      <a:pt x="622" y="309"/>
                      <a:pt x="611" y="307"/>
                    </a:cubicBezTo>
                    <a:close/>
                    <a:moveTo>
                      <a:pt x="856" y="321"/>
                    </a:moveTo>
                    <a:cubicBezTo>
                      <a:pt x="862" y="318"/>
                      <a:pt x="859" y="306"/>
                      <a:pt x="852" y="307"/>
                    </a:cubicBezTo>
                    <a:cubicBezTo>
                      <a:pt x="845" y="310"/>
                      <a:pt x="849" y="322"/>
                      <a:pt x="856" y="321"/>
                    </a:cubicBezTo>
                    <a:close/>
                    <a:moveTo>
                      <a:pt x="732" y="321"/>
                    </a:moveTo>
                    <a:cubicBezTo>
                      <a:pt x="736" y="324"/>
                      <a:pt x="740" y="327"/>
                      <a:pt x="744" y="329"/>
                    </a:cubicBezTo>
                    <a:cubicBezTo>
                      <a:pt x="743" y="324"/>
                      <a:pt x="743" y="318"/>
                      <a:pt x="742" y="312"/>
                    </a:cubicBezTo>
                    <a:cubicBezTo>
                      <a:pt x="739" y="315"/>
                      <a:pt x="736" y="318"/>
                      <a:pt x="732" y="321"/>
                    </a:cubicBezTo>
                    <a:close/>
                    <a:moveTo>
                      <a:pt x="925" y="312"/>
                    </a:moveTo>
                    <a:cubicBezTo>
                      <a:pt x="925" y="312"/>
                      <a:pt x="925" y="312"/>
                      <a:pt x="925" y="312"/>
                    </a:cubicBezTo>
                    <a:moveTo>
                      <a:pt x="954" y="312"/>
                    </a:moveTo>
                    <a:cubicBezTo>
                      <a:pt x="952" y="318"/>
                      <a:pt x="954" y="320"/>
                      <a:pt x="960" y="318"/>
                    </a:cubicBezTo>
                    <a:cubicBezTo>
                      <a:pt x="963" y="312"/>
                      <a:pt x="961" y="310"/>
                      <a:pt x="954" y="312"/>
                    </a:cubicBezTo>
                    <a:close/>
                    <a:moveTo>
                      <a:pt x="453" y="318"/>
                    </a:moveTo>
                    <a:cubicBezTo>
                      <a:pt x="452" y="321"/>
                      <a:pt x="449" y="325"/>
                      <a:pt x="448" y="328"/>
                    </a:cubicBezTo>
                    <a:cubicBezTo>
                      <a:pt x="443" y="326"/>
                      <a:pt x="439" y="323"/>
                      <a:pt x="434" y="321"/>
                    </a:cubicBezTo>
                    <a:cubicBezTo>
                      <a:pt x="434" y="337"/>
                      <a:pt x="433" y="353"/>
                      <a:pt x="433" y="368"/>
                    </a:cubicBezTo>
                    <a:cubicBezTo>
                      <a:pt x="435" y="371"/>
                      <a:pt x="437" y="374"/>
                      <a:pt x="440" y="377"/>
                    </a:cubicBezTo>
                    <a:cubicBezTo>
                      <a:pt x="445" y="364"/>
                      <a:pt x="438" y="350"/>
                      <a:pt x="442" y="337"/>
                    </a:cubicBezTo>
                    <a:cubicBezTo>
                      <a:pt x="446" y="331"/>
                      <a:pt x="458" y="326"/>
                      <a:pt x="463" y="333"/>
                    </a:cubicBezTo>
                    <a:cubicBezTo>
                      <a:pt x="463" y="341"/>
                      <a:pt x="459" y="348"/>
                      <a:pt x="457" y="355"/>
                    </a:cubicBezTo>
                    <a:cubicBezTo>
                      <a:pt x="461" y="358"/>
                      <a:pt x="465" y="362"/>
                      <a:pt x="469" y="366"/>
                    </a:cubicBezTo>
                    <a:cubicBezTo>
                      <a:pt x="471" y="365"/>
                      <a:pt x="473" y="364"/>
                      <a:pt x="475" y="363"/>
                    </a:cubicBezTo>
                    <a:cubicBezTo>
                      <a:pt x="470" y="361"/>
                      <a:pt x="466" y="358"/>
                      <a:pt x="462" y="355"/>
                    </a:cubicBezTo>
                    <a:cubicBezTo>
                      <a:pt x="469" y="348"/>
                      <a:pt x="476" y="341"/>
                      <a:pt x="483" y="334"/>
                    </a:cubicBezTo>
                    <a:cubicBezTo>
                      <a:pt x="496" y="335"/>
                      <a:pt x="508" y="332"/>
                      <a:pt x="520" y="331"/>
                    </a:cubicBezTo>
                    <a:cubicBezTo>
                      <a:pt x="511" y="326"/>
                      <a:pt x="503" y="321"/>
                      <a:pt x="497" y="313"/>
                    </a:cubicBezTo>
                    <a:cubicBezTo>
                      <a:pt x="486" y="328"/>
                      <a:pt x="466" y="332"/>
                      <a:pt x="453" y="318"/>
                    </a:cubicBezTo>
                    <a:close/>
                    <a:moveTo>
                      <a:pt x="833" y="326"/>
                    </a:moveTo>
                    <a:cubicBezTo>
                      <a:pt x="827" y="326"/>
                      <a:pt x="820" y="326"/>
                      <a:pt x="814" y="326"/>
                    </a:cubicBezTo>
                    <a:cubicBezTo>
                      <a:pt x="809" y="332"/>
                      <a:pt x="804" y="339"/>
                      <a:pt x="799" y="346"/>
                    </a:cubicBezTo>
                    <a:cubicBezTo>
                      <a:pt x="798" y="355"/>
                      <a:pt x="798" y="364"/>
                      <a:pt x="790" y="370"/>
                    </a:cubicBezTo>
                    <a:cubicBezTo>
                      <a:pt x="780" y="370"/>
                      <a:pt x="768" y="368"/>
                      <a:pt x="766" y="380"/>
                    </a:cubicBezTo>
                    <a:cubicBezTo>
                      <a:pt x="780" y="374"/>
                      <a:pt x="797" y="381"/>
                      <a:pt x="805" y="394"/>
                    </a:cubicBezTo>
                    <a:cubicBezTo>
                      <a:pt x="812" y="388"/>
                      <a:pt x="819" y="382"/>
                      <a:pt x="821" y="372"/>
                    </a:cubicBezTo>
                    <a:cubicBezTo>
                      <a:pt x="825" y="362"/>
                      <a:pt x="838" y="366"/>
                      <a:pt x="846" y="364"/>
                    </a:cubicBezTo>
                    <a:cubicBezTo>
                      <a:pt x="840" y="357"/>
                      <a:pt x="829" y="359"/>
                      <a:pt x="823" y="353"/>
                    </a:cubicBezTo>
                    <a:cubicBezTo>
                      <a:pt x="821" y="347"/>
                      <a:pt x="821" y="341"/>
                      <a:pt x="822" y="335"/>
                    </a:cubicBezTo>
                    <a:cubicBezTo>
                      <a:pt x="825" y="334"/>
                      <a:pt x="831" y="334"/>
                      <a:pt x="834" y="334"/>
                    </a:cubicBezTo>
                    <a:cubicBezTo>
                      <a:pt x="832" y="338"/>
                      <a:pt x="829" y="342"/>
                      <a:pt x="827" y="347"/>
                    </a:cubicBezTo>
                    <a:cubicBezTo>
                      <a:pt x="828" y="348"/>
                      <a:pt x="832" y="351"/>
                      <a:pt x="834" y="352"/>
                    </a:cubicBezTo>
                    <a:cubicBezTo>
                      <a:pt x="832" y="341"/>
                      <a:pt x="832" y="341"/>
                      <a:pt x="832" y="341"/>
                    </a:cubicBezTo>
                    <a:cubicBezTo>
                      <a:pt x="835" y="342"/>
                      <a:pt x="840" y="343"/>
                      <a:pt x="842" y="344"/>
                    </a:cubicBezTo>
                    <a:cubicBezTo>
                      <a:pt x="842" y="334"/>
                      <a:pt x="843" y="324"/>
                      <a:pt x="843" y="314"/>
                    </a:cubicBezTo>
                    <a:cubicBezTo>
                      <a:pt x="839" y="318"/>
                      <a:pt x="836" y="322"/>
                      <a:pt x="833" y="326"/>
                    </a:cubicBezTo>
                    <a:close/>
                    <a:moveTo>
                      <a:pt x="939" y="343"/>
                    </a:moveTo>
                    <a:cubicBezTo>
                      <a:pt x="937" y="349"/>
                      <a:pt x="931" y="351"/>
                      <a:pt x="926" y="354"/>
                    </a:cubicBezTo>
                    <a:cubicBezTo>
                      <a:pt x="926" y="357"/>
                      <a:pt x="926" y="361"/>
                      <a:pt x="926" y="363"/>
                    </a:cubicBezTo>
                    <a:cubicBezTo>
                      <a:pt x="927" y="363"/>
                      <a:pt x="928" y="364"/>
                      <a:pt x="929" y="364"/>
                    </a:cubicBezTo>
                    <a:cubicBezTo>
                      <a:pt x="931" y="360"/>
                      <a:pt x="934" y="354"/>
                      <a:pt x="936" y="350"/>
                    </a:cubicBezTo>
                    <a:cubicBezTo>
                      <a:pt x="938" y="358"/>
                      <a:pt x="940" y="366"/>
                      <a:pt x="943" y="374"/>
                    </a:cubicBezTo>
                    <a:cubicBezTo>
                      <a:pt x="938" y="373"/>
                      <a:pt x="934" y="371"/>
                      <a:pt x="931" y="369"/>
                    </a:cubicBezTo>
                    <a:cubicBezTo>
                      <a:pt x="930" y="375"/>
                      <a:pt x="931" y="380"/>
                      <a:pt x="932" y="386"/>
                    </a:cubicBezTo>
                    <a:cubicBezTo>
                      <a:pt x="937" y="377"/>
                      <a:pt x="937" y="377"/>
                      <a:pt x="937" y="377"/>
                    </a:cubicBezTo>
                    <a:cubicBezTo>
                      <a:pt x="939" y="381"/>
                      <a:pt x="941" y="386"/>
                      <a:pt x="941" y="391"/>
                    </a:cubicBezTo>
                    <a:cubicBezTo>
                      <a:pt x="942" y="398"/>
                      <a:pt x="944" y="406"/>
                      <a:pt x="946" y="413"/>
                    </a:cubicBezTo>
                    <a:cubicBezTo>
                      <a:pt x="954" y="406"/>
                      <a:pt x="949" y="395"/>
                      <a:pt x="955" y="387"/>
                    </a:cubicBezTo>
                    <a:cubicBezTo>
                      <a:pt x="960" y="381"/>
                      <a:pt x="967" y="377"/>
                      <a:pt x="973" y="372"/>
                    </a:cubicBezTo>
                    <a:cubicBezTo>
                      <a:pt x="968" y="372"/>
                      <a:pt x="962" y="371"/>
                      <a:pt x="956" y="370"/>
                    </a:cubicBezTo>
                    <a:cubicBezTo>
                      <a:pt x="956" y="364"/>
                      <a:pt x="960" y="359"/>
                      <a:pt x="962" y="353"/>
                    </a:cubicBezTo>
                    <a:cubicBezTo>
                      <a:pt x="960" y="353"/>
                      <a:pt x="954" y="353"/>
                      <a:pt x="952" y="353"/>
                    </a:cubicBezTo>
                    <a:cubicBezTo>
                      <a:pt x="950" y="351"/>
                      <a:pt x="948" y="346"/>
                      <a:pt x="946" y="344"/>
                    </a:cubicBezTo>
                    <a:cubicBezTo>
                      <a:pt x="950" y="335"/>
                      <a:pt x="951" y="325"/>
                      <a:pt x="945" y="316"/>
                    </a:cubicBezTo>
                    <a:cubicBezTo>
                      <a:pt x="940" y="324"/>
                      <a:pt x="944" y="335"/>
                      <a:pt x="939" y="343"/>
                    </a:cubicBezTo>
                    <a:close/>
                    <a:moveTo>
                      <a:pt x="369" y="318"/>
                    </a:moveTo>
                    <a:cubicBezTo>
                      <a:pt x="368" y="329"/>
                      <a:pt x="375" y="340"/>
                      <a:pt x="374" y="351"/>
                    </a:cubicBezTo>
                    <a:cubicBezTo>
                      <a:pt x="375" y="363"/>
                      <a:pt x="368" y="375"/>
                      <a:pt x="370" y="388"/>
                    </a:cubicBezTo>
                    <a:cubicBezTo>
                      <a:pt x="375" y="382"/>
                      <a:pt x="379" y="376"/>
                      <a:pt x="384" y="371"/>
                    </a:cubicBezTo>
                    <a:cubicBezTo>
                      <a:pt x="398" y="366"/>
                      <a:pt x="407" y="382"/>
                      <a:pt x="412" y="392"/>
                    </a:cubicBezTo>
                    <a:cubicBezTo>
                      <a:pt x="416" y="395"/>
                      <a:pt x="420" y="398"/>
                      <a:pt x="425" y="401"/>
                    </a:cubicBezTo>
                    <a:cubicBezTo>
                      <a:pt x="429" y="400"/>
                      <a:pt x="434" y="399"/>
                      <a:pt x="438" y="397"/>
                    </a:cubicBezTo>
                    <a:cubicBezTo>
                      <a:pt x="441" y="392"/>
                      <a:pt x="440" y="384"/>
                      <a:pt x="433" y="384"/>
                    </a:cubicBezTo>
                    <a:cubicBezTo>
                      <a:pt x="430" y="388"/>
                      <a:pt x="427" y="391"/>
                      <a:pt x="424" y="395"/>
                    </a:cubicBezTo>
                    <a:cubicBezTo>
                      <a:pt x="420" y="390"/>
                      <a:pt x="416" y="384"/>
                      <a:pt x="410" y="380"/>
                    </a:cubicBezTo>
                    <a:cubicBezTo>
                      <a:pt x="410" y="369"/>
                      <a:pt x="407" y="357"/>
                      <a:pt x="415" y="349"/>
                    </a:cubicBezTo>
                    <a:cubicBezTo>
                      <a:pt x="418" y="352"/>
                      <a:pt x="423" y="357"/>
                      <a:pt x="425" y="359"/>
                    </a:cubicBezTo>
                    <a:cubicBezTo>
                      <a:pt x="426" y="351"/>
                      <a:pt x="426" y="343"/>
                      <a:pt x="426" y="336"/>
                    </a:cubicBezTo>
                    <a:cubicBezTo>
                      <a:pt x="420" y="339"/>
                      <a:pt x="417" y="344"/>
                      <a:pt x="414" y="350"/>
                    </a:cubicBezTo>
                    <a:cubicBezTo>
                      <a:pt x="412" y="349"/>
                      <a:pt x="408" y="349"/>
                      <a:pt x="406" y="349"/>
                    </a:cubicBezTo>
                    <a:cubicBezTo>
                      <a:pt x="406" y="357"/>
                      <a:pt x="406" y="366"/>
                      <a:pt x="397" y="371"/>
                    </a:cubicBezTo>
                    <a:cubicBezTo>
                      <a:pt x="394" y="359"/>
                      <a:pt x="389" y="348"/>
                      <a:pt x="382" y="339"/>
                    </a:cubicBezTo>
                    <a:cubicBezTo>
                      <a:pt x="380" y="330"/>
                      <a:pt x="379" y="321"/>
                      <a:pt x="369" y="318"/>
                    </a:cubicBezTo>
                    <a:close/>
                    <a:moveTo>
                      <a:pt x="628" y="343"/>
                    </a:moveTo>
                    <a:cubicBezTo>
                      <a:pt x="634" y="343"/>
                      <a:pt x="641" y="343"/>
                      <a:pt x="647" y="342"/>
                    </a:cubicBezTo>
                    <a:cubicBezTo>
                      <a:pt x="647" y="336"/>
                      <a:pt x="647" y="330"/>
                      <a:pt x="647" y="323"/>
                    </a:cubicBezTo>
                    <a:cubicBezTo>
                      <a:pt x="639" y="329"/>
                      <a:pt x="633" y="335"/>
                      <a:pt x="628" y="343"/>
                    </a:cubicBezTo>
                    <a:close/>
                    <a:moveTo>
                      <a:pt x="665" y="325"/>
                    </a:moveTo>
                    <a:cubicBezTo>
                      <a:pt x="661" y="329"/>
                      <a:pt x="667" y="338"/>
                      <a:pt x="672" y="334"/>
                    </a:cubicBezTo>
                    <a:cubicBezTo>
                      <a:pt x="677" y="330"/>
                      <a:pt x="670" y="322"/>
                      <a:pt x="665" y="325"/>
                    </a:cubicBezTo>
                    <a:close/>
                    <a:moveTo>
                      <a:pt x="701" y="346"/>
                    </a:moveTo>
                    <a:cubicBezTo>
                      <a:pt x="705" y="344"/>
                      <a:pt x="710" y="343"/>
                      <a:pt x="715" y="341"/>
                    </a:cubicBezTo>
                    <a:cubicBezTo>
                      <a:pt x="715" y="336"/>
                      <a:pt x="715" y="330"/>
                      <a:pt x="714" y="325"/>
                    </a:cubicBezTo>
                    <a:cubicBezTo>
                      <a:pt x="707" y="329"/>
                      <a:pt x="699" y="336"/>
                      <a:pt x="701" y="346"/>
                    </a:cubicBezTo>
                    <a:close/>
                    <a:moveTo>
                      <a:pt x="781" y="338"/>
                    </a:moveTo>
                    <a:cubicBezTo>
                      <a:pt x="790" y="337"/>
                      <a:pt x="809" y="333"/>
                      <a:pt x="798" y="321"/>
                    </a:cubicBezTo>
                    <a:cubicBezTo>
                      <a:pt x="792" y="327"/>
                      <a:pt x="786" y="332"/>
                      <a:pt x="781" y="338"/>
                    </a:cubicBezTo>
                    <a:close/>
                    <a:moveTo>
                      <a:pt x="869" y="326"/>
                    </a:moveTo>
                    <a:cubicBezTo>
                      <a:pt x="868" y="327"/>
                      <a:pt x="867" y="331"/>
                      <a:pt x="866" y="332"/>
                    </a:cubicBezTo>
                    <a:cubicBezTo>
                      <a:pt x="873" y="345"/>
                      <a:pt x="882" y="319"/>
                      <a:pt x="869" y="326"/>
                    </a:cubicBezTo>
                    <a:close/>
                    <a:moveTo>
                      <a:pt x="931" y="325"/>
                    </a:moveTo>
                    <a:cubicBezTo>
                      <a:pt x="927" y="328"/>
                      <a:pt x="924" y="331"/>
                      <a:pt x="920" y="335"/>
                    </a:cubicBezTo>
                    <a:cubicBezTo>
                      <a:pt x="922" y="337"/>
                      <a:pt x="924" y="340"/>
                      <a:pt x="926" y="342"/>
                    </a:cubicBezTo>
                    <a:cubicBezTo>
                      <a:pt x="934" y="341"/>
                      <a:pt x="935" y="330"/>
                      <a:pt x="931" y="325"/>
                    </a:cubicBezTo>
                    <a:close/>
                    <a:moveTo>
                      <a:pt x="953" y="341"/>
                    </a:moveTo>
                    <a:cubicBezTo>
                      <a:pt x="955" y="343"/>
                      <a:pt x="958" y="345"/>
                      <a:pt x="960" y="347"/>
                    </a:cubicBezTo>
                    <a:cubicBezTo>
                      <a:pt x="963" y="343"/>
                      <a:pt x="966" y="339"/>
                      <a:pt x="969" y="335"/>
                    </a:cubicBezTo>
                    <a:cubicBezTo>
                      <a:pt x="972" y="337"/>
                      <a:pt x="976" y="338"/>
                      <a:pt x="979" y="339"/>
                    </a:cubicBezTo>
                    <a:cubicBezTo>
                      <a:pt x="980" y="334"/>
                      <a:pt x="981" y="329"/>
                      <a:pt x="982" y="324"/>
                    </a:cubicBezTo>
                    <a:cubicBezTo>
                      <a:pt x="971" y="327"/>
                      <a:pt x="961" y="332"/>
                      <a:pt x="953" y="341"/>
                    </a:cubicBezTo>
                    <a:close/>
                    <a:moveTo>
                      <a:pt x="394" y="342"/>
                    </a:moveTo>
                    <a:cubicBezTo>
                      <a:pt x="396" y="342"/>
                      <a:pt x="400" y="343"/>
                      <a:pt x="403" y="343"/>
                    </a:cubicBezTo>
                    <a:cubicBezTo>
                      <a:pt x="403" y="338"/>
                      <a:pt x="403" y="332"/>
                      <a:pt x="403" y="327"/>
                    </a:cubicBezTo>
                    <a:cubicBezTo>
                      <a:pt x="396" y="329"/>
                      <a:pt x="395" y="336"/>
                      <a:pt x="394" y="342"/>
                    </a:cubicBezTo>
                    <a:close/>
                    <a:moveTo>
                      <a:pt x="886" y="333"/>
                    </a:moveTo>
                    <a:cubicBezTo>
                      <a:pt x="886" y="335"/>
                      <a:pt x="886" y="340"/>
                      <a:pt x="887" y="342"/>
                    </a:cubicBezTo>
                    <a:cubicBezTo>
                      <a:pt x="892" y="343"/>
                      <a:pt x="896" y="343"/>
                      <a:pt x="901" y="342"/>
                    </a:cubicBezTo>
                    <a:cubicBezTo>
                      <a:pt x="902" y="338"/>
                      <a:pt x="902" y="333"/>
                      <a:pt x="903" y="329"/>
                    </a:cubicBezTo>
                    <a:cubicBezTo>
                      <a:pt x="897" y="330"/>
                      <a:pt x="891" y="331"/>
                      <a:pt x="886" y="333"/>
                    </a:cubicBezTo>
                    <a:close/>
                    <a:moveTo>
                      <a:pt x="677" y="350"/>
                    </a:moveTo>
                    <a:cubicBezTo>
                      <a:pt x="679" y="350"/>
                      <a:pt x="684" y="351"/>
                      <a:pt x="686" y="351"/>
                    </a:cubicBezTo>
                    <a:cubicBezTo>
                      <a:pt x="688" y="344"/>
                      <a:pt x="690" y="338"/>
                      <a:pt x="691" y="331"/>
                    </a:cubicBezTo>
                    <a:cubicBezTo>
                      <a:pt x="683" y="334"/>
                      <a:pt x="681" y="343"/>
                      <a:pt x="677" y="350"/>
                    </a:cubicBezTo>
                    <a:close/>
                    <a:moveTo>
                      <a:pt x="723" y="336"/>
                    </a:moveTo>
                    <a:cubicBezTo>
                      <a:pt x="722" y="342"/>
                      <a:pt x="732" y="346"/>
                      <a:pt x="734" y="340"/>
                    </a:cubicBezTo>
                    <a:cubicBezTo>
                      <a:pt x="735" y="334"/>
                      <a:pt x="725" y="330"/>
                      <a:pt x="723" y="336"/>
                    </a:cubicBezTo>
                    <a:close/>
                    <a:moveTo>
                      <a:pt x="599" y="339"/>
                    </a:moveTo>
                    <a:cubicBezTo>
                      <a:pt x="602" y="345"/>
                      <a:pt x="605" y="345"/>
                      <a:pt x="609" y="339"/>
                    </a:cubicBezTo>
                    <a:cubicBezTo>
                      <a:pt x="606" y="333"/>
                      <a:pt x="602" y="333"/>
                      <a:pt x="599" y="339"/>
                    </a:cubicBezTo>
                    <a:close/>
                    <a:moveTo>
                      <a:pt x="656" y="334"/>
                    </a:moveTo>
                    <a:cubicBezTo>
                      <a:pt x="656" y="346"/>
                      <a:pt x="645" y="354"/>
                      <a:pt x="633" y="354"/>
                    </a:cubicBezTo>
                    <a:cubicBezTo>
                      <a:pt x="632" y="367"/>
                      <a:pt x="619" y="381"/>
                      <a:pt x="632" y="392"/>
                    </a:cubicBezTo>
                    <a:cubicBezTo>
                      <a:pt x="634" y="382"/>
                      <a:pt x="636" y="373"/>
                      <a:pt x="639" y="364"/>
                    </a:cubicBezTo>
                    <a:cubicBezTo>
                      <a:pt x="645" y="367"/>
                      <a:pt x="649" y="371"/>
                      <a:pt x="653" y="377"/>
                    </a:cubicBezTo>
                    <a:cubicBezTo>
                      <a:pt x="653" y="368"/>
                      <a:pt x="653" y="359"/>
                      <a:pt x="654" y="350"/>
                    </a:cubicBezTo>
                    <a:cubicBezTo>
                      <a:pt x="660" y="350"/>
                      <a:pt x="667" y="349"/>
                      <a:pt x="673" y="349"/>
                    </a:cubicBezTo>
                    <a:cubicBezTo>
                      <a:pt x="667" y="344"/>
                      <a:pt x="662" y="339"/>
                      <a:pt x="656" y="334"/>
                    </a:cubicBezTo>
                    <a:close/>
                    <a:moveTo>
                      <a:pt x="328" y="364"/>
                    </a:moveTo>
                    <a:cubicBezTo>
                      <a:pt x="332" y="356"/>
                      <a:pt x="335" y="348"/>
                      <a:pt x="336" y="339"/>
                    </a:cubicBezTo>
                    <a:cubicBezTo>
                      <a:pt x="327" y="344"/>
                      <a:pt x="319" y="355"/>
                      <a:pt x="328" y="364"/>
                    </a:cubicBezTo>
                    <a:close/>
                    <a:moveTo>
                      <a:pt x="341" y="351"/>
                    </a:moveTo>
                    <a:cubicBezTo>
                      <a:pt x="354" y="356"/>
                      <a:pt x="346" y="370"/>
                      <a:pt x="345" y="380"/>
                    </a:cubicBezTo>
                    <a:cubicBezTo>
                      <a:pt x="353" y="375"/>
                      <a:pt x="363" y="370"/>
                      <a:pt x="368" y="361"/>
                    </a:cubicBezTo>
                    <a:cubicBezTo>
                      <a:pt x="363" y="363"/>
                      <a:pt x="357" y="365"/>
                      <a:pt x="352" y="368"/>
                    </a:cubicBezTo>
                    <a:cubicBezTo>
                      <a:pt x="358" y="357"/>
                      <a:pt x="358" y="347"/>
                      <a:pt x="352" y="337"/>
                    </a:cubicBezTo>
                    <a:cubicBezTo>
                      <a:pt x="348" y="342"/>
                      <a:pt x="344" y="346"/>
                      <a:pt x="341" y="351"/>
                    </a:cubicBezTo>
                    <a:close/>
                    <a:moveTo>
                      <a:pt x="448" y="342"/>
                    </a:moveTo>
                    <a:cubicBezTo>
                      <a:pt x="446" y="348"/>
                      <a:pt x="448" y="349"/>
                      <a:pt x="454" y="347"/>
                    </a:cubicBezTo>
                    <a:cubicBezTo>
                      <a:pt x="455" y="341"/>
                      <a:pt x="453" y="339"/>
                      <a:pt x="448" y="342"/>
                    </a:cubicBezTo>
                    <a:close/>
                    <a:moveTo>
                      <a:pt x="501" y="341"/>
                    </a:moveTo>
                    <a:cubicBezTo>
                      <a:pt x="501" y="346"/>
                      <a:pt x="501" y="351"/>
                      <a:pt x="502" y="356"/>
                    </a:cubicBezTo>
                    <a:cubicBezTo>
                      <a:pt x="507" y="352"/>
                      <a:pt x="512" y="348"/>
                      <a:pt x="515" y="342"/>
                    </a:cubicBezTo>
                    <a:cubicBezTo>
                      <a:pt x="510" y="341"/>
                      <a:pt x="505" y="341"/>
                      <a:pt x="501" y="341"/>
                    </a:cubicBezTo>
                    <a:close/>
                    <a:moveTo>
                      <a:pt x="588" y="350"/>
                    </a:moveTo>
                    <a:cubicBezTo>
                      <a:pt x="594" y="351"/>
                      <a:pt x="598" y="341"/>
                      <a:pt x="592" y="339"/>
                    </a:cubicBezTo>
                    <a:cubicBezTo>
                      <a:pt x="586" y="338"/>
                      <a:pt x="582" y="348"/>
                      <a:pt x="588" y="350"/>
                    </a:cubicBezTo>
                    <a:close/>
                    <a:moveTo>
                      <a:pt x="770" y="342"/>
                    </a:moveTo>
                    <a:cubicBezTo>
                      <a:pt x="768" y="348"/>
                      <a:pt x="770" y="351"/>
                      <a:pt x="777" y="348"/>
                    </a:cubicBezTo>
                    <a:cubicBezTo>
                      <a:pt x="779" y="342"/>
                      <a:pt x="776" y="339"/>
                      <a:pt x="770" y="342"/>
                    </a:cubicBezTo>
                    <a:close/>
                    <a:moveTo>
                      <a:pt x="845" y="339"/>
                    </a:moveTo>
                    <a:cubicBezTo>
                      <a:pt x="847" y="344"/>
                      <a:pt x="843" y="352"/>
                      <a:pt x="848" y="355"/>
                    </a:cubicBezTo>
                    <a:cubicBezTo>
                      <a:pt x="851" y="355"/>
                      <a:pt x="857" y="354"/>
                      <a:pt x="860" y="353"/>
                    </a:cubicBezTo>
                    <a:cubicBezTo>
                      <a:pt x="856" y="348"/>
                      <a:pt x="851" y="343"/>
                      <a:pt x="845" y="339"/>
                    </a:cubicBezTo>
                    <a:close/>
                    <a:moveTo>
                      <a:pt x="1003" y="356"/>
                    </a:moveTo>
                    <a:cubicBezTo>
                      <a:pt x="1013" y="364"/>
                      <a:pt x="1032" y="356"/>
                      <a:pt x="1028" y="341"/>
                    </a:cubicBezTo>
                    <a:cubicBezTo>
                      <a:pt x="1019" y="343"/>
                      <a:pt x="1003" y="344"/>
                      <a:pt x="1003" y="356"/>
                    </a:cubicBezTo>
                    <a:close/>
                    <a:moveTo>
                      <a:pt x="493" y="369"/>
                    </a:moveTo>
                    <a:cubicBezTo>
                      <a:pt x="493" y="361"/>
                      <a:pt x="491" y="352"/>
                      <a:pt x="488" y="344"/>
                    </a:cubicBezTo>
                    <a:cubicBezTo>
                      <a:pt x="476" y="346"/>
                      <a:pt x="482" y="368"/>
                      <a:pt x="493" y="369"/>
                    </a:cubicBezTo>
                    <a:close/>
                    <a:moveTo>
                      <a:pt x="717" y="346"/>
                    </a:moveTo>
                    <a:cubicBezTo>
                      <a:pt x="719" y="350"/>
                      <a:pt x="718" y="359"/>
                      <a:pt x="725" y="360"/>
                    </a:cubicBezTo>
                    <a:cubicBezTo>
                      <a:pt x="729" y="358"/>
                      <a:pt x="733" y="355"/>
                      <a:pt x="737" y="353"/>
                    </a:cubicBezTo>
                    <a:cubicBezTo>
                      <a:pt x="730" y="350"/>
                      <a:pt x="724" y="348"/>
                      <a:pt x="717" y="346"/>
                    </a:cubicBezTo>
                    <a:close/>
                    <a:moveTo>
                      <a:pt x="785" y="349"/>
                    </a:moveTo>
                    <a:cubicBezTo>
                      <a:pt x="781" y="350"/>
                      <a:pt x="778" y="359"/>
                      <a:pt x="784" y="361"/>
                    </a:cubicBezTo>
                    <a:cubicBezTo>
                      <a:pt x="792" y="363"/>
                      <a:pt x="796" y="345"/>
                      <a:pt x="785" y="349"/>
                    </a:cubicBezTo>
                    <a:close/>
                    <a:moveTo>
                      <a:pt x="902" y="372"/>
                    </a:moveTo>
                    <a:cubicBezTo>
                      <a:pt x="903" y="380"/>
                      <a:pt x="890" y="379"/>
                      <a:pt x="886" y="382"/>
                    </a:cubicBezTo>
                    <a:cubicBezTo>
                      <a:pt x="886" y="372"/>
                      <a:pt x="891" y="363"/>
                      <a:pt x="895" y="353"/>
                    </a:cubicBezTo>
                    <a:cubicBezTo>
                      <a:pt x="890" y="354"/>
                      <a:pt x="886" y="355"/>
                      <a:pt x="881" y="355"/>
                    </a:cubicBezTo>
                    <a:cubicBezTo>
                      <a:pt x="883" y="356"/>
                      <a:pt x="886" y="358"/>
                      <a:pt x="888" y="359"/>
                    </a:cubicBezTo>
                    <a:cubicBezTo>
                      <a:pt x="879" y="376"/>
                      <a:pt x="860" y="379"/>
                      <a:pt x="843" y="380"/>
                    </a:cubicBezTo>
                    <a:cubicBezTo>
                      <a:pt x="849" y="384"/>
                      <a:pt x="855" y="387"/>
                      <a:pt x="860" y="392"/>
                    </a:cubicBezTo>
                    <a:cubicBezTo>
                      <a:pt x="865" y="388"/>
                      <a:pt x="870" y="385"/>
                      <a:pt x="876" y="382"/>
                    </a:cubicBezTo>
                    <a:cubicBezTo>
                      <a:pt x="881" y="382"/>
                      <a:pt x="886" y="386"/>
                      <a:pt x="892" y="388"/>
                    </a:cubicBezTo>
                    <a:cubicBezTo>
                      <a:pt x="897" y="386"/>
                      <a:pt x="902" y="385"/>
                      <a:pt x="907" y="384"/>
                    </a:cubicBezTo>
                    <a:cubicBezTo>
                      <a:pt x="907" y="372"/>
                      <a:pt x="908" y="361"/>
                      <a:pt x="909" y="349"/>
                    </a:cubicBezTo>
                    <a:cubicBezTo>
                      <a:pt x="896" y="348"/>
                      <a:pt x="904" y="364"/>
                      <a:pt x="902" y="372"/>
                    </a:cubicBezTo>
                    <a:close/>
                    <a:moveTo>
                      <a:pt x="914" y="348"/>
                    </a:moveTo>
                    <a:cubicBezTo>
                      <a:pt x="914" y="357"/>
                      <a:pt x="913" y="367"/>
                      <a:pt x="914" y="377"/>
                    </a:cubicBezTo>
                    <a:cubicBezTo>
                      <a:pt x="918" y="374"/>
                      <a:pt x="923" y="370"/>
                      <a:pt x="921" y="364"/>
                    </a:cubicBezTo>
                    <a:cubicBezTo>
                      <a:pt x="921" y="358"/>
                      <a:pt x="923" y="348"/>
                      <a:pt x="914" y="348"/>
                    </a:cubicBezTo>
                    <a:close/>
                    <a:moveTo>
                      <a:pt x="695" y="352"/>
                    </a:moveTo>
                    <a:cubicBezTo>
                      <a:pt x="689" y="357"/>
                      <a:pt x="683" y="360"/>
                      <a:pt x="677" y="364"/>
                    </a:cubicBezTo>
                    <a:cubicBezTo>
                      <a:pt x="678" y="379"/>
                      <a:pt x="680" y="393"/>
                      <a:pt x="680" y="408"/>
                    </a:cubicBezTo>
                    <a:cubicBezTo>
                      <a:pt x="682" y="415"/>
                      <a:pt x="689" y="406"/>
                      <a:pt x="693" y="406"/>
                    </a:cubicBezTo>
                    <a:cubicBezTo>
                      <a:pt x="696" y="409"/>
                      <a:pt x="698" y="412"/>
                      <a:pt x="701" y="415"/>
                    </a:cubicBezTo>
                    <a:cubicBezTo>
                      <a:pt x="705" y="411"/>
                      <a:pt x="710" y="406"/>
                      <a:pt x="716" y="406"/>
                    </a:cubicBezTo>
                    <a:cubicBezTo>
                      <a:pt x="728" y="403"/>
                      <a:pt x="738" y="412"/>
                      <a:pt x="747" y="418"/>
                    </a:cubicBezTo>
                    <a:cubicBezTo>
                      <a:pt x="749" y="414"/>
                      <a:pt x="752" y="411"/>
                      <a:pt x="755" y="407"/>
                    </a:cubicBezTo>
                    <a:cubicBezTo>
                      <a:pt x="760" y="405"/>
                      <a:pt x="767" y="406"/>
                      <a:pt x="768" y="400"/>
                    </a:cubicBezTo>
                    <a:cubicBezTo>
                      <a:pt x="760" y="399"/>
                      <a:pt x="751" y="398"/>
                      <a:pt x="743" y="397"/>
                    </a:cubicBezTo>
                    <a:cubicBezTo>
                      <a:pt x="731" y="401"/>
                      <a:pt x="722" y="389"/>
                      <a:pt x="713" y="382"/>
                    </a:cubicBezTo>
                    <a:cubicBezTo>
                      <a:pt x="704" y="374"/>
                      <a:pt x="710" y="353"/>
                      <a:pt x="695" y="352"/>
                    </a:cubicBezTo>
                    <a:close/>
                    <a:moveTo>
                      <a:pt x="864" y="351"/>
                    </a:moveTo>
                    <a:cubicBezTo>
                      <a:pt x="864" y="358"/>
                      <a:pt x="865" y="365"/>
                      <a:pt x="867" y="373"/>
                    </a:cubicBezTo>
                    <a:cubicBezTo>
                      <a:pt x="875" y="366"/>
                      <a:pt x="872" y="355"/>
                      <a:pt x="864" y="351"/>
                    </a:cubicBezTo>
                    <a:close/>
                    <a:moveTo>
                      <a:pt x="553" y="357"/>
                    </a:moveTo>
                    <a:cubicBezTo>
                      <a:pt x="552" y="363"/>
                      <a:pt x="552" y="370"/>
                      <a:pt x="558" y="374"/>
                    </a:cubicBezTo>
                    <a:cubicBezTo>
                      <a:pt x="562" y="376"/>
                      <a:pt x="566" y="384"/>
                      <a:pt x="571" y="379"/>
                    </a:cubicBezTo>
                    <a:cubicBezTo>
                      <a:pt x="574" y="369"/>
                      <a:pt x="563" y="356"/>
                      <a:pt x="553" y="357"/>
                    </a:cubicBezTo>
                    <a:close/>
                    <a:moveTo>
                      <a:pt x="617" y="358"/>
                    </a:moveTo>
                    <a:cubicBezTo>
                      <a:pt x="613" y="361"/>
                      <a:pt x="613" y="370"/>
                      <a:pt x="619" y="371"/>
                    </a:cubicBezTo>
                    <a:cubicBezTo>
                      <a:pt x="628" y="370"/>
                      <a:pt x="626" y="353"/>
                      <a:pt x="617" y="358"/>
                    </a:cubicBezTo>
                    <a:close/>
                    <a:moveTo>
                      <a:pt x="662" y="358"/>
                    </a:moveTo>
                    <a:cubicBezTo>
                      <a:pt x="661" y="364"/>
                      <a:pt x="661" y="371"/>
                      <a:pt x="661" y="378"/>
                    </a:cubicBezTo>
                    <a:cubicBezTo>
                      <a:pt x="658" y="379"/>
                      <a:pt x="654" y="381"/>
                      <a:pt x="652" y="382"/>
                    </a:cubicBezTo>
                    <a:cubicBezTo>
                      <a:pt x="660" y="380"/>
                      <a:pt x="660" y="380"/>
                      <a:pt x="660" y="380"/>
                    </a:cubicBezTo>
                    <a:cubicBezTo>
                      <a:pt x="661" y="385"/>
                      <a:pt x="662" y="390"/>
                      <a:pt x="662" y="395"/>
                    </a:cubicBezTo>
                    <a:cubicBezTo>
                      <a:pt x="665" y="395"/>
                      <a:pt x="671" y="395"/>
                      <a:pt x="673" y="395"/>
                    </a:cubicBezTo>
                    <a:cubicBezTo>
                      <a:pt x="670" y="384"/>
                      <a:pt x="670" y="373"/>
                      <a:pt x="670" y="361"/>
                    </a:cubicBezTo>
                    <a:cubicBezTo>
                      <a:pt x="667" y="360"/>
                      <a:pt x="664" y="359"/>
                      <a:pt x="662" y="358"/>
                    </a:cubicBezTo>
                    <a:close/>
                    <a:moveTo>
                      <a:pt x="853" y="361"/>
                    </a:moveTo>
                    <a:cubicBezTo>
                      <a:pt x="847" y="363"/>
                      <a:pt x="844" y="372"/>
                      <a:pt x="851" y="374"/>
                    </a:cubicBezTo>
                    <a:cubicBezTo>
                      <a:pt x="860" y="376"/>
                      <a:pt x="863" y="359"/>
                      <a:pt x="853" y="361"/>
                    </a:cubicBezTo>
                    <a:close/>
                    <a:moveTo>
                      <a:pt x="1055" y="359"/>
                    </a:moveTo>
                    <a:cubicBezTo>
                      <a:pt x="1048" y="368"/>
                      <a:pt x="1046" y="380"/>
                      <a:pt x="1056" y="389"/>
                    </a:cubicBezTo>
                    <a:cubicBezTo>
                      <a:pt x="1061" y="379"/>
                      <a:pt x="1061" y="368"/>
                      <a:pt x="1055" y="359"/>
                    </a:cubicBezTo>
                    <a:close/>
                    <a:moveTo>
                      <a:pt x="453" y="366"/>
                    </a:moveTo>
                    <a:cubicBezTo>
                      <a:pt x="449" y="369"/>
                      <a:pt x="447" y="380"/>
                      <a:pt x="455" y="379"/>
                    </a:cubicBezTo>
                    <a:cubicBezTo>
                      <a:pt x="460" y="377"/>
                      <a:pt x="458" y="364"/>
                      <a:pt x="453" y="366"/>
                    </a:cubicBezTo>
                    <a:close/>
                    <a:moveTo>
                      <a:pt x="492" y="381"/>
                    </a:moveTo>
                    <a:cubicBezTo>
                      <a:pt x="494" y="385"/>
                      <a:pt x="496" y="390"/>
                      <a:pt x="498" y="394"/>
                    </a:cubicBezTo>
                    <a:cubicBezTo>
                      <a:pt x="500" y="394"/>
                      <a:pt x="504" y="394"/>
                      <a:pt x="506" y="394"/>
                    </a:cubicBezTo>
                    <a:cubicBezTo>
                      <a:pt x="504" y="388"/>
                      <a:pt x="502" y="382"/>
                      <a:pt x="500" y="376"/>
                    </a:cubicBezTo>
                    <a:cubicBezTo>
                      <a:pt x="503" y="372"/>
                      <a:pt x="505" y="369"/>
                      <a:pt x="508" y="365"/>
                    </a:cubicBezTo>
                    <a:cubicBezTo>
                      <a:pt x="498" y="364"/>
                      <a:pt x="496" y="374"/>
                      <a:pt x="492" y="381"/>
                    </a:cubicBezTo>
                    <a:close/>
                    <a:moveTo>
                      <a:pt x="730" y="384"/>
                    </a:moveTo>
                    <a:cubicBezTo>
                      <a:pt x="729" y="388"/>
                      <a:pt x="738" y="389"/>
                      <a:pt x="737" y="384"/>
                    </a:cubicBezTo>
                    <a:cubicBezTo>
                      <a:pt x="740" y="376"/>
                      <a:pt x="739" y="367"/>
                      <a:pt x="737" y="359"/>
                    </a:cubicBezTo>
                    <a:cubicBezTo>
                      <a:pt x="733" y="367"/>
                      <a:pt x="727" y="375"/>
                      <a:pt x="730" y="384"/>
                    </a:cubicBezTo>
                    <a:close/>
                    <a:moveTo>
                      <a:pt x="476" y="370"/>
                    </a:moveTo>
                    <a:cubicBezTo>
                      <a:pt x="473" y="375"/>
                      <a:pt x="470" y="381"/>
                      <a:pt x="468" y="386"/>
                    </a:cubicBezTo>
                    <a:cubicBezTo>
                      <a:pt x="465" y="386"/>
                      <a:pt x="460" y="387"/>
                      <a:pt x="458" y="387"/>
                    </a:cubicBezTo>
                    <a:cubicBezTo>
                      <a:pt x="453" y="392"/>
                      <a:pt x="448" y="397"/>
                      <a:pt x="448" y="405"/>
                    </a:cubicBezTo>
                    <a:cubicBezTo>
                      <a:pt x="455" y="401"/>
                      <a:pt x="462" y="397"/>
                      <a:pt x="469" y="393"/>
                    </a:cubicBezTo>
                    <a:cubicBezTo>
                      <a:pt x="473" y="385"/>
                      <a:pt x="480" y="380"/>
                      <a:pt x="489" y="377"/>
                    </a:cubicBezTo>
                    <a:cubicBezTo>
                      <a:pt x="485" y="374"/>
                      <a:pt x="481" y="372"/>
                      <a:pt x="476" y="370"/>
                    </a:cubicBezTo>
                    <a:close/>
                    <a:moveTo>
                      <a:pt x="893" y="369"/>
                    </a:moveTo>
                    <a:cubicBezTo>
                      <a:pt x="893" y="369"/>
                      <a:pt x="893" y="369"/>
                      <a:pt x="893" y="369"/>
                    </a:cubicBezTo>
                    <a:moveTo>
                      <a:pt x="829" y="383"/>
                    </a:moveTo>
                    <a:cubicBezTo>
                      <a:pt x="836" y="383"/>
                      <a:pt x="839" y="375"/>
                      <a:pt x="840" y="369"/>
                    </a:cubicBezTo>
                    <a:cubicBezTo>
                      <a:pt x="833" y="369"/>
                      <a:pt x="818" y="376"/>
                      <a:pt x="829" y="383"/>
                    </a:cubicBezTo>
                    <a:close/>
                    <a:moveTo>
                      <a:pt x="307" y="384"/>
                    </a:moveTo>
                    <a:cubicBezTo>
                      <a:pt x="306" y="389"/>
                      <a:pt x="309" y="395"/>
                      <a:pt x="310" y="400"/>
                    </a:cubicBezTo>
                    <a:cubicBezTo>
                      <a:pt x="317" y="393"/>
                      <a:pt x="323" y="386"/>
                      <a:pt x="323" y="376"/>
                    </a:cubicBezTo>
                    <a:cubicBezTo>
                      <a:pt x="318" y="378"/>
                      <a:pt x="311" y="379"/>
                      <a:pt x="307" y="384"/>
                    </a:cubicBezTo>
                    <a:close/>
                    <a:moveTo>
                      <a:pt x="748" y="375"/>
                    </a:moveTo>
                    <a:cubicBezTo>
                      <a:pt x="749" y="378"/>
                      <a:pt x="749" y="384"/>
                      <a:pt x="750" y="388"/>
                    </a:cubicBezTo>
                    <a:cubicBezTo>
                      <a:pt x="754" y="391"/>
                      <a:pt x="760" y="390"/>
                      <a:pt x="764" y="391"/>
                    </a:cubicBezTo>
                    <a:cubicBezTo>
                      <a:pt x="762" y="383"/>
                      <a:pt x="756" y="377"/>
                      <a:pt x="748" y="375"/>
                    </a:cubicBezTo>
                    <a:close/>
                    <a:moveTo>
                      <a:pt x="269" y="404"/>
                    </a:moveTo>
                    <a:cubicBezTo>
                      <a:pt x="272" y="397"/>
                      <a:pt x="276" y="389"/>
                      <a:pt x="275" y="381"/>
                    </a:cubicBezTo>
                    <a:cubicBezTo>
                      <a:pt x="262" y="380"/>
                      <a:pt x="266" y="396"/>
                      <a:pt x="269" y="404"/>
                    </a:cubicBezTo>
                    <a:close/>
                    <a:moveTo>
                      <a:pt x="348" y="389"/>
                    </a:moveTo>
                    <a:cubicBezTo>
                      <a:pt x="351" y="395"/>
                      <a:pt x="356" y="401"/>
                      <a:pt x="361" y="406"/>
                    </a:cubicBezTo>
                    <a:cubicBezTo>
                      <a:pt x="362" y="405"/>
                      <a:pt x="365" y="404"/>
                      <a:pt x="366" y="403"/>
                    </a:cubicBezTo>
                    <a:cubicBezTo>
                      <a:pt x="365" y="401"/>
                      <a:pt x="363" y="398"/>
                      <a:pt x="361" y="396"/>
                    </a:cubicBezTo>
                    <a:cubicBezTo>
                      <a:pt x="362" y="391"/>
                      <a:pt x="363" y="385"/>
                      <a:pt x="363" y="379"/>
                    </a:cubicBezTo>
                    <a:cubicBezTo>
                      <a:pt x="358" y="382"/>
                      <a:pt x="352" y="384"/>
                      <a:pt x="348" y="389"/>
                    </a:cubicBezTo>
                    <a:close/>
                    <a:moveTo>
                      <a:pt x="609" y="382"/>
                    </a:moveTo>
                    <a:cubicBezTo>
                      <a:pt x="610" y="387"/>
                      <a:pt x="610" y="392"/>
                      <a:pt x="610" y="397"/>
                    </a:cubicBezTo>
                    <a:cubicBezTo>
                      <a:pt x="613" y="393"/>
                      <a:pt x="617" y="390"/>
                      <a:pt x="620" y="386"/>
                    </a:cubicBezTo>
                    <a:cubicBezTo>
                      <a:pt x="616" y="385"/>
                      <a:pt x="613" y="383"/>
                      <a:pt x="609" y="382"/>
                    </a:cubicBezTo>
                    <a:close/>
                    <a:moveTo>
                      <a:pt x="970" y="404"/>
                    </a:moveTo>
                    <a:cubicBezTo>
                      <a:pt x="977" y="398"/>
                      <a:pt x="979" y="389"/>
                      <a:pt x="979" y="381"/>
                    </a:cubicBezTo>
                    <a:cubicBezTo>
                      <a:pt x="967" y="383"/>
                      <a:pt x="970" y="395"/>
                      <a:pt x="970" y="404"/>
                    </a:cubicBezTo>
                    <a:close/>
                    <a:moveTo>
                      <a:pt x="1026" y="380"/>
                    </a:moveTo>
                    <a:cubicBezTo>
                      <a:pt x="1021" y="387"/>
                      <a:pt x="1008" y="396"/>
                      <a:pt x="1019" y="404"/>
                    </a:cubicBezTo>
                    <a:cubicBezTo>
                      <a:pt x="1023" y="398"/>
                      <a:pt x="1026" y="385"/>
                      <a:pt x="1036" y="390"/>
                    </a:cubicBezTo>
                    <a:cubicBezTo>
                      <a:pt x="1031" y="398"/>
                      <a:pt x="1029" y="408"/>
                      <a:pt x="1022" y="414"/>
                    </a:cubicBezTo>
                    <a:cubicBezTo>
                      <a:pt x="1014" y="414"/>
                      <a:pt x="1010" y="406"/>
                      <a:pt x="1004" y="403"/>
                    </a:cubicBezTo>
                    <a:cubicBezTo>
                      <a:pt x="1002" y="421"/>
                      <a:pt x="1027" y="420"/>
                      <a:pt x="1026" y="436"/>
                    </a:cubicBezTo>
                    <a:cubicBezTo>
                      <a:pt x="1028" y="443"/>
                      <a:pt x="1025" y="448"/>
                      <a:pt x="1020" y="451"/>
                    </a:cubicBezTo>
                    <a:cubicBezTo>
                      <a:pt x="1015" y="450"/>
                      <a:pt x="1010" y="448"/>
                      <a:pt x="1006" y="445"/>
                    </a:cubicBezTo>
                    <a:cubicBezTo>
                      <a:pt x="999" y="453"/>
                      <a:pt x="992" y="462"/>
                      <a:pt x="984" y="468"/>
                    </a:cubicBezTo>
                    <a:cubicBezTo>
                      <a:pt x="976" y="470"/>
                      <a:pt x="967" y="470"/>
                      <a:pt x="959" y="473"/>
                    </a:cubicBezTo>
                    <a:cubicBezTo>
                      <a:pt x="947" y="467"/>
                      <a:pt x="935" y="462"/>
                      <a:pt x="923" y="456"/>
                    </a:cubicBezTo>
                    <a:cubicBezTo>
                      <a:pt x="928" y="465"/>
                      <a:pt x="933" y="473"/>
                      <a:pt x="934" y="483"/>
                    </a:cubicBezTo>
                    <a:cubicBezTo>
                      <a:pt x="943" y="482"/>
                      <a:pt x="952" y="482"/>
                      <a:pt x="961" y="481"/>
                    </a:cubicBezTo>
                    <a:cubicBezTo>
                      <a:pt x="967" y="488"/>
                      <a:pt x="974" y="495"/>
                      <a:pt x="974" y="505"/>
                    </a:cubicBezTo>
                    <a:cubicBezTo>
                      <a:pt x="977" y="502"/>
                      <a:pt x="981" y="500"/>
                      <a:pt x="984" y="498"/>
                    </a:cubicBezTo>
                    <a:cubicBezTo>
                      <a:pt x="988" y="502"/>
                      <a:pt x="991" y="507"/>
                      <a:pt x="997" y="508"/>
                    </a:cubicBezTo>
                    <a:cubicBezTo>
                      <a:pt x="1004" y="488"/>
                      <a:pt x="1021" y="474"/>
                      <a:pt x="1029" y="454"/>
                    </a:cubicBezTo>
                    <a:cubicBezTo>
                      <a:pt x="1035" y="459"/>
                      <a:pt x="1041" y="465"/>
                      <a:pt x="1047" y="470"/>
                    </a:cubicBezTo>
                    <a:cubicBezTo>
                      <a:pt x="1043" y="481"/>
                      <a:pt x="1036" y="490"/>
                      <a:pt x="1031" y="501"/>
                    </a:cubicBezTo>
                    <a:cubicBezTo>
                      <a:pt x="1038" y="495"/>
                      <a:pt x="1044" y="488"/>
                      <a:pt x="1053" y="487"/>
                    </a:cubicBezTo>
                    <a:cubicBezTo>
                      <a:pt x="1048" y="504"/>
                      <a:pt x="1048" y="524"/>
                      <a:pt x="1033" y="536"/>
                    </a:cubicBezTo>
                    <a:cubicBezTo>
                      <a:pt x="1027" y="532"/>
                      <a:pt x="1021" y="529"/>
                      <a:pt x="1016" y="525"/>
                    </a:cubicBezTo>
                    <a:cubicBezTo>
                      <a:pt x="1011" y="530"/>
                      <a:pt x="1006" y="534"/>
                      <a:pt x="1001" y="537"/>
                    </a:cubicBezTo>
                    <a:cubicBezTo>
                      <a:pt x="993" y="539"/>
                      <a:pt x="987" y="535"/>
                      <a:pt x="980" y="533"/>
                    </a:cubicBezTo>
                    <a:cubicBezTo>
                      <a:pt x="974" y="537"/>
                      <a:pt x="966" y="539"/>
                      <a:pt x="959" y="537"/>
                    </a:cubicBezTo>
                    <a:cubicBezTo>
                      <a:pt x="957" y="525"/>
                      <a:pt x="956" y="513"/>
                      <a:pt x="949" y="503"/>
                    </a:cubicBezTo>
                    <a:cubicBezTo>
                      <a:pt x="946" y="507"/>
                      <a:pt x="943" y="511"/>
                      <a:pt x="941" y="514"/>
                    </a:cubicBezTo>
                    <a:cubicBezTo>
                      <a:pt x="934" y="517"/>
                      <a:pt x="927" y="517"/>
                      <a:pt x="920" y="515"/>
                    </a:cubicBezTo>
                    <a:cubicBezTo>
                      <a:pt x="916" y="525"/>
                      <a:pt x="908" y="532"/>
                      <a:pt x="900" y="539"/>
                    </a:cubicBezTo>
                    <a:cubicBezTo>
                      <a:pt x="893" y="537"/>
                      <a:pt x="886" y="536"/>
                      <a:pt x="879" y="534"/>
                    </a:cubicBezTo>
                    <a:cubicBezTo>
                      <a:pt x="878" y="544"/>
                      <a:pt x="877" y="553"/>
                      <a:pt x="876" y="563"/>
                    </a:cubicBezTo>
                    <a:cubicBezTo>
                      <a:pt x="881" y="555"/>
                      <a:pt x="884" y="546"/>
                      <a:pt x="892" y="540"/>
                    </a:cubicBezTo>
                    <a:cubicBezTo>
                      <a:pt x="900" y="552"/>
                      <a:pt x="895" y="569"/>
                      <a:pt x="908" y="579"/>
                    </a:cubicBezTo>
                    <a:cubicBezTo>
                      <a:pt x="904" y="563"/>
                      <a:pt x="919" y="555"/>
                      <a:pt x="928" y="545"/>
                    </a:cubicBezTo>
                    <a:cubicBezTo>
                      <a:pt x="935" y="539"/>
                      <a:pt x="940" y="530"/>
                      <a:pt x="950" y="528"/>
                    </a:cubicBezTo>
                    <a:cubicBezTo>
                      <a:pt x="950" y="546"/>
                      <a:pt x="956" y="565"/>
                      <a:pt x="948" y="582"/>
                    </a:cubicBezTo>
                    <a:cubicBezTo>
                      <a:pt x="953" y="584"/>
                      <a:pt x="958" y="585"/>
                      <a:pt x="963" y="583"/>
                    </a:cubicBezTo>
                    <a:cubicBezTo>
                      <a:pt x="968" y="576"/>
                      <a:pt x="962" y="567"/>
                      <a:pt x="968" y="561"/>
                    </a:cubicBezTo>
                    <a:cubicBezTo>
                      <a:pt x="976" y="552"/>
                      <a:pt x="988" y="546"/>
                      <a:pt x="1000" y="545"/>
                    </a:cubicBezTo>
                    <a:cubicBezTo>
                      <a:pt x="1010" y="552"/>
                      <a:pt x="1010" y="565"/>
                      <a:pt x="1006" y="576"/>
                    </a:cubicBezTo>
                    <a:cubicBezTo>
                      <a:pt x="996" y="585"/>
                      <a:pt x="983" y="592"/>
                      <a:pt x="969" y="589"/>
                    </a:cubicBezTo>
                    <a:cubicBezTo>
                      <a:pt x="962" y="602"/>
                      <a:pt x="983" y="604"/>
                      <a:pt x="992" y="608"/>
                    </a:cubicBezTo>
                    <a:cubicBezTo>
                      <a:pt x="997" y="593"/>
                      <a:pt x="1006" y="579"/>
                      <a:pt x="1021" y="572"/>
                    </a:cubicBezTo>
                    <a:cubicBezTo>
                      <a:pt x="1022" y="561"/>
                      <a:pt x="1023" y="550"/>
                      <a:pt x="1023" y="540"/>
                    </a:cubicBezTo>
                    <a:cubicBezTo>
                      <a:pt x="1037" y="542"/>
                      <a:pt x="1042" y="558"/>
                      <a:pt x="1048" y="569"/>
                    </a:cubicBezTo>
                    <a:cubicBezTo>
                      <a:pt x="1057" y="564"/>
                      <a:pt x="1066" y="558"/>
                      <a:pt x="1074" y="552"/>
                    </a:cubicBezTo>
                    <a:cubicBezTo>
                      <a:pt x="1067" y="552"/>
                      <a:pt x="1061" y="551"/>
                      <a:pt x="1054" y="551"/>
                    </a:cubicBezTo>
                    <a:cubicBezTo>
                      <a:pt x="1058" y="545"/>
                      <a:pt x="1061" y="539"/>
                      <a:pt x="1064" y="534"/>
                    </a:cubicBezTo>
                    <a:cubicBezTo>
                      <a:pt x="1061" y="534"/>
                      <a:pt x="1054" y="534"/>
                      <a:pt x="1051" y="534"/>
                    </a:cubicBezTo>
                    <a:cubicBezTo>
                      <a:pt x="1047" y="523"/>
                      <a:pt x="1052" y="511"/>
                      <a:pt x="1062" y="506"/>
                    </a:cubicBezTo>
                    <a:cubicBezTo>
                      <a:pt x="1076" y="500"/>
                      <a:pt x="1088" y="493"/>
                      <a:pt x="1102" y="486"/>
                    </a:cubicBezTo>
                    <a:cubicBezTo>
                      <a:pt x="1098" y="502"/>
                      <a:pt x="1090" y="517"/>
                      <a:pt x="1084" y="532"/>
                    </a:cubicBezTo>
                    <a:cubicBezTo>
                      <a:pt x="1085" y="533"/>
                      <a:pt x="1087" y="536"/>
                      <a:pt x="1087" y="537"/>
                    </a:cubicBezTo>
                    <a:cubicBezTo>
                      <a:pt x="1094" y="537"/>
                      <a:pt x="1094" y="537"/>
                      <a:pt x="1094" y="537"/>
                    </a:cubicBezTo>
                    <a:cubicBezTo>
                      <a:pt x="1093" y="542"/>
                      <a:pt x="1092" y="547"/>
                      <a:pt x="1091" y="552"/>
                    </a:cubicBezTo>
                    <a:cubicBezTo>
                      <a:pt x="1098" y="555"/>
                      <a:pt x="1107" y="572"/>
                      <a:pt x="1113" y="557"/>
                    </a:cubicBezTo>
                    <a:cubicBezTo>
                      <a:pt x="1114" y="560"/>
                      <a:pt x="1116" y="562"/>
                      <a:pt x="1117" y="564"/>
                    </a:cubicBezTo>
                    <a:cubicBezTo>
                      <a:pt x="1114" y="569"/>
                      <a:pt x="1111" y="574"/>
                      <a:pt x="1108" y="579"/>
                    </a:cubicBezTo>
                    <a:cubicBezTo>
                      <a:pt x="1122" y="581"/>
                      <a:pt x="1128" y="559"/>
                      <a:pt x="1118" y="551"/>
                    </a:cubicBezTo>
                    <a:cubicBezTo>
                      <a:pt x="1126" y="547"/>
                      <a:pt x="1135" y="543"/>
                      <a:pt x="1142" y="538"/>
                    </a:cubicBezTo>
                    <a:cubicBezTo>
                      <a:pt x="1150" y="532"/>
                      <a:pt x="1152" y="522"/>
                      <a:pt x="1156" y="513"/>
                    </a:cubicBezTo>
                    <a:cubicBezTo>
                      <a:pt x="1168" y="520"/>
                      <a:pt x="1165" y="536"/>
                      <a:pt x="1166" y="548"/>
                    </a:cubicBezTo>
                    <a:cubicBezTo>
                      <a:pt x="1166" y="557"/>
                      <a:pt x="1161" y="567"/>
                      <a:pt x="1152" y="570"/>
                    </a:cubicBezTo>
                    <a:cubicBezTo>
                      <a:pt x="1144" y="571"/>
                      <a:pt x="1140" y="563"/>
                      <a:pt x="1135" y="558"/>
                    </a:cubicBezTo>
                    <a:cubicBezTo>
                      <a:pt x="1130" y="569"/>
                      <a:pt x="1126" y="581"/>
                      <a:pt x="1117" y="590"/>
                    </a:cubicBezTo>
                    <a:cubicBezTo>
                      <a:pt x="1108" y="593"/>
                      <a:pt x="1102" y="578"/>
                      <a:pt x="1092" y="585"/>
                    </a:cubicBezTo>
                    <a:cubicBezTo>
                      <a:pt x="1089" y="582"/>
                      <a:pt x="1086" y="579"/>
                      <a:pt x="1082" y="577"/>
                    </a:cubicBezTo>
                    <a:cubicBezTo>
                      <a:pt x="1075" y="587"/>
                      <a:pt x="1066" y="596"/>
                      <a:pt x="1053" y="594"/>
                    </a:cubicBezTo>
                    <a:cubicBezTo>
                      <a:pt x="1052" y="596"/>
                      <a:pt x="1050" y="600"/>
                      <a:pt x="1049" y="602"/>
                    </a:cubicBezTo>
                    <a:cubicBezTo>
                      <a:pt x="1038" y="604"/>
                      <a:pt x="1029" y="599"/>
                      <a:pt x="1021" y="594"/>
                    </a:cubicBezTo>
                    <a:cubicBezTo>
                      <a:pt x="1022" y="606"/>
                      <a:pt x="1021" y="618"/>
                      <a:pt x="1017" y="630"/>
                    </a:cubicBezTo>
                    <a:cubicBezTo>
                      <a:pt x="1013" y="639"/>
                      <a:pt x="1002" y="633"/>
                      <a:pt x="996" y="630"/>
                    </a:cubicBezTo>
                    <a:cubicBezTo>
                      <a:pt x="987" y="635"/>
                      <a:pt x="978" y="634"/>
                      <a:pt x="970" y="628"/>
                    </a:cubicBezTo>
                    <a:cubicBezTo>
                      <a:pt x="969" y="643"/>
                      <a:pt x="959" y="658"/>
                      <a:pt x="942" y="654"/>
                    </a:cubicBezTo>
                    <a:cubicBezTo>
                      <a:pt x="941" y="661"/>
                      <a:pt x="943" y="670"/>
                      <a:pt x="935" y="674"/>
                    </a:cubicBezTo>
                    <a:cubicBezTo>
                      <a:pt x="923" y="683"/>
                      <a:pt x="910" y="673"/>
                      <a:pt x="899" y="668"/>
                    </a:cubicBezTo>
                    <a:cubicBezTo>
                      <a:pt x="900" y="685"/>
                      <a:pt x="904" y="704"/>
                      <a:pt x="898" y="722"/>
                    </a:cubicBezTo>
                    <a:cubicBezTo>
                      <a:pt x="887" y="725"/>
                      <a:pt x="876" y="730"/>
                      <a:pt x="864" y="730"/>
                    </a:cubicBezTo>
                    <a:cubicBezTo>
                      <a:pt x="851" y="730"/>
                      <a:pt x="839" y="737"/>
                      <a:pt x="831" y="747"/>
                    </a:cubicBezTo>
                    <a:cubicBezTo>
                      <a:pt x="823" y="757"/>
                      <a:pt x="810" y="763"/>
                      <a:pt x="802" y="774"/>
                    </a:cubicBezTo>
                    <a:cubicBezTo>
                      <a:pt x="794" y="786"/>
                      <a:pt x="781" y="794"/>
                      <a:pt x="776" y="808"/>
                    </a:cubicBezTo>
                    <a:cubicBezTo>
                      <a:pt x="770" y="825"/>
                      <a:pt x="764" y="844"/>
                      <a:pt x="759" y="862"/>
                    </a:cubicBezTo>
                    <a:cubicBezTo>
                      <a:pt x="753" y="881"/>
                      <a:pt x="756" y="901"/>
                      <a:pt x="755" y="920"/>
                    </a:cubicBezTo>
                    <a:cubicBezTo>
                      <a:pt x="776" y="930"/>
                      <a:pt x="800" y="927"/>
                      <a:pt x="823" y="934"/>
                    </a:cubicBezTo>
                    <a:cubicBezTo>
                      <a:pt x="834" y="941"/>
                      <a:pt x="841" y="953"/>
                      <a:pt x="850" y="962"/>
                    </a:cubicBezTo>
                    <a:cubicBezTo>
                      <a:pt x="850" y="964"/>
                      <a:pt x="850" y="967"/>
                      <a:pt x="850" y="969"/>
                    </a:cubicBezTo>
                    <a:cubicBezTo>
                      <a:pt x="848" y="969"/>
                      <a:pt x="845" y="969"/>
                      <a:pt x="843" y="969"/>
                    </a:cubicBezTo>
                    <a:cubicBezTo>
                      <a:pt x="842" y="967"/>
                      <a:pt x="838" y="964"/>
                      <a:pt x="836" y="962"/>
                    </a:cubicBezTo>
                    <a:cubicBezTo>
                      <a:pt x="826" y="965"/>
                      <a:pt x="816" y="960"/>
                      <a:pt x="808" y="954"/>
                    </a:cubicBezTo>
                    <a:cubicBezTo>
                      <a:pt x="804" y="957"/>
                      <a:pt x="800" y="960"/>
                      <a:pt x="797" y="963"/>
                    </a:cubicBezTo>
                    <a:cubicBezTo>
                      <a:pt x="782" y="954"/>
                      <a:pt x="764" y="958"/>
                      <a:pt x="747" y="958"/>
                    </a:cubicBezTo>
                    <a:cubicBezTo>
                      <a:pt x="745" y="966"/>
                      <a:pt x="750" y="978"/>
                      <a:pt x="739" y="981"/>
                    </a:cubicBezTo>
                    <a:cubicBezTo>
                      <a:pt x="736" y="973"/>
                      <a:pt x="737" y="965"/>
                      <a:pt x="737" y="957"/>
                    </a:cubicBezTo>
                    <a:cubicBezTo>
                      <a:pt x="721" y="955"/>
                      <a:pt x="707" y="965"/>
                      <a:pt x="691" y="959"/>
                    </a:cubicBezTo>
                    <a:cubicBezTo>
                      <a:pt x="673" y="954"/>
                      <a:pt x="654" y="960"/>
                      <a:pt x="636" y="963"/>
                    </a:cubicBezTo>
                    <a:cubicBezTo>
                      <a:pt x="627" y="965"/>
                      <a:pt x="618" y="959"/>
                      <a:pt x="610" y="966"/>
                    </a:cubicBezTo>
                    <a:cubicBezTo>
                      <a:pt x="597" y="975"/>
                      <a:pt x="580" y="983"/>
                      <a:pt x="565" y="975"/>
                    </a:cubicBezTo>
                    <a:cubicBezTo>
                      <a:pt x="555" y="969"/>
                      <a:pt x="558" y="946"/>
                      <a:pt x="572" y="952"/>
                    </a:cubicBezTo>
                    <a:cubicBezTo>
                      <a:pt x="591" y="960"/>
                      <a:pt x="602" y="935"/>
                      <a:pt x="620" y="936"/>
                    </a:cubicBezTo>
                    <a:cubicBezTo>
                      <a:pt x="639" y="936"/>
                      <a:pt x="652" y="921"/>
                      <a:pt x="670" y="916"/>
                    </a:cubicBezTo>
                    <a:cubicBezTo>
                      <a:pt x="665" y="894"/>
                      <a:pt x="666" y="870"/>
                      <a:pt x="659" y="848"/>
                    </a:cubicBezTo>
                    <a:cubicBezTo>
                      <a:pt x="654" y="835"/>
                      <a:pt x="652" y="823"/>
                      <a:pt x="650" y="810"/>
                    </a:cubicBezTo>
                    <a:cubicBezTo>
                      <a:pt x="643" y="809"/>
                      <a:pt x="635" y="812"/>
                      <a:pt x="628" y="809"/>
                    </a:cubicBezTo>
                    <a:cubicBezTo>
                      <a:pt x="623" y="802"/>
                      <a:pt x="619" y="795"/>
                      <a:pt x="614" y="788"/>
                    </a:cubicBezTo>
                    <a:cubicBezTo>
                      <a:pt x="610" y="797"/>
                      <a:pt x="602" y="803"/>
                      <a:pt x="592" y="806"/>
                    </a:cubicBezTo>
                    <a:cubicBezTo>
                      <a:pt x="578" y="800"/>
                      <a:pt x="576" y="786"/>
                      <a:pt x="572" y="773"/>
                    </a:cubicBezTo>
                    <a:cubicBezTo>
                      <a:pt x="573" y="771"/>
                      <a:pt x="575" y="767"/>
                      <a:pt x="575" y="764"/>
                    </a:cubicBezTo>
                    <a:cubicBezTo>
                      <a:pt x="573" y="757"/>
                      <a:pt x="565" y="759"/>
                      <a:pt x="559" y="758"/>
                    </a:cubicBezTo>
                    <a:cubicBezTo>
                      <a:pt x="560" y="768"/>
                      <a:pt x="555" y="777"/>
                      <a:pt x="549" y="785"/>
                    </a:cubicBezTo>
                    <a:cubicBezTo>
                      <a:pt x="558" y="785"/>
                      <a:pt x="564" y="791"/>
                      <a:pt x="566" y="800"/>
                    </a:cubicBezTo>
                    <a:cubicBezTo>
                      <a:pt x="571" y="803"/>
                      <a:pt x="575" y="805"/>
                      <a:pt x="579" y="808"/>
                    </a:cubicBezTo>
                    <a:cubicBezTo>
                      <a:pt x="579" y="823"/>
                      <a:pt x="565" y="833"/>
                      <a:pt x="557" y="845"/>
                    </a:cubicBezTo>
                    <a:cubicBezTo>
                      <a:pt x="569" y="841"/>
                      <a:pt x="586" y="857"/>
                      <a:pt x="574" y="868"/>
                    </a:cubicBezTo>
                    <a:cubicBezTo>
                      <a:pt x="562" y="881"/>
                      <a:pt x="542" y="889"/>
                      <a:pt x="524" y="887"/>
                    </a:cubicBezTo>
                    <a:cubicBezTo>
                      <a:pt x="529" y="877"/>
                      <a:pt x="537" y="870"/>
                      <a:pt x="543" y="860"/>
                    </a:cubicBezTo>
                    <a:cubicBezTo>
                      <a:pt x="541" y="844"/>
                      <a:pt x="541" y="828"/>
                      <a:pt x="551" y="815"/>
                    </a:cubicBezTo>
                    <a:cubicBezTo>
                      <a:pt x="542" y="811"/>
                      <a:pt x="529" y="798"/>
                      <a:pt x="523" y="813"/>
                    </a:cubicBezTo>
                    <a:cubicBezTo>
                      <a:pt x="537" y="821"/>
                      <a:pt x="540" y="841"/>
                      <a:pt x="534" y="854"/>
                    </a:cubicBezTo>
                    <a:cubicBezTo>
                      <a:pt x="529" y="861"/>
                      <a:pt x="520" y="868"/>
                      <a:pt x="512" y="864"/>
                    </a:cubicBezTo>
                    <a:cubicBezTo>
                      <a:pt x="504" y="851"/>
                      <a:pt x="502" y="833"/>
                      <a:pt x="511" y="819"/>
                    </a:cubicBezTo>
                    <a:cubicBezTo>
                      <a:pt x="513" y="818"/>
                      <a:pt x="518" y="816"/>
                      <a:pt x="521" y="816"/>
                    </a:cubicBezTo>
                    <a:cubicBezTo>
                      <a:pt x="516" y="812"/>
                      <a:pt x="512" y="808"/>
                      <a:pt x="507" y="804"/>
                    </a:cubicBezTo>
                    <a:cubicBezTo>
                      <a:pt x="499" y="820"/>
                      <a:pt x="486" y="835"/>
                      <a:pt x="470" y="844"/>
                    </a:cubicBezTo>
                    <a:cubicBezTo>
                      <a:pt x="471" y="832"/>
                      <a:pt x="471" y="820"/>
                      <a:pt x="472" y="808"/>
                    </a:cubicBezTo>
                    <a:cubicBezTo>
                      <a:pt x="470" y="792"/>
                      <a:pt x="478" y="774"/>
                      <a:pt x="496" y="776"/>
                    </a:cubicBezTo>
                    <a:cubicBezTo>
                      <a:pt x="497" y="779"/>
                      <a:pt x="498" y="785"/>
                      <a:pt x="499" y="788"/>
                    </a:cubicBezTo>
                    <a:cubicBezTo>
                      <a:pt x="502" y="783"/>
                      <a:pt x="505" y="779"/>
                      <a:pt x="508" y="775"/>
                    </a:cubicBezTo>
                    <a:cubicBezTo>
                      <a:pt x="498" y="765"/>
                      <a:pt x="501" y="752"/>
                      <a:pt x="511" y="744"/>
                    </a:cubicBezTo>
                    <a:cubicBezTo>
                      <a:pt x="507" y="741"/>
                      <a:pt x="502" y="739"/>
                      <a:pt x="498" y="736"/>
                    </a:cubicBezTo>
                    <a:cubicBezTo>
                      <a:pt x="496" y="724"/>
                      <a:pt x="504" y="713"/>
                      <a:pt x="508" y="702"/>
                    </a:cubicBezTo>
                    <a:cubicBezTo>
                      <a:pt x="496" y="709"/>
                      <a:pt x="476" y="709"/>
                      <a:pt x="471" y="724"/>
                    </a:cubicBezTo>
                    <a:cubicBezTo>
                      <a:pt x="478" y="722"/>
                      <a:pt x="485" y="715"/>
                      <a:pt x="493" y="718"/>
                    </a:cubicBezTo>
                    <a:cubicBezTo>
                      <a:pt x="497" y="735"/>
                      <a:pt x="477" y="738"/>
                      <a:pt x="467" y="744"/>
                    </a:cubicBezTo>
                    <a:cubicBezTo>
                      <a:pt x="473" y="748"/>
                      <a:pt x="480" y="752"/>
                      <a:pt x="487" y="756"/>
                    </a:cubicBezTo>
                    <a:cubicBezTo>
                      <a:pt x="483" y="776"/>
                      <a:pt x="464" y="788"/>
                      <a:pt x="447" y="798"/>
                    </a:cubicBezTo>
                    <a:cubicBezTo>
                      <a:pt x="445" y="788"/>
                      <a:pt x="451" y="780"/>
                      <a:pt x="454" y="772"/>
                    </a:cubicBezTo>
                    <a:cubicBezTo>
                      <a:pt x="443" y="777"/>
                      <a:pt x="440" y="791"/>
                      <a:pt x="431" y="799"/>
                    </a:cubicBezTo>
                    <a:cubicBezTo>
                      <a:pt x="426" y="801"/>
                      <a:pt x="422" y="796"/>
                      <a:pt x="418" y="794"/>
                    </a:cubicBezTo>
                    <a:cubicBezTo>
                      <a:pt x="415" y="794"/>
                      <a:pt x="409" y="793"/>
                      <a:pt x="405" y="793"/>
                    </a:cubicBezTo>
                    <a:cubicBezTo>
                      <a:pt x="418" y="772"/>
                      <a:pt x="430" y="751"/>
                      <a:pt x="444" y="731"/>
                    </a:cubicBezTo>
                    <a:cubicBezTo>
                      <a:pt x="438" y="730"/>
                      <a:pt x="432" y="730"/>
                      <a:pt x="426" y="729"/>
                    </a:cubicBezTo>
                    <a:cubicBezTo>
                      <a:pt x="427" y="726"/>
                      <a:pt x="427" y="720"/>
                      <a:pt x="427" y="717"/>
                    </a:cubicBezTo>
                    <a:cubicBezTo>
                      <a:pt x="418" y="718"/>
                      <a:pt x="409" y="717"/>
                      <a:pt x="400" y="713"/>
                    </a:cubicBezTo>
                    <a:cubicBezTo>
                      <a:pt x="395" y="704"/>
                      <a:pt x="392" y="696"/>
                      <a:pt x="388" y="687"/>
                    </a:cubicBezTo>
                    <a:cubicBezTo>
                      <a:pt x="381" y="689"/>
                      <a:pt x="374" y="691"/>
                      <a:pt x="366" y="692"/>
                    </a:cubicBezTo>
                    <a:cubicBezTo>
                      <a:pt x="372" y="702"/>
                      <a:pt x="381" y="708"/>
                      <a:pt x="389" y="715"/>
                    </a:cubicBezTo>
                    <a:cubicBezTo>
                      <a:pt x="393" y="724"/>
                      <a:pt x="397" y="734"/>
                      <a:pt x="397" y="744"/>
                    </a:cubicBezTo>
                    <a:cubicBezTo>
                      <a:pt x="393" y="756"/>
                      <a:pt x="390" y="773"/>
                      <a:pt x="374" y="774"/>
                    </a:cubicBezTo>
                    <a:cubicBezTo>
                      <a:pt x="374" y="766"/>
                      <a:pt x="374" y="758"/>
                      <a:pt x="375" y="750"/>
                    </a:cubicBezTo>
                    <a:cubicBezTo>
                      <a:pt x="369" y="750"/>
                      <a:pt x="364" y="750"/>
                      <a:pt x="359" y="750"/>
                    </a:cubicBezTo>
                    <a:cubicBezTo>
                      <a:pt x="363" y="756"/>
                      <a:pt x="367" y="761"/>
                      <a:pt x="369" y="768"/>
                    </a:cubicBezTo>
                    <a:cubicBezTo>
                      <a:pt x="367" y="777"/>
                      <a:pt x="362" y="788"/>
                      <a:pt x="352" y="790"/>
                    </a:cubicBezTo>
                    <a:cubicBezTo>
                      <a:pt x="346" y="788"/>
                      <a:pt x="340" y="783"/>
                      <a:pt x="341" y="776"/>
                    </a:cubicBezTo>
                    <a:cubicBezTo>
                      <a:pt x="339" y="761"/>
                      <a:pt x="357" y="754"/>
                      <a:pt x="355" y="739"/>
                    </a:cubicBezTo>
                    <a:cubicBezTo>
                      <a:pt x="359" y="740"/>
                      <a:pt x="363" y="741"/>
                      <a:pt x="368" y="742"/>
                    </a:cubicBezTo>
                    <a:cubicBezTo>
                      <a:pt x="376" y="737"/>
                      <a:pt x="383" y="730"/>
                      <a:pt x="383" y="719"/>
                    </a:cubicBezTo>
                    <a:cubicBezTo>
                      <a:pt x="375" y="723"/>
                      <a:pt x="369" y="730"/>
                      <a:pt x="364" y="738"/>
                    </a:cubicBezTo>
                    <a:cubicBezTo>
                      <a:pt x="361" y="736"/>
                      <a:pt x="357" y="734"/>
                      <a:pt x="354" y="732"/>
                    </a:cubicBezTo>
                    <a:cubicBezTo>
                      <a:pt x="353" y="730"/>
                      <a:pt x="350" y="725"/>
                      <a:pt x="348" y="723"/>
                    </a:cubicBezTo>
                    <a:cubicBezTo>
                      <a:pt x="347" y="723"/>
                      <a:pt x="343" y="722"/>
                      <a:pt x="341" y="722"/>
                    </a:cubicBezTo>
                    <a:cubicBezTo>
                      <a:pt x="336" y="729"/>
                      <a:pt x="333" y="737"/>
                      <a:pt x="329" y="744"/>
                    </a:cubicBezTo>
                    <a:cubicBezTo>
                      <a:pt x="336" y="743"/>
                      <a:pt x="348" y="729"/>
                      <a:pt x="351" y="740"/>
                    </a:cubicBezTo>
                    <a:cubicBezTo>
                      <a:pt x="341" y="751"/>
                      <a:pt x="327" y="761"/>
                      <a:pt x="312" y="764"/>
                    </a:cubicBezTo>
                    <a:cubicBezTo>
                      <a:pt x="316" y="752"/>
                      <a:pt x="321" y="742"/>
                      <a:pt x="326" y="730"/>
                    </a:cubicBezTo>
                    <a:cubicBezTo>
                      <a:pt x="319" y="732"/>
                      <a:pt x="311" y="734"/>
                      <a:pt x="304" y="735"/>
                    </a:cubicBezTo>
                    <a:cubicBezTo>
                      <a:pt x="299" y="741"/>
                      <a:pt x="297" y="750"/>
                      <a:pt x="289" y="752"/>
                    </a:cubicBezTo>
                    <a:cubicBezTo>
                      <a:pt x="287" y="750"/>
                      <a:pt x="283" y="747"/>
                      <a:pt x="282" y="746"/>
                    </a:cubicBezTo>
                    <a:cubicBezTo>
                      <a:pt x="284" y="740"/>
                      <a:pt x="287" y="735"/>
                      <a:pt x="289" y="730"/>
                    </a:cubicBezTo>
                    <a:cubicBezTo>
                      <a:pt x="290" y="733"/>
                      <a:pt x="291" y="739"/>
                      <a:pt x="291" y="742"/>
                    </a:cubicBezTo>
                    <a:cubicBezTo>
                      <a:pt x="294" y="742"/>
                      <a:pt x="294" y="742"/>
                      <a:pt x="294" y="742"/>
                    </a:cubicBezTo>
                    <a:cubicBezTo>
                      <a:pt x="293" y="729"/>
                      <a:pt x="301" y="719"/>
                      <a:pt x="306" y="708"/>
                    </a:cubicBezTo>
                    <a:cubicBezTo>
                      <a:pt x="305" y="699"/>
                      <a:pt x="303" y="690"/>
                      <a:pt x="303" y="681"/>
                    </a:cubicBezTo>
                    <a:cubicBezTo>
                      <a:pt x="294" y="686"/>
                      <a:pt x="299" y="696"/>
                      <a:pt x="297" y="704"/>
                    </a:cubicBezTo>
                    <a:cubicBezTo>
                      <a:pt x="294" y="708"/>
                      <a:pt x="290" y="711"/>
                      <a:pt x="287" y="715"/>
                    </a:cubicBezTo>
                    <a:cubicBezTo>
                      <a:pt x="294" y="726"/>
                      <a:pt x="282" y="734"/>
                      <a:pt x="277" y="742"/>
                    </a:cubicBezTo>
                    <a:cubicBezTo>
                      <a:pt x="271" y="752"/>
                      <a:pt x="257" y="748"/>
                      <a:pt x="247" y="749"/>
                    </a:cubicBezTo>
                    <a:cubicBezTo>
                      <a:pt x="246" y="745"/>
                      <a:pt x="244" y="741"/>
                      <a:pt x="242" y="737"/>
                    </a:cubicBezTo>
                    <a:cubicBezTo>
                      <a:pt x="237" y="739"/>
                      <a:pt x="228" y="744"/>
                      <a:pt x="225" y="736"/>
                    </a:cubicBezTo>
                    <a:cubicBezTo>
                      <a:pt x="226" y="734"/>
                      <a:pt x="227" y="728"/>
                      <a:pt x="227" y="726"/>
                    </a:cubicBezTo>
                    <a:cubicBezTo>
                      <a:pt x="215" y="728"/>
                      <a:pt x="201" y="721"/>
                      <a:pt x="206" y="707"/>
                    </a:cubicBezTo>
                    <a:cubicBezTo>
                      <a:pt x="213" y="707"/>
                      <a:pt x="220" y="707"/>
                      <a:pt x="227" y="707"/>
                    </a:cubicBezTo>
                    <a:cubicBezTo>
                      <a:pt x="231" y="697"/>
                      <a:pt x="238" y="690"/>
                      <a:pt x="248" y="687"/>
                    </a:cubicBezTo>
                    <a:cubicBezTo>
                      <a:pt x="250" y="694"/>
                      <a:pt x="252" y="700"/>
                      <a:pt x="254" y="707"/>
                    </a:cubicBezTo>
                    <a:cubicBezTo>
                      <a:pt x="257" y="704"/>
                      <a:pt x="260" y="701"/>
                      <a:pt x="264" y="699"/>
                    </a:cubicBezTo>
                    <a:cubicBezTo>
                      <a:pt x="262" y="694"/>
                      <a:pt x="260" y="689"/>
                      <a:pt x="259" y="685"/>
                    </a:cubicBezTo>
                    <a:cubicBezTo>
                      <a:pt x="250" y="684"/>
                      <a:pt x="241" y="681"/>
                      <a:pt x="236" y="673"/>
                    </a:cubicBezTo>
                    <a:cubicBezTo>
                      <a:pt x="220" y="673"/>
                      <a:pt x="206" y="663"/>
                      <a:pt x="204" y="647"/>
                    </a:cubicBezTo>
                    <a:cubicBezTo>
                      <a:pt x="197" y="649"/>
                      <a:pt x="189" y="649"/>
                      <a:pt x="182" y="650"/>
                    </a:cubicBezTo>
                    <a:cubicBezTo>
                      <a:pt x="179" y="643"/>
                      <a:pt x="185" y="638"/>
                      <a:pt x="188" y="632"/>
                    </a:cubicBezTo>
                    <a:cubicBezTo>
                      <a:pt x="190" y="643"/>
                      <a:pt x="190" y="643"/>
                      <a:pt x="190" y="643"/>
                    </a:cubicBezTo>
                    <a:cubicBezTo>
                      <a:pt x="193" y="641"/>
                      <a:pt x="196" y="638"/>
                      <a:pt x="199" y="636"/>
                    </a:cubicBezTo>
                    <a:cubicBezTo>
                      <a:pt x="197" y="632"/>
                      <a:pt x="195" y="627"/>
                      <a:pt x="192" y="623"/>
                    </a:cubicBezTo>
                    <a:cubicBezTo>
                      <a:pt x="189" y="626"/>
                      <a:pt x="185" y="629"/>
                      <a:pt x="181" y="632"/>
                    </a:cubicBezTo>
                    <a:cubicBezTo>
                      <a:pt x="181" y="619"/>
                      <a:pt x="183" y="606"/>
                      <a:pt x="187" y="594"/>
                    </a:cubicBezTo>
                    <a:cubicBezTo>
                      <a:pt x="195" y="600"/>
                      <a:pt x="197" y="610"/>
                      <a:pt x="200" y="618"/>
                    </a:cubicBezTo>
                    <a:cubicBezTo>
                      <a:pt x="201" y="607"/>
                      <a:pt x="200" y="597"/>
                      <a:pt x="198" y="587"/>
                    </a:cubicBezTo>
                    <a:cubicBezTo>
                      <a:pt x="203" y="581"/>
                      <a:pt x="208" y="576"/>
                      <a:pt x="213" y="570"/>
                    </a:cubicBezTo>
                    <a:cubicBezTo>
                      <a:pt x="212" y="551"/>
                      <a:pt x="237" y="542"/>
                      <a:pt x="250" y="554"/>
                    </a:cubicBezTo>
                    <a:cubicBezTo>
                      <a:pt x="261" y="560"/>
                      <a:pt x="255" y="573"/>
                      <a:pt x="253" y="583"/>
                    </a:cubicBezTo>
                    <a:cubicBezTo>
                      <a:pt x="257" y="583"/>
                      <a:pt x="261" y="583"/>
                      <a:pt x="265" y="583"/>
                    </a:cubicBezTo>
                    <a:cubicBezTo>
                      <a:pt x="268" y="575"/>
                      <a:pt x="271" y="566"/>
                      <a:pt x="280" y="565"/>
                    </a:cubicBezTo>
                    <a:cubicBezTo>
                      <a:pt x="291" y="566"/>
                      <a:pt x="306" y="564"/>
                      <a:pt x="311" y="577"/>
                    </a:cubicBezTo>
                    <a:cubicBezTo>
                      <a:pt x="317" y="585"/>
                      <a:pt x="316" y="599"/>
                      <a:pt x="304" y="600"/>
                    </a:cubicBezTo>
                    <a:cubicBezTo>
                      <a:pt x="300" y="596"/>
                      <a:pt x="297" y="591"/>
                      <a:pt x="293" y="586"/>
                    </a:cubicBezTo>
                    <a:cubicBezTo>
                      <a:pt x="289" y="589"/>
                      <a:pt x="286" y="593"/>
                      <a:pt x="282" y="596"/>
                    </a:cubicBezTo>
                    <a:cubicBezTo>
                      <a:pt x="282" y="604"/>
                      <a:pt x="279" y="615"/>
                      <a:pt x="290" y="617"/>
                    </a:cubicBezTo>
                    <a:cubicBezTo>
                      <a:pt x="291" y="609"/>
                      <a:pt x="291" y="600"/>
                      <a:pt x="291" y="592"/>
                    </a:cubicBezTo>
                    <a:cubicBezTo>
                      <a:pt x="295" y="595"/>
                      <a:pt x="298" y="599"/>
                      <a:pt x="302" y="602"/>
                    </a:cubicBezTo>
                    <a:cubicBezTo>
                      <a:pt x="301" y="612"/>
                      <a:pt x="305" y="621"/>
                      <a:pt x="316" y="620"/>
                    </a:cubicBezTo>
                    <a:cubicBezTo>
                      <a:pt x="318" y="622"/>
                      <a:pt x="322" y="625"/>
                      <a:pt x="324" y="627"/>
                    </a:cubicBezTo>
                    <a:cubicBezTo>
                      <a:pt x="335" y="623"/>
                      <a:pt x="328" y="617"/>
                      <a:pt x="323" y="611"/>
                    </a:cubicBezTo>
                    <a:cubicBezTo>
                      <a:pt x="325" y="597"/>
                      <a:pt x="335" y="587"/>
                      <a:pt x="343" y="576"/>
                    </a:cubicBezTo>
                    <a:cubicBezTo>
                      <a:pt x="343" y="569"/>
                      <a:pt x="339" y="559"/>
                      <a:pt x="347" y="555"/>
                    </a:cubicBezTo>
                    <a:cubicBezTo>
                      <a:pt x="356" y="548"/>
                      <a:pt x="367" y="538"/>
                      <a:pt x="379" y="544"/>
                    </a:cubicBezTo>
                    <a:cubicBezTo>
                      <a:pt x="378" y="528"/>
                      <a:pt x="361" y="537"/>
                      <a:pt x="351" y="537"/>
                    </a:cubicBezTo>
                    <a:cubicBezTo>
                      <a:pt x="340" y="539"/>
                      <a:pt x="334" y="527"/>
                      <a:pt x="330" y="519"/>
                    </a:cubicBezTo>
                    <a:cubicBezTo>
                      <a:pt x="325" y="519"/>
                      <a:pt x="316" y="520"/>
                      <a:pt x="312" y="520"/>
                    </a:cubicBezTo>
                    <a:cubicBezTo>
                      <a:pt x="322" y="528"/>
                      <a:pt x="336" y="534"/>
                      <a:pt x="339" y="548"/>
                    </a:cubicBezTo>
                    <a:cubicBezTo>
                      <a:pt x="337" y="555"/>
                      <a:pt x="330" y="564"/>
                      <a:pt x="322" y="562"/>
                    </a:cubicBezTo>
                    <a:cubicBezTo>
                      <a:pt x="313" y="560"/>
                      <a:pt x="308" y="552"/>
                      <a:pt x="303" y="545"/>
                    </a:cubicBezTo>
                    <a:cubicBezTo>
                      <a:pt x="297" y="550"/>
                      <a:pt x="291" y="554"/>
                      <a:pt x="283" y="552"/>
                    </a:cubicBezTo>
                    <a:cubicBezTo>
                      <a:pt x="278" y="554"/>
                      <a:pt x="273" y="563"/>
                      <a:pt x="267" y="557"/>
                    </a:cubicBezTo>
                    <a:cubicBezTo>
                      <a:pt x="258" y="549"/>
                      <a:pt x="254" y="538"/>
                      <a:pt x="249" y="527"/>
                    </a:cubicBezTo>
                    <a:cubicBezTo>
                      <a:pt x="246" y="531"/>
                      <a:pt x="243" y="535"/>
                      <a:pt x="240" y="538"/>
                    </a:cubicBezTo>
                    <a:cubicBezTo>
                      <a:pt x="236" y="538"/>
                      <a:pt x="231" y="540"/>
                      <a:pt x="227" y="538"/>
                    </a:cubicBezTo>
                    <a:cubicBezTo>
                      <a:pt x="215" y="527"/>
                      <a:pt x="218" y="510"/>
                      <a:pt x="219" y="495"/>
                    </a:cubicBezTo>
                    <a:cubicBezTo>
                      <a:pt x="222" y="491"/>
                      <a:pt x="222" y="480"/>
                      <a:pt x="229" y="485"/>
                    </a:cubicBezTo>
                    <a:cubicBezTo>
                      <a:pt x="233" y="493"/>
                      <a:pt x="237" y="502"/>
                      <a:pt x="243" y="509"/>
                    </a:cubicBezTo>
                    <a:cubicBezTo>
                      <a:pt x="257" y="513"/>
                      <a:pt x="269" y="522"/>
                      <a:pt x="278" y="533"/>
                    </a:cubicBezTo>
                    <a:cubicBezTo>
                      <a:pt x="284" y="527"/>
                      <a:pt x="299" y="520"/>
                      <a:pt x="290" y="510"/>
                    </a:cubicBezTo>
                    <a:cubicBezTo>
                      <a:pt x="271" y="524"/>
                      <a:pt x="241" y="506"/>
                      <a:pt x="245" y="482"/>
                    </a:cubicBezTo>
                    <a:cubicBezTo>
                      <a:pt x="257" y="481"/>
                      <a:pt x="270" y="480"/>
                      <a:pt x="280" y="488"/>
                    </a:cubicBezTo>
                    <a:cubicBezTo>
                      <a:pt x="287" y="492"/>
                      <a:pt x="289" y="501"/>
                      <a:pt x="292" y="508"/>
                    </a:cubicBezTo>
                    <a:cubicBezTo>
                      <a:pt x="299" y="505"/>
                      <a:pt x="300" y="500"/>
                      <a:pt x="295" y="494"/>
                    </a:cubicBezTo>
                    <a:cubicBezTo>
                      <a:pt x="294" y="489"/>
                      <a:pt x="293" y="485"/>
                      <a:pt x="292" y="480"/>
                    </a:cubicBezTo>
                    <a:cubicBezTo>
                      <a:pt x="284" y="473"/>
                      <a:pt x="281" y="463"/>
                      <a:pt x="282" y="452"/>
                    </a:cubicBezTo>
                    <a:cubicBezTo>
                      <a:pt x="289" y="453"/>
                      <a:pt x="296" y="454"/>
                      <a:pt x="300" y="447"/>
                    </a:cubicBezTo>
                    <a:cubicBezTo>
                      <a:pt x="293" y="451"/>
                      <a:pt x="285" y="447"/>
                      <a:pt x="279" y="442"/>
                    </a:cubicBezTo>
                    <a:cubicBezTo>
                      <a:pt x="278" y="448"/>
                      <a:pt x="275" y="453"/>
                      <a:pt x="273" y="458"/>
                    </a:cubicBezTo>
                    <a:cubicBezTo>
                      <a:pt x="272" y="458"/>
                      <a:pt x="268" y="458"/>
                      <a:pt x="267" y="458"/>
                    </a:cubicBezTo>
                    <a:cubicBezTo>
                      <a:pt x="265" y="447"/>
                      <a:pt x="263" y="435"/>
                      <a:pt x="265" y="424"/>
                    </a:cubicBezTo>
                    <a:cubicBezTo>
                      <a:pt x="271" y="417"/>
                      <a:pt x="280" y="417"/>
                      <a:pt x="288" y="418"/>
                    </a:cubicBezTo>
                    <a:cubicBezTo>
                      <a:pt x="287" y="422"/>
                      <a:pt x="284" y="431"/>
                      <a:pt x="283" y="435"/>
                    </a:cubicBezTo>
                    <a:cubicBezTo>
                      <a:pt x="284" y="438"/>
                      <a:pt x="286" y="440"/>
                      <a:pt x="287" y="443"/>
                    </a:cubicBezTo>
                    <a:cubicBezTo>
                      <a:pt x="292" y="435"/>
                      <a:pt x="299" y="428"/>
                      <a:pt x="307" y="423"/>
                    </a:cubicBezTo>
                    <a:cubicBezTo>
                      <a:pt x="318" y="421"/>
                      <a:pt x="330" y="420"/>
                      <a:pt x="342" y="418"/>
                    </a:cubicBezTo>
                    <a:cubicBezTo>
                      <a:pt x="334" y="413"/>
                      <a:pt x="326" y="408"/>
                      <a:pt x="320" y="401"/>
                    </a:cubicBezTo>
                    <a:cubicBezTo>
                      <a:pt x="312" y="408"/>
                      <a:pt x="304" y="418"/>
                      <a:pt x="292" y="414"/>
                    </a:cubicBezTo>
                    <a:cubicBezTo>
                      <a:pt x="286" y="414"/>
                      <a:pt x="283" y="409"/>
                      <a:pt x="278" y="406"/>
                    </a:cubicBezTo>
                    <a:cubicBezTo>
                      <a:pt x="273" y="414"/>
                      <a:pt x="265" y="415"/>
                      <a:pt x="258" y="409"/>
                    </a:cubicBezTo>
                    <a:cubicBezTo>
                      <a:pt x="258" y="431"/>
                      <a:pt x="257" y="452"/>
                      <a:pt x="257" y="473"/>
                    </a:cubicBezTo>
                    <a:cubicBezTo>
                      <a:pt x="249" y="472"/>
                      <a:pt x="242" y="471"/>
                      <a:pt x="234" y="469"/>
                    </a:cubicBezTo>
                    <a:cubicBezTo>
                      <a:pt x="233" y="461"/>
                      <a:pt x="233" y="453"/>
                      <a:pt x="233" y="444"/>
                    </a:cubicBezTo>
                    <a:cubicBezTo>
                      <a:pt x="229" y="448"/>
                      <a:pt x="226" y="452"/>
                      <a:pt x="224" y="456"/>
                    </a:cubicBezTo>
                    <a:cubicBezTo>
                      <a:pt x="198" y="512"/>
                      <a:pt x="180" y="571"/>
                      <a:pt x="174" y="632"/>
                    </a:cubicBezTo>
                    <a:cubicBezTo>
                      <a:pt x="172" y="665"/>
                      <a:pt x="172" y="699"/>
                      <a:pt x="174" y="732"/>
                    </a:cubicBezTo>
                    <a:cubicBezTo>
                      <a:pt x="184" y="837"/>
                      <a:pt x="226" y="938"/>
                      <a:pt x="294" y="1018"/>
                    </a:cubicBezTo>
                    <a:cubicBezTo>
                      <a:pt x="374" y="1115"/>
                      <a:pt x="491" y="1181"/>
                      <a:pt x="616" y="1199"/>
                    </a:cubicBezTo>
                    <a:cubicBezTo>
                      <a:pt x="752" y="1220"/>
                      <a:pt x="897" y="1183"/>
                      <a:pt x="1006" y="1099"/>
                    </a:cubicBezTo>
                    <a:cubicBezTo>
                      <a:pt x="1108" y="1022"/>
                      <a:pt x="1179" y="908"/>
                      <a:pt x="1203" y="784"/>
                    </a:cubicBezTo>
                    <a:cubicBezTo>
                      <a:pt x="1223" y="677"/>
                      <a:pt x="1210" y="564"/>
                      <a:pt x="1164" y="465"/>
                    </a:cubicBezTo>
                    <a:cubicBezTo>
                      <a:pt x="1155" y="465"/>
                      <a:pt x="1146" y="465"/>
                      <a:pt x="1137" y="463"/>
                    </a:cubicBezTo>
                    <a:cubicBezTo>
                      <a:pt x="1141" y="469"/>
                      <a:pt x="1145" y="475"/>
                      <a:pt x="1149" y="481"/>
                    </a:cubicBezTo>
                    <a:cubicBezTo>
                      <a:pt x="1149" y="477"/>
                      <a:pt x="1150" y="470"/>
                      <a:pt x="1151" y="466"/>
                    </a:cubicBezTo>
                    <a:cubicBezTo>
                      <a:pt x="1157" y="472"/>
                      <a:pt x="1159" y="478"/>
                      <a:pt x="1159" y="486"/>
                    </a:cubicBezTo>
                    <a:cubicBezTo>
                      <a:pt x="1150" y="484"/>
                      <a:pt x="1141" y="481"/>
                      <a:pt x="1132" y="481"/>
                    </a:cubicBezTo>
                    <a:cubicBezTo>
                      <a:pt x="1134" y="484"/>
                      <a:pt x="1138" y="490"/>
                      <a:pt x="1140" y="492"/>
                    </a:cubicBezTo>
                    <a:cubicBezTo>
                      <a:pt x="1139" y="495"/>
                      <a:pt x="1139" y="501"/>
                      <a:pt x="1138" y="503"/>
                    </a:cubicBezTo>
                    <a:cubicBezTo>
                      <a:pt x="1125" y="505"/>
                      <a:pt x="1117" y="494"/>
                      <a:pt x="1110" y="486"/>
                    </a:cubicBezTo>
                    <a:cubicBezTo>
                      <a:pt x="1107" y="485"/>
                      <a:pt x="1102" y="485"/>
                      <a:pt x="1100" y="485"/>
                    </a:cubicBezTo>
                    <a:cubicBezTo>
                      <a:pt x="1092" y="477"/>
                      <a:pt x="1092" y="467"/>
                      <a:pt x="1092" y="457"/>
                    </a:cubicBezTo>
                    <a:cubicBezTo>
                      <a:pt x="1082" y="461"/>
                      <a:pt x="1087" y="474"/>
                      <a:pt x="1081" y="481"/>
                    </a:cubicBezTo>
                    <a:cubicBezTo>
                      <a:pt x="1073" y="483"/>
                      <a:pt x="1066" y="483"/>
                      <a:pt x="1059" y="480"/>
                    </a:cubicBezTo>
                    <a:cubicBezTo>
                      <a:pt x="1061" y="474"/>
                      <a:pt x="1066" y="469"/>
                      <a:pt x="1069" y="463"/>
                    </a:cubicBezTo>
                    <a:cubicBezTo>
                      <a:pt x="1062" y="461"/>
                      <a:pt x="1054" y="460"/>
                      <a:pt x="1046" y="457"/>
                    </a:cubicBezTo>
                    <a:cubicBezTo>
                      <a:pt x="1052" y="453"/>
                      <a:pt x="1060" y="452"/>
                      <a:pt x="1066" y="447"/>
                    </a:cubicBezTo>
                    <a:cubicBezTo>
                      <a:pt x="1056" y="443"/>
                      <a:pt x="1042" y="442"/>
                      <a:pt x="1038" y="431"/>
                    </a:cubicBezTo>
                    <a:cubicBezTo>
                      <a:pt x="1035" y="423"/>
                      <a:pt x="1031" y="412"/>
                      <a:pt x="1041" y="408"/>
                    </a:cubicBezTo>
                    <a:cubicBezTo>
                      <a:pt x="1055" y="398"/>
                      <a:pt x="1071" y="410"/>
                      <a:pt x="1083" y="417"/>
                    </a:cubicBezTo>
                    <a:cubicBezTo>
                      <a:pt x="1083" y="418"/>
                      <a:pt x="1083" y="422"/>
                      <a:pt x="1082" y="423"/>
                    </a:cubicBezTo>
                    <a:cubicBezTo>
                      <a:pt x="1083" y="423"/>
                      <a:pt x="1085" y="423"/>
                      <a:pt x="1086" y="423"/>
                    </a:cubicBezTo>
                    <a:cubicBezTo>
                      <a:pt x="1085" y="414"/>
                      <a:pt x="1085" y="414"/>
                      <a:pt x="1085" y="414"/>
                    </a:cubicBezTo>
                    <a:cubicBezTo>
                      <a:pt x="1092" y="420"/>
                      <a:pt x="1099" y="425"/>
                      <a:pt x="1104" y="433"/>
                    </a:cubicBezTo>
                    <a:cubicBezTo>
                      <a:pt x="1106" y="441"/>
                      <a:pt x="1106" y="451"/>
                      <a:pt x="1107" y="460"/>
                    </a:cubicBezTo>
                    <a:cubicBezTo>
                      <a:pt x="1111" y="455"/>
                      <a:pt x="1116" y="449"/>
                      <a:pt x="1121" y="444"/>
                    </a:cubicBezTo>
                    <a:cubicBezTo>
                      <a:pt x="1117" y="439"/>
                      <a:pt x="1113" y="434"/>
                      <a:pt x="1110" y="428"/>
                    </a:cubicBezTo>
                    <a:cubicBezTo>
                      <a:pt x="1110" y="421"/>
                      <a:pt x="1115" y="417"/>
                      <a:pt x="1118" y="411"/>
                    </a:cubicBezTo>
                    <a:cubicBezTo>
                      <a:pt x="1112" y="408"/>
                      <a:pt x="1114" y="401"/>
                      <a:pt x="1114" y="395"/>
                    </a:cubicBezTo>
                    <a:cubicBezTo>
                      <a:pt x="1093" y="395"/>
                      <a:pt x="1073" y="394"/>
                      <a:pt x="1052" y="394"/>
                    </a:cubicBezTo>
                    <a:cubicBezTo>
                      <a:pt x="1047" y="394"/>
                      <a:pt x="1045" y="389"/>
                      <a:pt x="1042" y="386"/>
                    </a:cubicBezTo>
                    <a:cubicBezTo>
                      <a:pt x="1036" y="384"/>
                      <a:pt x="1031" y="382"/>
                      <a:pt x="1026" y="380"/>
                    </a:cubicBezTo>
                    <a:close/>
                    <a:moveTo>
                      <a:pt x="1075" y="387"/>
                    </a:moveTo>
                    <a:cubicBezTo>
                      <a:pt x="1085" y="389"/>
                      <a:pt x="1095" y="389"/>
                      <a:pt x="1105" y="390"/>
                    </a:cubicBezTo>
                    <a:cubicBezTo>
                      <a:pt x="1102" y="378"/>
                      <a:pt x="1081" y="377"/>
                      <a:pt x="1075" y="387"/>
                    </a:cubicBezTo>
                    <a:close/>
                    <a:moveTo>
                      <a:pt x="529" y="416"/>
                    </a:moveTo>
                    <a:cubicBezTo>
                      <a:pt x="530" y="405"/>
                      <a:pt x="530" y="394"/>
                      <a:pt x="531" y="383"/>
                    </a:cubicBezTo>
                    <a:cubicBezTo>
                      <a:pt x="518" y="388"/>
                      <a:pt x="512" y="413"/>
                      <a:pt x="529" y="416"/>
                    </a:cubicBezTo>
                    <a:close/>
                    <a:moveTo>
                      <a:pt x="773" y="386"/>
                    </a:moveTo>
                    <a:cubicBezTo>
                      <a:pt x="775" y="393"/>
                      <a:pt x="779" y="399"/>
                      <a:pt x="784" y="405"/>
                    </a:cubicBezTo>
                    <a:cubicBezTo>
                      <a:pt x="790" y="403"/>
                      <a:pt x="795" y="398"/>
                      <a:pt x="795" y="392"/>
                    </a:cubicBezTo>
                    <a:cubicBezTo>
                      <a:pt x="787" y="390"/>
                      <a:pt x="780" y="387"/>
                      <a:pt x="773" y="386"/>
                    </a:cubicBezTo>
                    <a:close/>
                    <a:moveTo>
                      <a:pt x="911" y="387"/>
                    </a:moveTo>
                    <a:cubicBezTo>
                      <a:pt x="911" y="389"/>
                      <a:pt x="909" y="394"/>
                      <a:pt x="908" y="397"/>
                    </a:cubicBezTo>
                    <a:cubicBezTo>
                      <a:pt x="912" y="399"/>
                      <a:pt x="915" y="401"/>
                      <a:pt x="919" y="404"/>
                    </a:cubicBezTo>
                    <a:cubicBezTo>
                      <a:pt x="908" y="405"/>
                      <a:pt x="899" y="420"/>
                      <a:pt x="888" y="413"/>
                    </a:cubicBezTo>
                    <a:cubicBezTo>
                      <a:pt x="892" y="409"/>
                      <a:pt x="897" y="407"/>
                      <a:pt x="902" y="404"/>
                    </a:cubicBezTo>
                    <a:cubicBezTo>
                      <a:pt x="902" y="400"/>
                      <a:pt x="901" y="396"/>
                      <a:pt x="901" y="392"/>
                    </a:cubicBezTo>
                    <a:cubicBezTo>
                      <a:pt x="896" y="395"/>
                      <a:pt x="893" y="401"/>
                      <a:pt x="894" y="407"/>
                    </a:cubicBezTo>
                    <a:cubicBezTo>
                      <a:pt x="892" y="406"/>
                      <a:pt x="887" y="404"/>
                      <a:pt x="885" y="403"/>
                    </a:cubicBezTo>
                    <a:cubicBezTo>
                      <a:pt x="885" y="398"/>
                      <a:pt x="885" y="393"/>
                      <a:pt x="885" y="389"/>
                    </a:cubicBezTo>
                    <a:cubicBezTo>
                      <a:pt x="879" y="395"/>
                      <a:pt x="874" y="402"/>
                      <a:pt x="876" y="411"/>
                    </a:cubicBezTo>
                    <a:cubicBezTo>
                      <a:pt x="873" y="406"/>
                      <a:pt x="870" y="401"/>
                      <a:pt x="868" y="396"/>
                    </a:cubicBezTo>
                    <a:cubicBezTo>
                      <a:pt x="862" y="398"/>
                      <a:pt x="860" y="404"/>
                      <a:pt x="857" y="408"/>
                    </a:cubicBezTo>
                    <a:cubicBezTo>
                      <a:pt x="862" y="411"/>
                      <a:pt x="867" y="413"/>
                      <a:pt x="872" y="416"/>
                    </a:cubicBezTo>
                    <a:cubicBezTo>
                      <a:pt x="863" y="417"/>
                      <a:pt x="863" y="417"/>
                      <a:pt x="863" y="417"/>
                    </a:cubicBezTo>
                    <a:cubicBezTo>
                      <a:pt x="863" y="428"/>
                      <a:pt x="861" y="443"/>
                      <a:pt x="848" y="444"/>
                    </a:cubicBezTo>
                    <a:cubicBezTo>
                      <a:pt x="838" y="445"/>
                      <a:pt x="842" y="436"/>
                      <a:pt x="842" y="431"/>
                    </a:cubicBezTo>
                    <a:cubicBezTo>
                      <a:pt x="837" y="424"/>
                      <a:pt x="840" y="416"/>
                      <a:pt x="841" y="408"/>
                    </a:cubicBezTo>
                    <a:cubicBezTo>
                      <a:pt x="836" y="412"/>
                      <a:pt x="830" y="415"/>
                      <a:pt x="826" y="420"/>
                    </a:cubicBezTo>
                    <a:cubicBezTo>
                      <a:pt x="829" y="420"/>
                      <a:pt x="833" y="421"/>
                      <a:pt x="836" y="421"/>
                    </a:cubicBezTo>
                    <a:cubicBezTo>
                      <a:pt x="832" y="427"/>
                      <a:pt x="828" y="434"/>
                      <a:pt x="824" y="440"/>
                    </a:cubicBezTo>
                    <a:cubicBezTo>
                      <a:pt x="814" y="447"/>
                      <a:pt x="806" y="436"/>
                      <a:pt x="798" y="432"/>
                    </a:cubicBezTo>
                    <a:cubicBezTo>
                      <a:pt x="797" y="444"/>
                      <a:pt x="804" y="456"/>
                      <a:pt x="803" y="469"/>
                    </a:cubicBezTo>
                    <a:cubicBezTo>
                      <a:pt x="811" y="478"/>
                      <a:pt x="811" y="493"/>
                      <a:pt x="801" y="501"/>
                    </a:cubicBezTo>
                    <a:cubicBezTo>
                      <a:pt x="795" y="504"/>
                      <a:pt x="787" y="503"/>
                      <a:pt x="780" y="504"/>
                    </a:cubicBezTo>
                    <a:cubicBezTo>
                      <a:pt x="785" y="508"/>
                      <a:pt x="790" y="512"/>
                      <a:pt x="795" y="516"/>
                    </a:cubicBezTo>
                    <a:cubicBezTo>
                      <a:pt x="801" y="510"/>
                      <a:pt x="806" y="505"/>
                      <a:pt x="812" y="500"/>
                    </a:cubicBezTo>
                    <a:cubicBezTo>
                      <a:pt x="825" y="510"/>
                      <a:pt x="816" y="526"/>
                      <a:pt x="810" y="537"/>
                    </a:cubicBezTo>
                    <a:cubicBezTo>
                      <a:pt x="802" y="546"/>
                      <a:pt x="790" y="548"/>
                      <a:pt x="780" y="552"/>
                    </a:cubicBezTo>
                    <a:cubicBezTo>
                      <a:pt x="764" y="550"/>
                      <a:pt x="748" y="548"/>
                      <a:pt x="732" y="545"/>
                    </a:cubicBezTo>
                    <a:cubicBezTo>
                      <a:pt x="743" y="552"/>
                      <a:pt x="753" y="559"/>
                      <a:pt x="759" y="571"/>
                    </a:cubicBezTo>
                    <a:cubicBezTo>
                      <a:pt x="775" y="560"/>
                      <a:pt x="798" y="559"/>
                      <a:pt x="809" y="576"/>
                    </a:cubicBezTo>
                    <a:cubicBezTo>
                      <a:pt x="813" y="584"/>
                      <a:pt x="819" y="574"/>
                      <a:pt x="825" y="572"/>
                    </a:cubicBezTo>
                    <a:cubicBezTo>
                      <a:pt x="827" y="574"/>
                      <a:pt x="830" y="577"/>
                      <a:pt x="832" y="580"/>
                    </a:cubicBezTo>
                    <a:cubicBezTo>
                      <a:pt x="834" y="579"/>
                      <a:pt x="839" y="579"/>
                      <a:pt x="842" y="578"/>
                    </a:cubicBezTo>
                    <a:cubicBezTo>
                      <a:pt x="838" y="561"/>
                      <a:pt x="848" y="545"/>
                      <a:pt x="849" y="528"/>
                    </a:cubicBezTo>
                    <a:cubicBezTo>
                      <a:pt x="851" y="523"/>
                      <a:pt x="848" y="515"/>
                      <a:pt x="856" y="514"/>
                    </a:cubicBezTo>
                    <a:cubicBezTo>
                      <a:pt x="863" y="519"/>
                      <a:pt x="871" y="522"/>
                      <a:pt x="879" y="523"/>
                    </a:cubicBezTo>
                    <a:cubicBezTo>
                      <a:pt x="882" y="521"/>
                      <a:pt x="887" y="518"/>
                      <a:pt x="889" y="516"/>
                    </a:cubicBezTo>
                    <a:cubicBezTo>
                      <a:pt x="880" y="505"/>
                      <a:pt x="896" y="498"/>
                      <a:pt x="902" y="489"/>
                    </a:cubicBezTo>
                    <a:cubicBezTo>
                      <a:pt x="894" y="489"/>
                      <a:pt x="887" y="489"/>
                      <a:pt x="880" y="488"/>
                    </a:cubicBezTo>
                    <a:cubicBezTo>
                      <a:pt x="877" y="491"/>
                      <a:pt x="875" y="493"/>
                      <a:pt x="873" y="496"/>
                    </a:cubicBezTo>
                    <a:cubicBezTo>
                      <a:pt x="877" y="495"/>
                      <a:pt x="884" y="494"/>
                      <a:pt x="888" y="494"/>
                    </a:cubicBezTo>
                    <a:cubicBezTo>
                      <a:pt x="885" y="508"/>
                      <a:pt x="867" y="508"/>
                      <a:pt x="860" y="497"/>
                    </a:cubicBezTo>
                    <a:cubicBezTo>
                      <a:pt x="868" y="488"/>
                      <a:pt x="878" y="480"/>
                      <a:pt x="883" y="469"/>
                    </a:cubicBezTo>
                    <a:cubicBezTo>
                      <a:pt x="879" y="470"/>
                      <a:pt x="871" y="472"/>
                      <a:pt x="867" y="474"/>
                    </a:cubicBezTo>
                    <a:cubicBezTo>
                      <a:pt x="861" y="470"/>
                      <a:pt x="852" y="462"/>
                      <a:pt x="858" y="454"/>
                    </a:cubicBezTo>
                    <a:cubicBezTo>
                      <a:pt x="868" y="446"/>
                      <a:pt x="881" y="444"/>
                      <a:pt x="894" y="441"/>
                    </a:cubicBezTo>
                    <a:cubicBezTo>
                      <a:pt x="897" y="438"/>
                      <a:pt x="900" y="434"/>
                      <a:pt x="904" y="430"/>
                    </a:cubicBezTo>
                    <a:cubicBezTo>
                      <a:pt x="916" y="428"/>
                      <a:pt x="928" y="434"/>
                      <a:pt x="938" y="440"/>
                    </a:cubicBezTo>
                    <a:cubicBezTo>
                      <a:pt x="938" y="438"/>
                      <a:pt x="937" y="434"/>
                      <a:pt x="937" y="431"/>
                    </a:cubicBezTo>
                    <a:cubicBezTo>
                      <a:pt x="930" y="425"/>
                      <a:pt x="915" y="419"/>
                      <a:pt x="920" y="406"/>
                    </a:cubicBezTo>
                    <a:cubicBezTo>
                      <a:pt x="919" y="399"/>
                      <a:pt x="919" y="392"/>
                      <a:pt x="919" y="385"/>
                    </a:cubicBezTo>
                    <a:cubicBezTo>
                      <a:pt x="917" y="386"/>
                      <a:pt x="913" y="386"/>
                      <a:pt x="911" y="387"/>
                    </a:cubicBezTo>
                    <a:close/>
                    <a:moveTo>
                      <a:pt x="329" y="389"/>
                    </a:moveTo>
                    <a:cubicBezTo>
                      <a:pt x="326" y="391"/>
                      <a:pt x="326" y="391"/>
                      <a:pt x="326" y="391"/>
                    </a:cubicBezTo>
                    <a:cubicBezTo>
                      <a:pt x="329" y="401"/>
                      <a:pt x="339" y="408"/>
                      <a:pt x="349" y="407"/>
                    </a:cubicBezTo>
                    <a:cubicBezTo>
                      <a:pt x="344" y="400"/>
                      <a:pt x="337" y="393"/>
                      <a:pt x="329" y="389"/>
                    </a:cubicBezTo>
                    <a:close/>
                    <a:moveTo>
                      <a:pt x="637" y="406"/>
                    </a:moveTo>
                    <a:cubicBezTo>
                      <a:pt x="640" y="406"/>
                      <a:pt x="645" y="406"/>
                      <a:pt x="648" y="407"/>
                    </a:cubicBezTo>
                    <a:cubicBezTo>
                      <a:pt x="647" y="400"/>
                      <a:pt x="646" y="394"/>
                      <a:pt x="644" y="388"/>
                    </a:cubicBezTo>
                    <a:cubicBezTo>
                      <a:pt x="639" y="393"/>
                      <a:pt x="637" y="399"/>
                      <a:pt x="637" y="406"/>
                    </a:cubicBezTo>
                    <a:close/>
                    <a:moveTo>
                      <a:pt x="828" y="387"/>
                    </a:moveTo>
                    <a:cubicBezTo>
                      <a:pt x="828" y="395"/>
                      <a:pt x="828" y="402"/>
                      <a:pt x="828" y="409"/>
                    </a:cubicBezTo>
                    <a:cubicBezTo>
                      <a:pt x="832" y="407"/>
                      <a:pt x="835" y="405"/>
                      <a:pt x="839" y="403"/>
                    </a:cubicBezTo>
                    <a:cubicBezTo>
                      <a:pt x="839" y="396"/>
                      <a:pt x="832" y="392"/>
                      <a:pt x="828" y="387"/>
                    </a:cubicBezTo>
                    <a:close/>
                    <a:moveTo>
                      <a:pt x="841" y="389"/>
                    </a:moveTo>
                    <a:cubicBezTo>
                      <a:pt x="840" y="395"/>
                      <a:pt x="848" y="400"/>
                      <a:pt x="853" y="402"/>
                    </a:cubicBezTo>
                    <a:cubicBezTo>
                      <a:pt x="860" y="398"/>
                      <a:pt x="848" y="385"/>
                      <a:pt x="841" y="389"/>
                    </a:cubicBezTo>
                    <a:close/>
                    <a:moveTo>
                      <a:pt x="996" y="390"/>
                    </a:moveTo>
                    <a:cubicBezTo>
                      <a:pt x="991" y="393"/>
                      <a:pt x="997" y="402"/>
                      <a:pt x="1002" y="398"/>
                    </a:cubicBezTo>
                    <a:cubicBezTo>
                      <a:pt x="1008" y="394"/>
                      <a:pt x="1001" y="386"/>
                      <a:pt x="996" y="390"/>
                    </a:cubicBezTo>
                    <a:close/>
                    <a:moveTo>
                      <a:pt x="378" y="392"/>
                    </a:moveTo>
                    <a:cubicBezTo>
                      <a:pt x="374" y="394"/>
                      <a:pt x="369" y="403"/>
                      <a:pt x="376" y="404"/>
                    </a:cubicBezTo>
                    <a:cubicBezTo>
                      <a:pt x="384" y="406"/>
                      <a:pt x="389" y="387"/>
                      <a:pt x="378" y="392"/>
                    </a:cubicBezTo>
                    <a:close/>
                    <a:moveTo>
                      <a:pt x="538" y="417"/>
                    </a:moveTo>
                    <a:cubicBezTo>
                      <a:pt x="548" y="411"/>
                      <a:pt x="545" y="400"/>
                      <a:pt x="542" y="391"/>
                    </a:cubicBezTo>
                    <a:cubicBezTo>
                      <a:pt x="534" y="397"/>
                      <a:pt x="538" y="408"/>
                      <a:pt x="538" y="417"/>
                    </a:cubicBezTo>
                    <a:close/>
                    <a:moveTo>
                      <a:pt x="625" y="388"/>
                    </a:moveTo>
                    <a:cubicBezTo>
                      <a:pt x="626" y="400"/>
                      <a:pt x="614" y="408"/>
                      <a:pt x="605" y="399"/>
                    </a:cubicBezTo>
                    <a:cubicBezTo>
                      <a:pt x="606" y="406"/>
                      <a:pt x="607" y="413"/>
                      <a:pt x="603" y="419"/>
                    </a:cubicBezTo>
                    <a:cubicBezTo>
                      <a:pt x="599" y="416"/>
                      <a:pt x="593" y="411"/>
                      <a:pt x="589" y="409"/>
                    </a:cubicBezTo>
                    <a:cubicBezTo>
                      <a:pt x="590" y="420"/>
                      <a:pt x="601" y="428"/>
                      <a:pt x="599" y="440"/>
                    </a:cubicBezTo>
                    <a:cubicBezTo>
                      <a:pt x="599" y="452"/>
                      <a:pt x="582" y="459"/>
                      <a:pt x="575" y="449"/>
                    </a:cubicBezTo>
                    <a:cubicBezTo>
                      <a:pt x="568" y="443"/>
                      <a:pt x="569" y="434"/>
                      <a:pt x="569" y="426"/>
                    </a:cubicBezTo>
                    <a:cubicBezTo>
                      <a:pt x="561" y="430"/>
                      <a:pt x="553" y="428"/>
                      <a:pt x="547" y="422"/>
                    </a:cubicBezTo>
                    <a:cubicBezTo>
                      <a:pt x="541" y="423"/>
                      <a:pt x="535" y="424"/>
                      <a:pt x="529" y="426"/>
                    </a:cubicBezTo>
                    <a:cubicBezTo>
                      <a:pt x="530" y="436"/>
                      <a:pt x="547" y="432"/>
                      <a:pt x="550" y="443"/>
                    </a:cubicBezTo>
                    <a:cubicBezTo>
                      <a:pt x="552" y="444"/>
                      <a:pt x="556" y="446"/>
                      <a:pt x="558" y="447"/>
                    </a:cubicBezTo>
                    <a:cubicBezTo>
                      <a:pt x="559" y="453"/>
                      <a:pt x="559" y="459"/>
                      <a:pt x="560" y="464"/>
                    </a:cubicBezTo>
                    <a:cubicBezTo>
                      <a:pt x="556" y="470"/>
                      <a:pt x="550" y="476"/>
                      <a:pt x="543" y="479"/>
                    </a:cubicBezTo>
                    <a:cubicBezTo>
                      <a:pt x="540" y="472"/>
                      <a:pt x="538" y="464"/>
                      <a:pt x="538" y="456"/>
                    </a:cubicBezTo>
                    <a:cubicBezTo>
                      <a:pt x="526" y="461"/>
                      <a:pt x="507" y="478"/>
                      <a:pt x="498" y="458"/>
                    </a:cubicBezTo>
                    <a:cubicBezTo>
                      <a:pt x="502" y="458"/>
                      <a:pt x="510" y="459"/>
                      <a:pt x="514" y="459"/>
                    </a:cubicBezTo>
                    <a:cubicBezTo>
                      <a:pt x="508" y="448"/>
                      <a:pt x="494" y="454"/>
                      <a:pt x="485" y="454"/>
                    </a:cubicBezTo>
                    <a:cubicBezTo>
                      <a:pt x="490" y="459"/>
                      <a:pt x="495" y="464"/>
                      <a:pt x="501" y="469"/>
                    </a:cubicBezTo>
                    <a:cubicBezTo>
                      <a:pt x="500" y="472"/>
                      <a:pt x="499" y="474"/>
                      <a:pt x="499" y="477"/>
                    </a:cubicBezTo>
                    <a:cubicBezTo>
                      <a:pt x="515" y="483"/>
                      <a:pt x="508" y="506"/>
                      <a:pt x="522" y="512"/>
                    </a:cubicBezTo>
                    <a:cubicBezTo>
                      <a:pt x="518" y="503"/>
                      <a:pt x="517" y="493"/>
                      <a:pt x="527" y="488"/>
                    </a:cubicBezTo>
                    <a:cubicBezTo>
                      <a:pt x="536" y="505"/>
                      <a:pt x="555" y="517"/>
                      <a:pt x="551" y="538"/>
                    </a:cubicBezTo>
                    <a:cubicBezTo>
                      <a:pt x="546" y="540"/>
                      <a:pt x="541" y="541"/>
                      <a:pt x="537" y="543"/>
                    </a:cubicBezTo>
                    <a:cubicBezTo>
                      <a:pt x="538" y="557"/>
                      <a:pt x="548" y="569"/>
                      <a:pt x="551" y="583"/>
                    </a:cubicBezTo>
                    <a:cubicBezTo>
                      <a:pt x="553" y="591"/>
                      <a:pt x="545" y="591"/>
                      <a:pt x="540" y="592"/>
                    </a:cubicBezTo>
                    <a:cubicBezTo>
                      <a:pt x="536" y="583"/>
                      <a:pt x="536" y="572"/>
                      <a:pt x="527" y="567"/>
                    </a:cubicBezTo>
                    <a:cubicBezTo>
                      <a:pt x="526" y="578"/>
                      <a:pt x="517" y="592"/>
                      <a:pt x="528" y="600"/>
                    </a:cubicBezTo>
                    <a:cubicBezTo>
                      <a:pt x="535" y="607"/>
                      <a:pt x="544" y="598"/>
                      <a:pt x="551" y="598"/>
                    </a:cubicBezTo>
                    <a:cubicBezTo>
                      <a:pt x="555" y="592"/>
                      <a:pt x="559" y="586"/>
                      <a:pt x="563" y="580"/>
                    </a:cubicBezTo>
                    <a:cubicBezTo>
                      <a:pt x="557" y="564"/>
                      <a:pt x="564" y="548"/>
                      <a:pt x="575" y="537"/>
                    </a:cubicBezTo>
                    <a:cubicBezTo>
                      <a:pt x="583" y="537"/>
                      <a:pt x="591" y="538"/>
                      <a:pt x="600" y="538"/>
                    </a:cubicBezTo>
                    <a:cubicBezTo>
                      <a:pt x="601" y="533"/>
                      <a:pt x="602" y="527"/>
                      <a:pt x="603" y="521"/>
                    </a:cubicBezTo>
                    <a:cubicBezTo>
                      <a:pt x="597" y="526"/>
                      <a:pt x="591" y="530"/>
                      <a:pt x="584" y="534"/>
                    </a:cubicBezTo>
                    <a:cubicBezTo>
                      <a:pt x="582" y="527"/>
                      <a:pt x="580" y="521"/>
                      <a:pt x="578" y="514"/>
                    </a:cubicBezTo>
                    <a:cubicBezTo>
                      <a:pt x="574" y="517"/>
                      <a:pt x="571" y="520"/>
                      <a:pt x="568" y="524"/>
                    </a:cubicBezTo>
                    <a:cubicBezTo>
                      <a:pt x="558" y="520"/>
                      <a:pt x="548" y="512"/>
                      <a:pt x="549" y="500"/>
                    </a:cubicBezTo>
                    <a:cubicBezTo>
                      <a:pt x="555" y="484"/>
                      <a:pt x="561" y="469"/>
                      <a:pt x="565" y="453"/>
                    </a:cubicBezTo>
                    <a:cubicBezTo>
                      <a:pt x="567" y="453"/>
                      <a:pt x="569" y="453"/>
                      <a:pt x="570" y="453"/>
                    </a:cubicBezTo>
                    <a:cubicBezTo>
                      <a:pt x="579" y="468"/>
                      <a:pt x="591" y="483"/>
                      <a:pt x="592" y="501"/>
                    </a:cubicBezTo>
                    <a:cubicBezTo>
                      <a:pt x="597" y="498"/>
                      <a:pt x="603" y="496"/>
                      <a:pt x="608" y="493"/>
                    </a:cubicBezTo>
                    <a:cubicBezTo>
                      <a:pt x="611" y="498"/>
                      <a:pt x="614" y="502"/>
                      <a:pt x="618" y="506"/>
                    </a:cubicBezTo>
                    <a:cubicBezTo>
                      <a:pt x="626" y="506"/>
                      <a:pt x="635" y="505"/>
                      <a:pt x="643" y="505"/>
                    </a:cubicBezTo>
                    <a:cubicBezTo>
                      <a:pt x="640" y="489"/>
                      <a:pt x="643" y="473"/>
                      <a:pt x="651" y="460"/>
                    </a:cubicBezTo>
                    <a:cubicBezTo>
                      <a:pt x="651" y="448"/>
                      <a:pt x="644" y="439"/>
                      <a:pt x="640" y="429"/>
                    </a:cubicBezTo>
                    <a:cubicBezTo>
                      <a:pt x="646" y="429"/>
                      <a:pt x="652" y="429"/>
                      <a:pt x="658" y="429"/>
                    </a:cubicBezTo>
                    <a:cubicBezTo>
                      <a:pt x="656" y="424"/>
                      <a:pt x="655" y="419"/>
                      <a:pt x="653" y="414"/>
                    </a:cubicBezTo>
                    <a:cubicBezTo>
                      <a:pt x="647" y="415"/>
                      <a:pt x="640" y="415"/>
                      <a:pt x="634" y="415"/>
                    </a:cubicBezTo>
                    <a:cubicBezTo>
                      <a:pt x="631" y="406"/>
                      <a:pt x="629" y="397"/>
                      <a:pt x="625" y="388"/>
                    </a:cubicBezTo>
                    <a:close/>
                    <a:moveTo>
                      <a:pt x="811" y="406"/>
                    </a:moveTo>
                    <a:cubicBezTo>
                      <a:pt x="815" y="404"/>
                      <a:pt x="821" y="397"/>
                      <a:pt x="820" y="392"/>
                    </a:cubicBezTo>
                    <a:cubicBezTo>
                      <a:pt x="813" y="388"/>
                      <a:pt x="802" y="403"/>
                      <a:pt x="811" y="406"/>
                    </a:cubicBezTo>
                    <a:close/>
                    <a:moveTo>
                      <a:pt x="389" y="402"/>
                    </a:moveTo>
                    <a:cubicBezTo>
                      <a:pt x="393" y="405"/>
                      <a:pt x="397" y="408"/>
                      <a:pt x="402" y="410"/>
                    </a:cubicBezTo>
                    <a:cubicBezTo>
                      <a:pt x="405" y="406"/>
                      <a:pt x="408" y="401"/>
                      <a:pt x="411" y="396"/>
                    </a:cubicBezTo>
                    <a:cubicBezTo>
                      <a:pt x="403" y="397"/>
                      <a:pt x="396" y="399"/>
                      <a:pt x="389" y="402"/>
                    </a:cubicBezTo>
                    <a:close/>
                    <a:moveTo>
                      <a:pt x="970" y="417"/>
                    </a:moveTo>
                    <a:cubicBezTo>
                      <a:pt x="966" y="421"/>
                      <a:pt x="966" y="431"/>
                      <a:pt x="959" y="430"/>
                    </a:cubicBezTo>
                    <a:cubicBezTo>
                      <a:pt x="959" y="424"/>
                      <a:pt x="959" y="417"/>
                      <a:pt x="959" y="411"/>
                    </a:cubicBezTo>
                    <a:cubicBezTo>
                      <a:pt x="955" y="416"/>
                      <a:pt x="950" y="421"/>
                      <a:pt x="946" y="426"/>
                    </a:cubicBezTo>
                    <a:cubicBezTo>
                      <a:pt x="947" y="428"/>
                      <a:pt x="947" y="431"/>
                      <a:pt x="948" y="434"/>
                    </a:cubicBezTo>
                    <a:cubicBezTo>
                      <a:pt x="952" y="435"/>
                      <a:pt x="958" y="437"/>
                      <a:pt x="961" y="437"/>
                    </a:cubicBezTo>
                    <a:cubicBezTo>
                      <a:pt x="974" y="430"/>
                      <a:pt x="979" y="414"/>
                      <a:pt x="991" y="405"/>
                    </a:cubicBezTo>
                    <a:cubicBezTo>
                      <a:pt x="990" y="402"/>
                      <a:pt x="989" y="399"/>
                      <a:pt x="988" y="396"/>
                    </a:cubicBezTo>
                    <a:cubicBezTo>
                      <a:pt x="982" y="404"/>
                      <a:pt x="976" y="410"/>
                      <a:pt x="970" y="417"/>
                    </a:cubicBezTo>
                    <a:close/>
                    <a:moveTo>
                      <a:pt x="492" y="404"/>
                    </a:moveTo>
                    <a:cubicBezTo>
                      <a:pt x="493" y="410"/>
                      <a:pt x="504" y="411"/>
                      <a:pt x="505" y="404"/>
                    </a:cubicBezTo>
                    <a:cubicBezTo>
                      <a:pt x="504" y="397"/>
                      <a:pt x="492" y="397"/>
                      <a:pt x="492" y="404"/>
                    </a:cubicBezTo>
                    <a:close/>
                    <a:moveTo>
                      <a:pt x="932" y="401"/>
                    </a:moveTo>
                    <a:cubicBezTo>
                      <a:pt x="926" y="403"/>
                      <a:pt x="926" y="415"/>
                      <a:pt x="933" y="416"/>
                    </a:cubicBezTo>
                    <a:cubicBezTo>
                      <a:pt x="940" y="415"/>
                      <a:pt x="939" y="402"/>
                      <a:pt x="932" y="401"/>
                    </a:cubicBezTo>
                    <a:close/>
                    <a:moveTo>
                      <a:pt x="413" y="403"/>
                    </a:moveTo>
                    <a:cubicBezTo>
                      <a:pt x="412" y="414"/>
                      <a:pt x="416" y="427"/>
                      <a:pt x="428" y="430"/>
                    </a:cubicBezTo>
                    <a:cubicBezTo>
                      <a:pt x="425" y="420"/>
                      <a:pt x="424" y="407"/>
                      <a:pt x="413" y="403"/>
                    </a:cubicBezTo>
                    <a:close/>
                    <a:moveTo>
                      <a:pt x="464" y="413"/>
                    </a:moveTo>
                    <a:cubicBezTo>
                      <a:pt x="470" y="410"/>
                      <a:pt x="470" y="407"/>
                      <a:pt x="464" y="404"/>
                    </a:cubicBezTo>
                    <a:cubicBezTo>
                      <a:pt x="457" y="407"/>
                      <a:pt x="458" y="410"/>
                      <a:pt x="464" y="413"/>
                    </a:cubicBezTo>
                    <a:close/>
                    <a:moveTo>
                      <a:pt x="816" y="406"/>
                    </a:moveTo>
                    <a:cubicBezTo>
                      <a:pt x="814" y="413"/>
                      <a:pt x="817" y="415"/>
                      <a:pt x="823" y="413"/>
                    </a:cubicBezTo>
                    <a:cubicBezTo>
                      <a:pt x="825" y="406"/>
                      <a:pt x="823" y="404"/>
                      <a:pt x="816" y="406"/>
                    </a:cubicBezTo>
                    <a:close/>
                    <a:moveTo>
                      <a:pt x="432" y="408"/>
                    </a:moveTo>
                    <a:cubicBezTo>
                      <a:pt x="434" y="413"/>
                      <a:pt x="437" y="417"/>
                      <a:pt x="440" y="422"/>
                    </a:cubicBezTo>
                    <a:cubicBezTo>
                      <a:pt x="443" y="419"/>
                      <a:pt x="452" y="419"/>
                      <a:pt x="451" y="413"/>
                    </a:cubicBezTo>
                    <a:cubicBezTo>
                      <a:pt x="446" y="409"/>
                      <a:pt x="438" y="410"/>
                      <a:pt x="432" y="408"/>
                    </a:cubicBezTo>
                    <a:close/>
                    <a:moveTo>
                      <a:pt x="662" y="416"/>
                    </a:moveTo>
                    <a:cubicBezTo>
                      <a:pt x="661" y="423"/>
                      <a:pt x="668" y="426"/>
                      <a:pt x="672" y="431"/>
                    </a:cubicBezTo>
                    <a:cubicBezTo>
                      <a:pt x="673" y="429"/>
                      <a:pt x="677" y="427"/>
                      <a:pt x="679" y="426"/>
                    </a:cubicBezTo>
                    <a:cubicBezTo>
                      <a:pt x="676" y="420"/>
                      <a:pt x="674" y="414"/>
                      <a:pt x="670" y="409"/>
                    </a:cubicBezTo>
                    <a:cubicBezTo>
                      <a:pt x="665" y="408"/>
                      <a:pt x="663" y="412"/>
                      <a:pt x="662" y="416"/>
                    </a:cubicBezTo>
                    <a:close/>
                    <a:moveTo>
                      <a:pt x="753" y="432"/>
                    </a:moveTo>
                    <a:cubicBezTo>
                      <a:pt x="761" y="427"/>
                      <a:pt x="769" y="421"/>
                      <a:pt x="775" y="413"/>
                    </a:cubicBezTo>
                    <a:cubicBezTo>
                      <a:pt x="765" y="407"/>
                      <a:pt x="752" y="422"/>
                      <a:pt x="753" y="432"/>
                    </a:cubicBezTo>
                    <a:close/>
                    <a:moveTo>
                      <a:pt x="358" y="414"/>
                    </a:moveTo>
                    <a:cubicBezTo>
                      <a:pt x="343" y="419"/>
                      <a:pt x="368" y="434"/>
                      <a:pt x="368" y="421"/>
                    </a:cubicBezTo>
                    <a:cubicBezTo>
                      <a:pt x="366" y="417"/>
                      <a:pt x="363" y="411"/>
                      <a:pt x="358" y="414"/>
                    </a:cubicBezTo>
                    <a:close/>
                    <a:moveTo>
                      <a:pt x="377" y="424"/>
                    </a:moveTo>
                    <a:cubicBezTo>
                      <a:pt x="388" y="433"/>
                      <a:pt x="406" y="438"/>
                      <a:pt x="411" y="453"/>
                    </a:cubicBezTo>
                    <a:cubicBezTo>
                      <a:pt x="405" y="461"/>
                      <a:pt x="388" y="463"/>
                      <a:pt x="384" y="452"/>
                    </a:cubicBezTo>
                    <a:cubicBezTo>
                      <a:pt x="379" y="445"/>
                      <a:pt x="377" y="426"/>
                      <a:pt x="365" y="435"/>
                    </a:cubicBezTo>
                    <a:cubicBezTo>
                      <a:pt x="374" y="449"/>
                      <a:pt x="383" y="463"/>
                      <a:pt x="393" y="476"/>
                    </a:cubicBezTo>
                    <a:cubicBezTo>
                      <a:pt x="395" y="472"/>
                      <a:pt x="398" y="468"/>
                      <a:pt x="400" y="465"/>
                    </a:cubicBezTo>
                    <a:cubicBezTo>
                      <a:pt x="404" y="465"/>
                      <a:pt x="408" y="465"/>
                      <a:pt x="412" y="465"/>
                    </a:cubicBezTo>
                    <a:cubicBezTo>
                      <a:pt x="414" y="458"/>
                      <a:pt x="420" y="451"/>
                      <a:pt x="426" y="446"/>
                    </a:cubicBezTo>
                    <a:cubicBezTo>
                      <a:pt x="434" y="446"/>
                      <a:pt x="443" y="447"/>
                      <a:pt x="451" y="447"/>
                    </a:cubicBezTo>
                    <a:cubicBezTo>
                      <a:pt x="453" y="438"/>
                      <a:pt x="457" y="429"/>
                      <a:pt x="463" y="420"/>
                    </a:cubicBezTo>
                    <a:cubicBezTo>
                      <a:pt x="455" y="424"/>
                      <a:pt x="447" y="428"/>
                      <a:pt x="439" y="431"/>
                    </a:cubicBezTo>
                    <a:cubicBezTo>
                      <a:pt x="429" y="440"/>
                      <a:pt x="417" y="436"/>
                      <a:pt x="405" y="434"/>
                    </a:cubicBezTo>
                    <a:cubicBezTo>
                      <a:pt x="395" y="431"/>
                      <a:pt x="389" y="420"/>
                      <a:pt x="382" y="413"/>
                    </a:cubicBezTo>
                    <a:cubicBezTo>
                      <a:pt x="376" y="409"/>
                      <a:pt x="372" y="421"/>
                      <a:pt x="377" y="424"/>
                    </a:cubicBezTo>
                    <a:close/>
                    <a:moveTo>
                      <a:pt x="498" y="414"/>
                    </a:moveTo>
                    <a:cubicBezTo>
                      <a:pt x="498" y="416"/>
                      <a:pt x="498" y="420"/>
                      <a:pt x="499" y="423"/>
                    </a:cubicBezTo>
                    <a:cubicBezTo>
                      <a:pt x="502" y="422"/>
                      <a:pt x="506" y="421"/>
                      <a:pt x="509" y="420"/>
                    </a:cubicBezTo>
                    <a:cubicBezTo>
                      <a:pt x="508" y="414"/>
                      <a:pt x="502" y="415"/>
                      <a:pt x="498" y="414"/>
                    </a:cubicBezTo>
                    <a:close/>
                    <a:moveTo>
                      <a:pt x="774" y="430"/>
                    </a:moveTo>
                    <a:cubicBezTo>
                      <a:pt x="779" y="433"/>
                      <a:pt x="785" y="437"/>
                      <a:pt x="791" y="440"/>
                    </a:cubicBezTo>
                    <a:cubicBezTo>
                      <a:pt x="790" y="430"/>
                      <a:pt x="790" y="420"/>
                      <a:pt x="791" y="411"/>
                    </a:cubicBezTo>
                    <a:cubicBezTo>
                      <a:pt x="783" y="416"/>
                      <a:pt x="778" y="423"/>
                      <a:pt x="774" y="430"/>
                    </a:cubicBezTo>
                    <a:close/>
                    <a:moveTo>
                      <a:pt x="800" y="411"/>
                    </a:moveTo>
                    <a:cubicBezTo>
                      <a:pt x="800" y="422"/>
                      <a:pt x="810" y="432"/>
                      <a:pt x="821" y="433"/>
                    </a:cubicBezTo>
                    <a:cubicBezTo>
                      <a:pt x="816" y="424"/>
                      <a:pt x="809" y="416"/>
                      <a:pt x="800" y="411"/>
                    </a:cubicBezTo>
                    <a:close/>
                    <a:moveTo>
                      <a:pt x="1043" y="422"/>
                    </a:moveTo>
                    <a:cubicBezTo>
                      <a:pt x="1052" y="422"/>
                      <a:pt x="1061" y="423"/>
                      <a:pt x="1070" y="425"/>
                    </a:cubicBezTo>
                    <a:cubicBezTo>
                      <a:pt x="1066" y="414"/>
                      <a:pt x="1046" y="406"/>
                      <a:pt x="1043" y="422"/>
                    </a:cubicBezTo>
                    <a:close/>
                    <a:moveTo>
                      <a:pt x="579" y="416"/>
                    </a:moveTo>
                    <a:cubicBezTo>
                      <a:pt x="578" y="426"/>
                      <a:pt x="576" y="436"/>
                      <a:pt x="580" y="446"/>
                    </a:cubicBezTo>
                    <a:cubicBezTo>
                      <a:pt x="583" y="444"/>
                      <a:pt x="588" y="441"/>
                      <a:pt x="591" y="440"/>
                    </a:cubicBezTo>
                    <a:cubicBezTo>
                      <a:pt x="592" y="430"/>
                      <a:pt x="586" y="422"/>
                      <a:pt x="579" y="416"/>
                    </a:cubicBezTo>
                    <a:close/>
                    <a:moveTo>
                      <a:pt x="690" y="416"/>
                    </a:moveTo>
                    <a:cubicBezTo>
                      <a:pt x="689" y="425"/>
                      <a:pt x="688" y="434"/>
                      <a:pt x="692" y="443"/>
                    </a:cubicBezTo>
                    <a:cubicBezTo>
                      <a:pt x="694" y="442"/>
                      <a:pt x="698" y="440"/>
                      <a:pt x="699" y="439"/>
                    </a:cubicBezTo>
                    <a:cubicBezTo>
                      <a:pt x="697" y="431"/>
                      <a:pt x="695" y="423"/>
                      <a:pt x="690" y="416"/>
                    </a:cubicBezTo>
                    <a:close/>
                    <a:moveTo>
                      <a:pt x="709" y="418"/>
                    </a:moveTo>
                    <a:cubicBezTo>
                      <a:pt x="707" y="425"/>
                      <a:pt x="709" y="427"/>
                      <a:pt x="716" y="424"/>
                    </a:cubicBezTo>
                    <a:cubicBezTo>
                      <a:pt x="718" y="417"/>
                      <a:pt x="716" y="415"/>
                      <a:pt x="709" y="418"/>
                    </a:cubicBezTo>
                    <a:close/>
                    <a:moveTo>
                      <a:pt x="1120" y="417"/>
                    </a:moveTo>
                    <a:cubicBezTo>
                      <a:pt x="1118" y="423"/>
                      <a:pt x="1120" y="424"/>
                      <a:pt x="1126" y="422"/>
                    </a:cubicBezTo>
                    <a:cubicBezTo>
                      <a:pt x="1127" y="416"/>
                      <a:pt x="1125" y="415"/>
                      <a:pt x="1120" y="417"/>
                    </a:cubicBezTo>
                    <a:close/>
                    <a:moveTo>
                      <a:pt x="734" y="420"/>
                    </a:moveTo>
                    <a:cubicBezTo>
                      <a:pt x="733" y="426"/>
                      <a:pt x="733" y="433"/>
                      <a:pt x="733" y="440"/>
                    </a:cubicBezTo>
                    <a:cubicBezTo>
                      <a:pt x="738" y="441"/>
                      <a:pt x="744" y="443"/>
                      <a:pt x="750" y="443"/>
                    </a:cubicBezTo>
                    <a:cubicBezTo>
                      <a:pt x="748" y="433"/>
                      <a:pt x="743" y="425"/>
                      <a:pt x="734" y="420"/>
                    </a:cubicBezTo>
                    <a:close/>
                    <a:moveTo>
                      <a:pt x="851" y="422"/>
                    </a:moveTo>
                    <a:cubicBezTo>
                      <a:pt x="848" y="426"/>
                      <a:pt x="845" y="435"/>
                      <a:pt x="852" y="437"/>
                    </a:cubicBezTo>
                    <a:cubicBezTo>
                      <a:pt x="860" y="436"/>
                      <a:pt x="860" y="418"/>
                      <a:pt x="851" y="422"/>
                    </a:cubicBezTo>
                    <a:close/>
                    <a:moveTo>
                      <a:pt x="1133" y="420"/>
                    </a:moveTo>
                    <a:cubicBezTo>
                      <a:pt x="1125" y="422"/>
                      <a:pt x="1131" y="432"/>
                      <a:pt x="1137" y="429"/>
                    </a:cubicBezTo>
                    <a:cubicBezTo>
                      <a:pt x="1145" y="428"/>
                      <a:pt x="1139" y="418"/>
                      <a:pt x="1133" y="420"/>
                    </a:cubicBezTo>
                    <a:close/>
                    <a:moveTo>
                      <a:pt x="238" y="431"/>
                    </a:moveTo>
                    <a:cubicBezTo>
                      <a:pt x="239" y="442"/>
                      <a:pt x="240" y="452"/>
                      <a:pt x="242" y="463"/>
                    </a:cubicBezTo>
                    <a:cubicBezTo>
                      <a:pt x="243" y="462"/>
                      <a:pt x="247" y="461"/>
                      <a:pt x="249" y="461"/>
                    </a:cubicBezTo>
                    <a:cubicBezTo>
                      <a:pt x="249" y="449"/>
                      <a:pt x="250" y="437"/>
                      <a:pt x="251" y="425"/>
                    </a:cubicBezTo>
                    <a:cubicBezTo>
                      <a:pt x="246" y="427"/>
                      <a:pt x="242" y="429"/>
                      <a:pt x="238" y="431"/>
                    </a:cubicBezTo>
                    <a:close/>
                    <a:moveTo>
                      <a:pt x="271" y="429"/>
                    </a:moveTo>
                    <a:cubicBezTo>
                      <a:pt x="270" y="435"/>
                      <a:pt x="272" y="437"/>
                      <a:pt x="277" y="434"/>
                    </a:cubicBezTo>
                    <a:cubicBezTo>
                      <a:pt x="279" y="429"/>
                      <a:pt x="277" y="427"/>
                      <a:pt x="271" y="429"/>
                    </a:cubicBezTo>
                    <a:close/>
                    <a:moveTo>
                      <a:pt x="325" y="429"/>
                    </a:moveTo>
                    <a:cubicBezTo>
                      <a:pt x="323" y="434"/>
                      <a:pt x="323" y="439"/>
                      <a:pt x="326" y="444"/>
                    </a:cubicBezTo>
                    <a:cubicBezTo>
                      <a:pt x="332" y="440"/>
                      <a:pt x="336" y="434"/>
                      <a:pt x="340" y="429"/>
                    </a:cubicBezTo>
                    <a:cubicBezTo>
                      <a:pt x="335" y="429"/>
                      <a:pt x="330" y="429"/>
                      <a:pt x="325" y="429"/>
                    </a:cubicBezTo>
                    <a:close/>
                    <a:moveTo>
                      <a:pt x="465" y="456"/>
                    </a:moveTo>
                    <a:cubicBezTo>
                      <a:pt x="469" y="447"/>
                      <a:pt x="473" y="438"/>
                      <a:pt x="475" y="428"/>
                    </a:cubicBezTo>
                    <a:cubicBezTo>
                      <a:pt x="463" y="431"/>
                      <a:pt x="457" y="446"/>
                      <a:pt x="465" y="456"/>
                    </a:cubicBezTo>
                    <a:close/>
                    <a:moveTo>
                      <a:pt x="483" y="428"/>
                    </a:moveTo>
                    <a:cubicBezTo>
                      <a:pt x="482" y="434"/>
                      <a:pt x="482" y="439"/>
                      <a:pt x="481" y="445"/>
                    </a:cubicBezTo>
                    <a:cubicBezTo>
                      <a:pt x="488" y="445"/>
                      <a:pt x="495" y="445"/>
                      <a:pt x="502" y="444"/>
                    </a:cubicBezTo>
                    <a:cubicBezTo>
                      <a:pt x="498" y="437"/>
                      <a:pt x="491" y="432"/>
                      <a:pt x="483" y="428"/>
                    </a:cubicBezTo>
                    <a:close/>
                    <a:moveTo>
                      <a:pt x="716" y="434"/>
                    </a:moveTo>
                    <a:cubicBezTo>
                      <a:pt x="713" y="435"/>
                      <a:pt x="710" y="436"/>
                      <a:pt x="708" y="436"/>
                    </a:cubicBezTo>
                    <a:cubicBezTo>
                      <a:pt x="705" y="441"/>
                      <a:pt x="704" y="447"/>
                      <a:pt x="700" y="451"/>
                    </a:cubicBezTo>
                    <a:cubicBezTo>
                      <a:pt x="690" y="453"/>
                      <a:pt x="684" y="444"/>
                      <a:pt x="679" y="438"/>
                    </a:cubicBezTo>
                    <a:cubicBezTo>
                      <a:pt x="678" y="439"/>
                      <a:pt x="671" y="438"/>
                      <a:pt x="674" y="441"/>
                    </a:cubicBezTo>
                    <a:cubicBezTo>
                      <a:pt x="681" y="450"/>
                      <a:pt x="695" y="458"/>
                      <a:pt x="690" y="471"/>
                    </a:cubicBezTo>
                    <a:cubicBezTo>
                      <a:pt x="685" y="482"/>
                      <a:pt x="671" y="478"/>
                      <a:pt x="661" y="478"/>
                    </a:cubicBezTo>
                    <a:cubicBezTo>
                      <a:pt x="667" y="488"/>
                      <a:pt x="674" y="499"/>
                      <a:pt x="675" y="512"/>
                    </a:cubicBezTo>
                    <a:cubicBezTo>
                      <a:pt x="676" y="523"/>
                      <a:pt x="662" y="522"/>
                      <a:pt x="655" y="522"/>
                    </a:cubicBezTo>
                    <a:cubicBezTo>
                      <a:pt x="650" y="531"/>
                      <a:pt x="641" y="532"/>
                      <a:pt x="632" y="531"/>
                    </a:cubicBezTo>
                    <a:cubicBezTo>
                      <a:pt x="636" y="541"/>
                      <a:pt x="637" y="553"/>
                      <a:pt x="629" y="562"/>
                    </a:cubicBezTo>
                    <a:cubicBezTo>
                      <a:pt x="621" y="568"/>
                      <a:pt x="612" y="563"/>
                      <a:pt x="603" y="562"/>
                    </a:cubicBezTo>
                    <a:cubicBezTo>
                      <a:pt x="601" y="568"/>
                      <a:pt x="599" y="575"/>
                      <a:pt x="596" y="581"/>
                    </a:cubicBezTo>
                    <a:cubicBezTo>
                      <a:pt x="589" y="582"/>
                      <a:pt x="581" y="583"/>
                      <a:pt x="573" y="584"/>
                    </a:cubicBezTo>
                    <a:cubicBezTo>
                      <a:pt x="573" y="585"/>
                      <a:pt x="572" y="588"/>
                      <a:pt x="572" y="590"/>
                    </a:cubicBezTo>
                    <a:cubicBezTo>
                      <a:pt x="579" y="590"/>
                      <a:pt x="584" y="595"/>
                      <a:pt x="588" y="600"/>
                    </a:cubicBezTo>
                    <a:cubicBezTo>
                      <a:pt x="596" y="592"/>
                      <a:pt x="600" y="580"/>
                      <a:pt x="611" y="576"/>
                    </a:cubicBezTo>
                    <a:cubicBezTo>
                      <a:pt x="627" y="586"/>
                      <a:pt x="619" y="606"/>
                      <a:pt x="615" y="620"/>
                    </a:cubicBezTo>
                    <a:cubicBezTo>
                      <a:pt x="610" y="636"/>
                      <a:pt x="591" y="638"/>
                      <a:pt x="579" y="648"/>
                    </a:cubicBezTo>
                    <a:cubicBezTo>
                      <a:pt x="572" y="653"/>
                      <a:pt x="563" y="649"/>
                      <a:pt x="556" y="647"/>
                    </a:cubicBezTo>
                    <a:cubicBezTo>
                      <a:pt x="543" y="651"/>
                      <a:pt x="528" y="649"/>
                      <a:pt x="515" y="648"/>
                    </a:cubicBezTo>
                    <a:cubicBezTo>
                      <a:pt x="529" y="654"/>
                      <a:pt x="543" y="662"/>
                      <a:pt x="549" y="677"/>
                    </a:cubicBezTo>
                    <a:cubicBezTo>
                      <a:pt x="555" y="674"/>
                      <a:pt x="560" y="670"/>
                      <a:pt x="565" y="667"/>
                    </a:cubicBezTo>
                    <a:cubicBezTo>
                      <a:pt x="567" y="666"/>
                      <a:pt x="572" y="666"/>
                      <a:pt x="574" y="665"/>
                    </a:cubicBezTo>
                    <a:cubicBezTo>
                      <a:pt x="591" y="656"/>
                      <a:pt x="614" y="667"/>
                      <a:pt x="624" y="683"/>
                    </a:cubicBezTo>
                    <a:cubicBezTo>
                      <a:pt x="627" y="678"/>
                      <a:pt x="630" y="672"/>
                      <a:pt x="635" y="668"/>
                    </a:cubicBezTo>
                    <a:cubicBezTo>
                      <a:pt x="642" y="671"/>
                      <a:pt x="649" y="679"/>
                      <a:pt x="657" y="678"/>
                    </a:cubicBezTo>
                    <a:cubicBezTo>
                      <a:pt x="660" y="668"/>
                      <a:pt x="656" y="658"/>
                      <a:pt x="658" y="648"/>
                    </a:cubicBezTo>
                    <a:cubicBezTo>
                      <a:pt x="663" y="630"/>
                      <a:pt x="663" y="611"/>
                      <a:pt x="662" y="592"/>
                    </a:cubicBezTo>
                    <a:cubicBezTo>
                      <a:pt x="666" y="578"/>
                      <a:pt x="679" y="591"/>
                      <a:pt x="685" y="596"/>
                    </a:cubicBezTo>
                    <a:cubicBezTo>
                      <a:pt x="691" y="589"/>
                      <a:pt x="694" y="580"/>
                      <a:pt x="694" y="570"/>
                    </a:cubicBezTo>
                    <a:cubicBezTo>
                      <a:pt x="686" y="574"/>
                      <a:pt x="677" y="583"/>
                      <a:pt x="667" y="577"/>
                    </a:cubicBezTo>
                    <a:cubicBezTo>
                      <a:pt x="655" y="573"/>
                      <a:pt x="653" y="559"/>
                      <a:pt x="652" y="548"/>
                    </a:cubicBezTo>
                    <a:cubicBezTo>
                      <a:pt x="655" y="546"/>
                      <a:pt x="658" y="545"/>
                      <a:pt x="661" y="543"/>
                    </a:cubicBezTo>
                    <a:cubicBezTo>
                      <a:pt x="661" y="527"/>
                      <a:pt x="681" y="523"/>
                      <a:pt x="693" y="529"/>
                    </a:cubicBezTo>
                    <a:cubicBezTo>
                      <a:pt x="696" y="526"/>
                      <a:pt x="699" y="523"/>
                      <a:pt x="703" y="520"/>
                    </a:cubicBezTo>
                    <a:cubicBezTo>
                      <a:pt x="696" y="514"/>
                      <a:pt x="681" y="508"/>
                      <a:pt x="686" y="496"/>
                    </a:cubicBezTo>
                    <a:cubicBezTo>
                      <a:pt x="688" y="480"/>
                      <a:pt x="706" y="478"/>
                      <a:pt x="716" y="469"/>
                    </a:cubicBezTo>
                    <a:cubicBezTo>
                      <a:pt x="722" y="474"/>
                      <a:pt x="728" y="479"/>
                      <a:pt x="733" y="484"/>
                    </a:cubicBezTo>
                    <a:cubicBezTo>
                      <a:pt x="739" y="483"/>
                      <a:pt x="743" y="479"/>
                      <a:pt x="746" y="473"/>
                    </a:cubicBezTo>
                    <a:cubicBezTo>
                      <a:pt x="743" y="467"/>
                      <a:pt x="742" y="460"/>
                      <a:pt x="742" y="452"/>
                    </a:cubicBezTo>
                    <a:cubicBezTo>
                      <a:pt x="735" y="450"/>
                      <a:pt x="728" y="446"/>
                      <a:pt x="723" y="441"/>
                    </a:cubicBezTo>
                    <a:cubicBezTo>
                      <a:pt x="723" y="438"/>
                      <a:pt x="723" y="431"/>
                      <a:pt x="723" y="428"/>
                    </a:cubicBezTo>
                    <a:cubicBezTo>
                      <a:pt x="721" y="430"/>
                      <a:pt x="718" y="433"/>
                      <a:pt x="716" y="434"/>
                    </a:cubicBezTo>
                    <a:close/>
                    <a:moveTo>
                      <a:pt x="1008" y="428"/>
                    </a:moveTo>
                    <a:cubicBezTo>
                      <a:pt x="1004" y="433"/>
                      <a:pt x="1012" y="444"/>
                      <a:pt x="1018" y="440"/>
                    </a:cubicBezTo>
                    <a:cubicBezTo>
                      <a:pt x="1021" y="434"/>
                      <a:pt x="1014" y="425"/>
                      <a:pt x="1008" y="428"/>
                    </a:cubicBezTo>
                    <a:close/>
                    <a:moveTo>
                      <a:pt x="1053" y="428"/>
                    </a:moveTo>
                    <a:cubicBezTo>
                      <a:pt x="1049" y="433"/>
                      <a:pt x="1059" y="441"/>
                      <a:pt x="1063" y="435"/>
                    </a:cubicBezTo>
                    <a:cubicBezTo>
                      <a:pt x="1067" y="429"/>
                      <a:pt x="1057" y="423"/>
                      <a:pt x="1053" y="428"/>
                    </a:cubicBezTo>
                    <a:close/>
                    <a:moveTo>
                      <a:pt x="315" y="457"/>
                    </a:moveTo>
                    <a:cubicBezTo>
                      <a:pt x="315" y="449"/>
                      <a:pt x="315" y="440"/>
                      <a:pt x="312" y="432"/>
                    </a:cubicBezTo>
                    <a:cubicBezTo>
                      <a:pt x="299" y="433"/>
                      <a:pt x="306" y="454"/>
                      <a:pt x="315" y="457"/>
                    </a:cubicBezTo>
                    <a:close/>
                    <a:moveTo>
                      <a:pt x="504" y="433"/>
                    </a:moveTo>
                    <a:cubicBezTo>
                      <a:pt x="507" y="438"/>
                      <a:pt x="510" y="443"/>
                      <a:pt x="513" y="449"/>
                    </a:cubicBezTo>
                    <a:cubicBezTo>
                      <a:pt x="516" y="444"/>
                      <a:pt x="518" y="440"/>
                      <a:pt x="521" y="436"/>
                    </a:cubicBezTo>
                    <a:cubicBezTo>
                      <a:pt x="515" y="435"/>
                      <a:pt x="510" y="434"/>
                      <a:pt x="504" y="433"/>
                    </a:cubicBezTo>
                    <a:close/>
                    <a:moveTo>
                      <a:pt x="1089" y="432"/>
                    </a:moveTo>
                    <a:cubicBezTo>
                      <a:pt x="1085" y="438"/>
                      <a:pt x="1094" y="443"/>
                      <a:pt x="1098" y="438"/>
                    </a:cubicBezTo>
                    <a:cubicBezTo>
                      <a:pt x="1102" y="433"/>
                      <a:pt x="1093" y="427"/>
                      <a:pt x="1089" y="432"/>
                    </a:cubicBezTo>
                    <a:close/>
                    <a:moveTo>
                      <a:pt x="1124" y="439"/>
                    </a:moveTo>
                    <a:cubicBezTo>
                      <a:pt x="1128" y="442"/>
                      <a:pt x="1134" y="445"/>
                      <a:pt x="1139" y="448"/>
                    </a:cubicBezTo>
                    <a:cubicBezTo>
                      <a:pt x="1139" y="443"/>
                      <a:pt x="1139" y="438"/>
                      <a:pt x="1137" y="433"/>
                    </a:cubicBezTo>
                    <a:cubicBezTo>
                      <a:pt x="1132" y="435"/>
                      <a:pt x="1125" y="432"/>
                      <a:pt x="1124" y="439"/>
                    </a:cubicBezTo>
                    <a:close/>
                    <a:moveTo>
                      <a:pt x="350" y="440"/>
                    </a:moveTo>
                    <a:cubicBezTo>
                      <a:pt x="346" y="446"/>
                      <a:pt x="356" y="452"/>
                      <a:pt x="360" y="447"/>
                    </a:cubicBezTo>
                    <a:cubicBezTo>
                      <a:pt x="365" y="441"/>
                      <a:pt x="354" y="435"/>
                      <a:pt x="350" y="440"/>
                    </a:cubicBezTo>
                    <a:close/>
                    <a:moveTo>
                      <a:pt x="525" y="453"/>
                    </a:moveTo>
                    <a:cubicBezTo>
                      <a:pt x="530" y="450"/>
                      <a:pt x="536" y="446"/>
                      <a:pt x="541" y="441"/>
                    </a:cubicBezTo>
                    <a:cubicBezTo>
                      <a:pt x="532" y="440"/>
                      <a:pt x="524" y="443"/>
                      <a:pt x="525" y="453"/>
                    </a:cubicBezTo>
                    <a:close/>
                    <a:moveTo>
                      <a:pt x="772" y="439"/>
                    </a:moveTo>
                    <a:cubicBezTo>
                      <a:pt x="774" y="446"/>
                      <a:pt x="776" y="453"/>
                      <a:pt x="778" y="460"/>
                    </a:cubicBezTo>
                    <a:cubicBezTo>
                      <a:pt x="776" y="464"/>
                      <a:pt x="768" y="468"/>
                      <a:pt x="771" y="473"/>
                    </a:cubicBezTo>
                    <a:cubicBezTo>
                      <a:pt x="777" y="480"/>
                      <a:pt x="772" y="486"/>
                      <a:pt x="766" y="491"/>
                    </a:cubicBezTo>
                    <a:cubicBezTo>
                      <a:pt x="766" y="497"/>
                      <a:pt x="769" y="506"/>
                      <a:pt x="760" y="507"/>
                    </a:cubicBezTo>
                    <a:cubicBezTo>
                      <a:pt x="757" y="500"/>
                      <a:pt x="755" y="492"/>
                      <a:pt x="750" y="486"/>
                    </a:cubicBezTo>
                    <a:cubicBezTo>
                      <a:pt x="747" y="495"/>
                      <a:pt x="742" y="507"/>
                      <a:pt x="751" y="515"/>
                    </a:cubicBezTo>
                    <a:cubicBezTo>
                      <a:pt x="756" y="515"/>
                      <a:pt x="761" y="514"/>
                      <a:pt x="766" y="513"/>
                    </a:cubicBezTo>
                    <a:cubicBezTo>
                      <a:pt x="771" y="507"/>
                      <a:pt x="778" y="501"/>
                      <a:pt x="777" y="492"/>
                    </a:cubicBezTo>
                    <a:cubicBezTo>
                      <a:pt x="777" y="483"/>
                      <a:pt x="783" y="476"/>
                      <a:pt x="788" y="469"/>
                    </a:cubicBezTo>
                    <a:cubicBezTo>
                      <a:pt x="784" y="463"/>
                      <a:pt x="782" y="457"/>
                      <a:pt x="780" y="450"/>
                    </a:cubicBezTo>
                    <a:cubicBezTo>
                      <a:pt x="785" y="453"/>
                      <a:pt x="790" y="456"/>
                      <a:pt x="794" y="458"/>
                    </a:cubicBezTo>
                    <a:cubicBezTo>
                      <a:pt x="794" y="457"/>
                      <a:pt x="794" y="453"/>
                      <a:pt x="793" y="451"/>
                    </a:cubicBezTo>
                    <a:cubicBezTo>
                      <a:pt x="786" y="447"/>
                      <a:pt x="779" y="443"/>
                      <a:pt x="772" y="439"/>
                    </a:cubicBezTo>
                    <a:close/>
                    <a:moveTo>
                      <a:pt x="900" y="443"/>
                    </a:moveTo>
                    <a:cubicBezTo>
                      <a:pt x="906" y="456"/>
                      <a:pt x="921" y="452"/>
                      <a:pt x="928" y="443"/>
                    </a:cubicBezTo>
                    <a:cubicBezTo>
                      <a:pt x="919" y="441"/>
                      <a:pt x="908" y="436"/>
                      <a:pt x="900" y="443"/>
                    </a:cubicBezTo>
                    <a:close/>
                    <a:moveTo>
                      <a:pt x="957" y="464"/>
                    </a:moveTo>
                    <a:cubicBezTo>
                      <a:pt x="970" y="464"/>
                      <a:pt x="971" y="449"/>
                      <a:pt x="974" y="440"/>
                    </a:cubicBezTo>
                    <a:cubicBezTo>
                      <a:pt x="962" y="441"/>
                      <a:pt x="961" y="455"/>
                      <a:pt x="957" y="464"/>
                    </a:cubicBezTo>
                    <a:close/>
                    <a:moveTo>
                      <a:pt x="390" y="444"/>
                    </a:moveTo>
                    <a:cubicBezTo>
                      <a:pt x="387" y="448"/>
                      <a:pt x="394" y="455"/>
                      <a:pt x="398" y="451"/>
                    </a:cubicBezTo>
                    <a:cubicBezTo>
                      <a:pt x="401" y="447"/>
                      <a:pt x="394" y="440"/>
                      <a:pt x="390" y="444"/>
                    </a:cubicBezTo>
                    <a:close/>
                    <a:moveTo>
                      <a:pt x="657" y="445"/>
                    </a:moveTo>
                    <a:cubicBezTo>
                      <a:pt x="659" y="451"/>
                      <a:pt x="660" y="458"/>
                      <a:pt x="664" y="464"/>
                    </a:cubicBezTo>
                    <a:cubicBezTo>
                      <a:pt x="669" y="469"/>
                      <a:pt x="680" y="474"/>
                      <a:pt x="682" y="464"/>
                    </a:cubicBezTo>
                    <a:cubicBezTo>
                      <a:pt x="676" y="455"/>
                      <a:pt x="667" y="450"/>
                      <a:pt x="657" y="445"/>
                    </a:cubicBezTo>
                    <a:close/>
                    <a:moveTo>
                      <a:pt x="938" y="454"/>
                    </a:moveTo>
                    <a:cubicBezTo>
                      <a:pt x="947" y="459"/>
                      <a:pt x="951" y="452"/>
                      <a:pt x="953" y="444"/>
                    </a:cubicBezTo>
                    <a:cubicBezTo>
                      <a:pt x="948" y="446"/>
                      <a:pt x="931" y="444"/>
                      <a:pt x="938" y="454"/>
                    </a:cubicBezTo>
                    <a:close/>
                    <a:moveTo>
                      <a:pt x="1065" y="458"/>
                    </a:moveTo>
                    <a:cubicBezTo>
                      <a:pt x="1070" y="458"/>
                      <a:pt x="1076" y="458"/>
                      <a:pt x="1081" y="458"/>
                    </a:cubicBezTo>
                    <a:cubicBezTo>
                      <a:pt x="1086" y="453"/>
                      <a:pt x="1081" y="447"/>
                      <a:pt x="1078" y="442"/>
                    </a:cubicBezTo>
                    <a:cubicBezTo>
                      <a:pt x="1075" y="448"/>
                      <a:pt x="1069" y="452"/>
                      <a:pt x="1065" y="458"/>
                    </a:cubicBezTo>
                    <a:close/>
                    <a:moveTo>
                      <a:pt x="1088" y="445"/>
                    </a:moveTo>
                    <a:cubicBezTo>
                      <a:pt x="1091" y="451"/>
                      <a:pt x="1095" y="455"/>
                      <a:pt x="1101" y="458"/>
                    </a:cubicBezTo>
                    <a:cubicBezTo>
                      <a:pt x="1102" y="448"/>
                      <a:pt x="1096" y="444"/>
                      <a:pt x="1088" y="445"/>
                    </a:cubicBezTo>
                    <a:close/>
                    <a:moveTo>
                      <a:pt x="317" y="465"/>
                    </a:moveTo>
                    <a:cubicBezTo>
                      <a:pt x="314" y="471"/>
                      <a:pt x="323" y="473"/>
                      <a:pt x="327" y="476"/>
                    </a:cubicBezTo>
                    <a:cubicBezTo>
                      <a:pt x="326" y="471"/>
                      <a:pt x="325" y="466"/>
                      <a:pt x="324" y="462"/>
                    </a:cubicBezTo>
                    <a:cubicBezTo>
                      <a:pt x="330" y="459"/>
                      <a:pt x="337" y="455"/>
                      <a:pt x="336" y="447"/>
                    </a:cubicBezTo>
                    <a:cubicBezTo>
                      <a:pt x="328" y="451"/>
                      <a:pt x="320" y="456"/>
                      <a:pt x="317" y="465"/>
                    </a:cubicBezTo>
                    <a:close/>
                    <a:moveTo>
                      <a:pt x="1116" y="465"/>
                    </a:moveTo>
                    <a:cubicBezTo>
                      <a:pt x="1123" y="462"/>
                      <a:pt x="1128" y="455"/>
                      <a:pt x="1132" y="448"/>
                    </a:cubicBezTo>
                    <a:cubicBezTo>
                      <a:pt x="1123" y="449"/>
                      <a:pt x="1115" y="456"/>
                      <a:pt x="1116" y="465"/>
                    </a:cubicBezTo>
                    <a:close/>
                    <a:moveTo>
                      <a:pt x="864" y="463"/>
                    </a:moveTo>
                    <a:cubicBezTo>
                      <a:pt x="873" y="463"/>
                      <a:pt x="882" y="461"/>
                      <a:pt x="890" y="457"/>
                    </a:cubicBezTo>
                    <a:cubicBezTo>
                      <a:pt x="889" y="454"/>
                      <a:pt x="887" y="452"/>
                      <a:pt x="886" y="450"/>
                    </a:cubicBezTo>
                    <a:cubicBezTo>
                      <a:pt x="878" y="453"/>
                      <a:pt x="868" y="454"/>
                      <a:pt x="864" y="463"/>
                    </a:cubicBezTo>
                    <a:close/>
                    <a:moveTo>
                      <a:pt x="300" y="457"/>
                    </a:moveTo>
                    <a:cubicBezTo>
                      <a:pt x="291" y="462"/>
                      <a:pt x="310" y="473"/>
                      <a:pt x="312" y="464"/>
                    </a:cubicBezTo>
                    <a:cubicBezTo>
                      <a:pt x="311" y="459"/>
                      <a:pt x="305" y="456"/>
                      <a:pt x="300" y="457"/>
                    </a:cubicBezTo>
                    <a:close/>
                    <a:moveTo>
                      <a:pt x="443" y="454"/>
                    </a:moveTo>
                    <a:cubicBezTo>
                      <a:pt x="445" y="460"/>
                      <a:pt x="446" y="466"/>
                      <a:pt x="449" y="470"/>
                    </a:cubicBezTo>
                    <a:cubicBezTo>
                      <a:pt x="455" y="473"/>
                      <a:pt x="462" y="470"/>
                      <a:pt x="468" y="469"/>
                    </a:cubicBezTo>
                    <a:cubicBezTo>
                      <a:pt x="462" y="461"/>
                      <a:pt x="453" y="456"/>
                      <a:pt x="443" y="454"/>
                    </a:cubicBezTo>
                    <a:close/>
                    <a:moveTo>
                      <a:pt x="548" y="458"/>
                    </a:moveTo>
                    <a:cubicBezTo>
                      <a:pt x="548" y="458"/>
                      <a:pt x="548" y="458"/>
                      <a:pt x="548" y="458"/>
                    </a:cubicBezTo>
                    <a:moveTo>
                      <a:pt x="900" y="456"/>
                    </a:moveTo>
                    <a:cubicBezTo>
                      <a:pt x="896" y="465"/>
                      <a:pt x="891" y="473"/>
                      <a:pt x="886" y="481"/>
                    </a:cubicBezTo>
                    <a:cubicBezTo>
                      <a:pt x="892" y="481"/>
                      <a:pt x="899" y="481"/>
                      <a:pt x="906" y="481"/>
                    </a:cubicBezTo>
                    <a:cubicBezTo>
                      <a:pt x="905" y="473"/>
                      <a:pt x="903" y="464"/>
                      <a:pt x="900" y="456"/>
                    </a:cubicBezTo>
                    <a:close/>
                    <a:moveTo>
                      <a:pt x="424" y="473"/>
                    </a:moveTo>
                    <a:cubicBezTo>
                      <a:pt x="426" y="471"/>
                      <a:pt x="428" y="467"/>
                      <a:pt x="429" y="465"/>
                    </a:cubicBezTo>
                    <a:cubicBezTo>
                      <a:pt x="424" y="453"/>
                      <a:pt x="412" y="472"/>
                      <a:pt x="424" y="473"/>
                    </a:cubicBezTo>
                    <a:close/>
                    <a:moveTo>
                      <a:pt x="913" y="463"/>
                    </a:moveTo>
                    <a:cubicBezTo>
                      <a:pt x="913" y="473"/>
                      <a:pt x="916" y="481"/>
                      <a:pt x="919" y="490"/>
                    </a:cubicBezTo>
                    <a:cubicBezTo>
                      <a:pt x="921" y="490"/>
                      <a:pt x="924" y="489"/>
                      <a:pt x="926" y="489"/>
                    </a:cubicBezTo>
                    <a:cubicBezTo>
                      <a:pt x="926" y="478"/>
                      <a:pt x="921" y="469"/>
                      <a:pt x="913" y="463"/>
                    </a:cubicBezTo>
                    <a:close/>
                    <a:moveTo>
                      <a:pt x="1096" y="465"/>
                    </a:moveTo>
                    <a:cubicBezTo>
                      <a:pt x="1098" y="468"/>
                      <a:pt x="1101" y="475"/>
                      <a:pt x="1103" y="478"/>
                    </a:cubicBezTo>
                    <a:cubicBezTo>
                      <a:pt x="1108" y="483"/>
                      <a:pt x="1114" y="474"/>
                      <a:pt x="1109" y="470"/>
                    </a:cubicBezTo>
                    <a:cubicBezTo>
                      <a:pt x="1107" y="465"/>
                      <a:pt x="1101" y="466"/>
                      <a:pt x="1096" y="465"/>
                    </a:cubicBezTo>
                    <a:close/>
                    <a:moveTo>
                      <a:pt x="1129" y="464"/>
                    </a:moveTo>
                    <a:cubicBezTo>
                      <a:pt x="1124" y="468"/>
                      <a:pt x="1118" y="471"/>
                      <a:pt x="1117" y="477"/>
                    </a:cubicBezTo>
                    <a:cubicBezTo>
                      <a:pt x="1124" y="476"/>
                      <a:pt x="1131" y="476"/>
                      <a:pt x="1138" y="475"/>
                    </a:cubicBezTo>
                    <a:cubicBezTo>
                      <a:pt x="1135" y="471"/>
                      <a:pt x="1132" y="467"/>
                      <a:pt x="1129" y="464"/>
                    </a:cubicBezTo>
                    <a:close/>
                    <a:moveTo>
                      <a:pt x="426" y="488"/>
                    </a:moveTo>
                    <a:cubicBezTo>
                      <a:pt x="433" y="489"/>
                      <a:pt x="440" y="490"/>
                      <a:pt x="446" y="494"/>
                    </a:cubicBezTo>
                    <a:cubicBezTo>
                      <a:pt x="447" y="507"/>
                      <a:pt x="453" y="521"/>
                      <a:pt x="443" y="532"/>
                    </a:cubicBezTo>
                    <a:cubicBezTo>
                      <a:pt x="438" y="538"/>
                      <a:pt x="433" y="545"/>
                      <a:pt x="426" y="550"/>
                    </a:cubicBezTo>
                    <a:cubicBezTo>
                      <a:pt x="412" y="554"/>
                      <a:pt x="397" y="559"/>
                      <a:pt x="383" y="564"/>
                    </a:cubicBezTo>
                    <a:cubicBezTo>
                      <a:pt x="395" y="565"/>
                      <a:pt x="408" y="567"/>
                      <a:pt x="417" y="575"/>
                    </a:cubicBezTo>
                    <a:cubicBezTo>
                      <a:pt x="424" y="568"/>
                      <a:pt x="430" y="560"/>
                      <a:pt x="439" y="555"/>
                    </a:cubicBezTo>
                    <a:cubicBezTo>
                      <a:pt x="449" y="551"/>
                      <a:pt x="460" y="554"/>
                      <a:pt x="469" y="557"/>
                    </a:cubicBezTo>
                    <a:cubicBezTo>
                      <a:pt x="471" y="554"/>
                      <a:pt x="474" y="550"/>
                      <a:pt x="476" y="547"/>
                    </a:cubicBezTo>
                    <a:cubicBezTo>
                      <a:pt x="482" y="548"/>
                      <a:pt x="488" y="549"/>
                      <a:pt x="495" y="550"/>
                    </a:cubicBezTo>
                    <a:cubicBezTo>
                      <a:pt x="485" y="529"/>
                      <a:pt x="488" y="503"/>
                      <a:pt x="470" y="486"/>
                    </a:cubicBezTo>
                    <a:cubicBezTo>
                      <a:pt x="466" y="477"/>
                      <a:pt x="455" y="482"/>
                      <a:pt x="447" y="481"/>
                    </a:cubicBezTo>
                    <a:cubicBezTo>
                      <a:pt x="444" y="477"/>
                      <a:pt x="441" y="473"/>
                      <a:pt x="438" y="469"/>
                    </a:cubicBezTo>
                    <a:cubicBezTo>
                      <a:pt x="434" y="475"/>
                      <a:pt x="430" y="481"/>
                      <a:pt x="426" y="488"/>
                    </a:cubicBezTo>
                    <a:close/>
                    <a:moveTo>
                      <a:pt x="1009" y="499"/>
                    </a:moveTo>
                    <a:cubicBezTo>
                      <a:pt x="1012" y="501"/>
                      <a:pt x="1015" y="502"/>
                      <a:pt x="1019" y="503"/>
                    </a:cubicBezTo>
                    <a:cubicBezTo>
                      <a:pt x="1027" y="493"/>
                      <a:pt x="1037" y="482"/>
                      <a:pt x="1034" y="468"/>
                    </a:cubicBezTo>
                    <a:cubicBezTo>
                      <a:pt x="1024" y="477"/>
                      <a:pt x="1018" y="489"/>
                      <a:pt x="1009" y="499"/>
                    </a:cubicBezTo>
                    <a:close/>
                    <a:moveTo>
                      <a:pt x="1073" y="469"/>
                    </a:moveTo>
                    <a:cubicBezTo>
                      <a:pt x="1072" y="470"/>
                      <a:pt x="1070" y="472"/>
                      <a:pt x="1068" y="474"/>
                    </a:cubicBezTo>
                    <a:cubicBezTo>
                      <a:pt x="1071" y="488"/>
                      <a:pt x="1088" y="466"/>
                      <a:pt x="1073" y="469"/>
                    </a:cubicBezTo>
                    <a:close/>
                    <a:moveTo>
                      <a:pt x="304" y="489"/>
                    </a:moveTo>
                    <a:cubicBezTo>
                      <a:pt x="310" y="489"/>
                      <a:pt x="315" y="478"/>
                      <a:pt x="308" y="475"/>
                    </a:cubicBezTo>
                    <a:cubicBezTo>
                      <a:pt x="301" y="474"/>
                      <a:pt x="297" y="486"/>
                      <a:pt x="304" y="489"/>
                    </a:cubicBezTo>
                    <a:close/>
                    <a:moveTo>
                      <a:pt x="345" y="476"/>
                    </a:moveTo>
                    <a:cubicBezTo>
                      <a:pt x="347" y="482"/>
                      <a:pt x="349" y="487"/>
                      <a:pt x="352" y="492"/>
                    </a:cubicBezTo>
                    <a:cubicBezTo>
                      <a:pt x="358" y="492"/>
                      <a:pt x="360" y="490"/>
                      <a:pt x="359" y="484"/>
                    </a:cubicBezTo>
                    <a:cubicBezTo>
                      <a:pt x="358" y="477"/>
                      <a:pt x="350" y="478"/>
                      <a:pt x="345" y="476"/>
                    </a:cubicBezTo>
                    <a:close/>
                    <a:moveTo>
                      <a:pt x="381" y="479"/>
                    </a:moveTo>
                    <a:cubicBezTo>
                      <a:pt x="377" y="481"/>
                      <a:pt x="378" y="485"/>
                      <a:pt x="379" y="489"/>
                    </a:cubicBezTo>
                    <a:cubicBezTo>
                      <a:pt x="381" y="498"/>
                      <a:pt x="397" y="498"/>
                      <a:pt x="397" y="488"/>
                    </a:cubicBezTo>
                    <a:cubicBezTo>
                      <a:pt x="393" y="483"/>
                      <a:pt x="387" y="480"/>
                      <a:pt x="381" y="479"/>
                    </a:cubicBezTo>
                    <a:close/>
                    <a:moveTo>
                      <a:pt x="560" y="504"/>
                    </a:moveTo>
                    <a:cubicBezTo>
                      <a:pt x="560" y="510"/>
                      <a:pt x="568" y="511"/>
                      <a:pt x="572" y="515"/>
                    </a:cubicBezTo>
                    <a:cubicBezTo>
                      <a:pt x="569" y="505"/>
                      <a:pt x="566" y="491"/>
                      <a:pt x="581" y="489"/>
                    </a:cubicBezTo>
                    <a:cubicBezTo>
                      <a:pt x="577" y="485"/>
                      <a:pt x="573" y="480"/>
                      <a:pt x="570" y="476"/>
                    </a:cubicBezTo>
                    <a:cubicBezTo>
                      <a:pt x="566" y="485"/>
                      <a:pt x="561" y="494"/>
                      <a:pt x="560" y="504"/>
                    </a:cubicBezTo>
                    <a:close/>
                    <a:moveTo>
                      <a:pt x="317" y="480"/>
                    </a:moveTo>
                    <a:cubicBezTo>
                      <a:pt x="317" y="486"/>
                      <a:pt x="318" y="496"/>
                      <a:pt x="327" y="494"/>
                    </a:cubicBezTo>
                    <a:cubicBezTo>
                      <a:pt x="329" y="487"/>
                      <a:pt x="322" y="483"/>
                      <a:pt x="317" y="480"/>
                    </a:cubicBezTo>
                    <a:close/>
                    <a:moveTo>
                      <a:pt x="786" y="490"/>
                    </a:moveTo>
                    <a:cubicBezTo>
                      <a:pt x="787" y="496"/>
                      <a:pt x="794" y="492"/>
                      <a:pt x="798" y="492"/>
                    </a:cubicBezTo>
                    <a:cubicBezTo>
                      <a:pt x="798" y="489"/>
                      <a:pt x="798" y="482"/>
                      <a:pt x="799" y="479"/>
                    </a:cubicBezTo>
                    <a:cubicBezTo>
                      <a:pt x="793" y="480"/>
                      <a:pt x="788" y="484"/>
                      <a:pt x="786" y="490"/>
                    </a:cubicBezTo>
                    <a:close/>
                    <a:moveTo>
                      <a:pt x="719" y="485"/>
                    </a:moveTo>
                    <a:cubicBezTo>
                      <a:pt x="710" y="492"/>
                      <a:pt x="721" y="499"/>
                      <a:pt x="728" y="500"/>
                    </a:cubicBezTo>
                    <a:cubicBezTo>
                      <a:pt x="726" y="494"/>
                      <a:pt x="723" y="489"/>
                      <a:pt x="719" y="485"/>
                    </a:cubicBezTo>
                    <a:close/>
                    <a:moveTo>
                      <a:pt x="1120" y="485"/>
                    </a:moveTo>
                    <a:cubicBezTo>
                      <a:pt x="1119" y="490"/>
                      <a:pt x="1126" y="497"/>
                      <a:pt x="1131" y="496"/>
                    </a:cubicBezTo>
                    <a:cubicBezTo>
                      <a:pt x="1133" y="490"/>
                      <a:pt x="1125" y="483"/>
                      <a:pt x="1120" y="485"/>
                    </a:cubicBezTo>
                    <a:close/>
                    <a:moveTo>
                      <a:pt x="255" y="488"/>
                    </a:moveTo>
                    <a:cubicBezTo>
                      <a:pt x="254" y="504"/>
                      <a:pt x="271" y="509"/>
                      <a:pt x="283" y="504"/>
                    </a:cubicBezTo>
                    <a:cubicBezTo>
                      <a:pt x="277" y="493"/>
                      <a:pt x="266" y="490"/>
                      <a:pt x="255" y="488"/>
                    </a:cubicBezTo>
                    <a:close/>
                    <a:moveTo>
                      <a:pt x="650" y="488"/>
                    </a:moveTo>
                    <a:cubicBezTo>
                      <a:pt x="653" y="498"/>
                      <a:pt x="653" y="513"/>
                      <a:pt x="667" y="511"/>
                    </a:cubicBezTo>
                    <a:cubicBezTo>
                      <a:pt x="662" y="504"/>
                      <a:pt x="661" y="489"/>
                      <a:pt x="650" y="488"/>
                    </a:cubicBezTo>
                    <a:close/>
                    <a:moveTo>
                      <a:pt x="693" y="500"/>
                    </a:moveTo>
                    <a:cubicBezTo>
                      <a:pt x="700" y="506"/>
                      <a:pt x="707" y="511"/>
                      <a:pt x="716" y="511"/>
                    </a:cubicBezTo>
                    <a:cubicBezTo>
                      <a:pt x="713" y="507"/>
                      <a:pt x="710" y="503"/>
                      <a:pt x="707" y="499"/>
                    </a:cubicBezTo>
                    <a:cubicBezTo>
                      <a:pt x="707" y="496"/>
                      <a:pt x="705" y="490"/>
                      <a:pt x="705" y="487"/>
                    </a:cubicBezTo>
                    <a:cubicBezTo>
                      <a:pt x="700" y="491"/>
                      <a:pt x="697" y="496"/>
                      <a:pt x="693" y="500"/>
                    </a:cubicBezTo>
                    <a:close/>
                    <a:moveTo>
                      <a:pt x="921" y="506"/>
                    </a:moveTo>
                    <a:cubicBezTo>
                      <a:pt x="925" y="507"/>
                      <a:pt x="930" y="507"/>
                      <a:pt x="935" y="507"/>
                    </a:cubicBezTo>
                    <a:cubicBezTo>
                      <a:pt x="939" y="503"/>
                      <a:pt x="941" y="498"/>
                      <a:pt x="944" y="492"/>
                    </a:cubicBezTo>
                    <a:cubicBezTo>
                      <a:pt x="935" y="492"/>
                      <a:pt x="921" y="494"/>
                      <a:pt x="921" y="506"/>
                    </a:cubicBezTo>
                    <a:close/>
                    <a:moveTo>
                      <a:pt x="320" y="503"/>
                    </a:moveTo>
                    <a:cubicBezTo>
                      <a:pt x="323" y="506"/>
                      <a:pt x="325" y="509"/>
                      <a:pt x="328" y="511"/>
                    </a:cubicBezTo>
                    <a:cubicBezTo>
                      <a:pt x="330" y="509"/>
                      <a:pt x="334" y="504"/>
                      <a:pt x="335" y="502"/>
                    </a:cubicBezTo>
                    <a:cubicBezTo>
                      <a:pt x="345" y="505"/>
                      <a:pt x="354" y="509"/>
                      <a:pt x="363" y="513"/>
                    </a:cubicBezTo>
                    <a:cubicBezTo>
                      <a:pt x="363" y="508"/>
                      <a:pt x="362" y="503"/>
                      <a:pt x="362" y="497"/>
                    </a:cubicBezTo>
                    <a:cubicBezTo>
                      <a:pt x="359" y="499"/>
                      <a:pt x="356" y="500"/>
                      <a:pt x="353" y="502"/>
                    </a:cubicBezTo>
                    <a:cubicBezTo>
                      <a:pt x="351" y="500"/>
                      <a:pt x="347" y="496"/>
                      <a:pt x="345" y="494"/>
                    </a:cubicBezTo>
                    <a:cubicBezTo>
                      <a:pt x="337" y="497"/>
                      <a:pt x="329" y="501"/>
                      <a:pt x="320" y="503"/>
                    </a:cubicBezTo>
                    <a:close/>
                    <a:moveTo>
                      <a:pt x="393" y="503"/>
                    </a:moveTo>
                    <a:cubicBezTo>
                      <a:pt x="393" y="507"/>
                      <a:pt x="393" y="514"/>
                      <a:pt x="393" y="518"/>
                    </a:cubicBezTo>
                    <a:cubicBezTo>
                      <a:pt x="385" y="514"/>
                      <a:pt x="379" y="507"/>
                      <a:pt x="372" y="501"/>
                    </a:cubicBezTo>
                    <a:cubicBezTo>
                      <a:pt x="373" y="510"/>
                      <a:pt x="375" y="518"/>
                      <a:pt x="377" y="527"/>
                    </a:cubicBezTo>
                    <a:cubicBezTo>
                      <a:pt x="380" y="527"/>
                      <a:pt x="385" y="527"/>
                      <a:pt x="388" y="527"/>
                    </a:cubicBezTo>
                    <a:cubicBezTo>
                      <a:pt x="391" y="524"/>
                      <a:pt x="395" y="521"/>
                      <a:pt x="399" y="518"/>
                    </a:cubicBezTo>
                    <a:cubicBezTo>
                      <a:pt x="400" y="513"/>
                      <a:pt x="401" y="508"/>
                      <a:pt x="402" y="502"/>
                    </a:cubicBezTo>
                    <a:cubicBezTo>
                      <a:pt x="399" y="503"/>
                      <a:pt x="396" y="503"/>
                      <a:pt x="393" y="503"/>
                    </a:cubicBezTo>
                    <a:close/>
                    <a:moveTo>
                      <a:pt x="407" y="505"/>
                    </a:moveTo>
                    <a:cubicBezTo>
                      <a:pt x="413" y="507"/>
                      <a:pt x="420" y="509"/>
                      <a:pt x="426" y="511"/>
                    </a:cubicBezTo>
                    <a:cubicBezTo>
                      <a:pt x="426" y="508"/>
                      <a:pt x="426" y="504"/>
                      <a:pt x="427" y="502"/>
                    </a:cubicBezTo>
                    <a:cubicBezTo>
                      <a:pt x="420" y="502"/>
                      <a:pt x="413" y="503"/>
                      <a:pt x="407" y="505"/>
                    </a:cubicBezTo>
                    <a:close/>
                    <a:moveTo>
                      <a:pt x="493" y="504"/>
                    </a:moveTo>
                    <a:cubicBezTo>
                      <a:pt x="495" y="513"/>
                      <a:pt x="496" y="522"/>
                      <a:pt x="498" y="531"/>
                    </a:cubicBezTo>
                    <a:cubicBezTo>
                      <a:pt x="502" y="529"/>
                      <a:pt x="508" y="526"/>
                      <a:pt x="511" y="524"/>
                    </a:cubicBezTo>
                    <a:cubicBezTo>
                      <a:pt x="508" y="516"/>
                      <a:pt x="506" y="508"/>
                      <a:pt x="503" y="500"/>
                    </a:cubicBezTo>
                    <a:cubicBezTo>
                      <a:pt x="499" y="501"/>
                      <a:pt x="496" y="502"/>
                      <a:pt x="493" y="504"/>
                    </a:cubicBezTo>
                    <a:close/>
                    <a:moveTo>
                      <a:pt x="226" y="504"/>
                    </a:moveTo>
                    <a:cubicBezTo>
                      <a:pt x="226" y="513"/>
                      <a:pt x="226" y="522"/>
                      <a:pt x="229" y="531"/>
                    </a:cubicBezTo>
                    <a:cubicBezTo>
                      <a:pt x="232" y="531"/>
                      <a:pt x="236" y="530"/>
                      <a:pt x="238" y="530"/>
                    </a:cubicBezTo>
                    <a:cubicBezTo>
                      <a:pt x="240" y="520"/>
                      <a:pt x="237" y="508"/>
                      <a:pt x="226" y="504"/>
                    </a:cubicBezTo>
                    <a:close/>
                    <a:moveTo>
                      <a:pt x="1057" y="528"/>
                    </a:moveTo>
                    <a:cubicBezTo>
                      <a:pt x="1064" y="526"/>
                      <a:pt x="1068" y="521"/>
                      <a:pt x="1073" y="517"/>
                    </a:cubicBezTo>
                    <a:cubicBezTo>
                      <a:pt x="1075" y="518"/>
                      <a:pt x="1080" y="519"/>
                      <a:pt x="1082" y="520"/>
                    </a:cubicBezTo>
                    <a:cubicBezTo>
                      <a:pt x="1083" y="516"/>
                      <a:pt x="1085" y="508"/>
                      <a:pt x="1087" y="504"/>
                    </a:cubicBezTo>
                    <a:cubicBezTo>
                      <a:pt x="1075" y="509"/>
                      <a:pt x="1060" y="514"/>
                      <a:pt x="1057" y="528"/>
                    </a:cubicBezTo>
                    <a:close/>
                    <a:moveTo>
                      <a:pt x="967" y="532"/>
                    </a:moveTo>
                    <a:cubicBezTo>
                      <a:pt x="974" y="526"/>
                      <a:pt x="979" y="518"/>
                      <a:pt x="983" y="509"/>
                    </a:cubicBezTo>
                    <a:cubicBezTo>
                      <a:pt x="974" y="513"/>
                      <a:pt x="962" y="520"/>
                      <a:pt x="967" y="532"/>
                    </a:cubicBezTo>
                    <a:close/>
                    <a:moveTo>
                      <a:pt x="1025" y="518"/>
                    </a:moveTo>
                    <a:cubicBezTo>
                      <a:pt x="1025" y="522"/>
                      <a:pt x="1029" y="525"/>
                      <a:pt x="1031" y="528"/>
                    </a:cubicBezTo>
                    <a:cubicBezTo>
                      <a:pt x="1035" y="522"/>
                      <a:pt x="1038" y="516"/>
                      <a:pt x="1038" y="508"/>
                    </a:cubicBezTo>
                    <a:cubicBezTo>
                      <a:pt x="1034" y="511"/>
                      <a:pt x="1029" y="513"/>
                      <a:pt x="1025" y="518"/>
                    </a:cubicBezTo>
                    <a:close/>
                    <a:moveTo>
                      <a:pt x="341" y="513"/>
                    </a:moveTo>
                    <a:cubicBezTo>
                      <a:pt x="340" y="523"/>
                      <a:pt x="347" y="528"/>
                      <a:pt x="357" y="527"/>
                    </a:cubicBezTo>
                    <a:cubicBezTo>
                      <a:pt x="353" y="521"/>
                      <a:pt x="348" y="516"/>
                      <a:pt x="341" y="513"/>
                    </a:cubicBezTo>
                    <a:close/>
                    <a:moveTo>
                      <a:pt x="433" y="512"/>
                    </a:moveTo>
                    <a:cubicBezTo>
                      <a:pt x="431" y="519"/>
                      <a:pt x="433" y="522"/>
                      <a:pt x="439" y="520"/>
                    </a:cubicBezTo>
                    <a:cubicBezTo>
                      <a:pt x="441" y="513"/>
                      <a:pt x="439" y="510"/>
                      <a:pt x="433" y="512"/>
                    </a:cubicBezTo>
                    <a:close/>
                    <a:moveTo>
                      <a:pt x="636" y="514"/>
                    </a:moveTo>
                    <a:cubicBezTo>
                      <a:pt x="630" y="518"/>
                      <a:pt x="638" y="527"/>
                      <a:pt x="644" y="523"/>
                    </a:cubicBezTo>
                    <a:cubicBezTo>
                      <a:pt x="650" y="519"/>
                      <a:pt x="642" y="510"/>
                      <a:pt x="636" y="514"/>
                    </a:cubicBezTo>
                    <a:close/>
                    <a:moveTo>
                      <a:pt x="721" y="516"/>
                    </a:moveTo>
                    <a:cubicBezTo>
                      <a:pt x="727" y="520"/>
                      <a:pt x="733" y="524"/>
                      <a:pt x="739" y="527"/>
                    </a:cubicBezTo>
                    <a:cubicBezTo>
                      <a:pt x="739" y="523"/>
                      <a:pt x="738" y="518"/>
                      <a:pt x="737" y="514"/>
                    </a:cubicBezTo>
                    <a:cubicBezTo>
                      <a:pt x="732" y="513"/>
                      <a:pt x="726" y="515"/>
                      <a:pt x="721" y="516"/>
                    </a:cubicBezTo>
                    <a:close/>
                    <a:moveTo>
                      <a:pt x="775" y="516"/>
                    </a:moveTo>
                    <a:cubicBezTo>
                      <a:pt x="774" y="524"/>
                      <a:pt x="775" y="533"/>
                      <a:pt x="775" y="542"/>
                    </a:cubicBezTo>
                    <a:cubicBezTo>
                      <a:pt x="776" y="542"/>
                      <a:pt x="779" y="542"/>
                      <a:pt x="781" y="542"/>
                    </a:cubicBezTo>
                    <a:cubicBezTo>
                      <a:pt x="782" y="539"/>
                      <a:pt x="785" y="535"/>
                      <a:pt x="786" y="532"/>
                    </a:cubicBezTo>
                    <a:cubicBezTo>
                      <a:pt x="785" y="526"/>
                      <a:pt x="783" y="520"/>
                      <a:pt x="781" y="514"/>
                    </a:cubicBezTo>
                    <a:cubicBezTo>
                      <a:pt x="780" y="514"/>
                      <a:pt x="776" y="515"/>
                      <a:pt x="775" y="516"/>
                    </a:cubicBezTo>
                    <a:close/>
                    <a:moveTo>
                      <a:pt x="889" y="527"/>
                    </a:moveTo>
                    <a:cubicBezTo>
                      <a:pt x="898" y="535"/>
                      <a:pt x="911" y="522"/>
                      <a:pt x="907" y="512"/>
                    </a:cubicBezTo>
                    <a:cubicBezTo>
                      <a:pt x="900" y="517"/>
                      <a:pt x="894" y="522"/>
                      <a:pt x="889" y="527"/>
                    </a:cubicBezTo>
                    <a:close/>
                    <a:moveTo>
                      <a:pt x="989" y="527"/>
                    </a:moveTo>
                    <a:cubicBezTo>
                      <a:pt x="992" y="528"/>
                      <a:pt x="995" y="529"/>
                      <a:pt x="998" y="531"/>
                    </a:cubicBezTo>
                    <a:cubicBezTo>
                      <a:pt x="1004" y="526"/>
                      <a:pt x="1008" y="520"/>
                      <a:pt x="1008" y="512"/>
                    </a:cubicBezTo>
                    <a:cubicBezTo>
                      <a:pt x="1000" y="515"/>
                      <a:pt x="989" y="517"/>
                      <a:pt x="989" y="527"/>
                    </a:cubicBezTo>
                    <a:close/>
                    <a:moveTo>
                      <a:pt x="408" y="514"/>
                    </a:moveTo>
                    <a:cubicBezTo>
                      <a:pt x="410" y="524"/>
                      <a:pt x="412" y="534"/>
                      <a:pt x="420" y="540"/>
                    </a:cubicBezTo>
                    <a:cubicBezTo>
                      <a:pt x="426" y="540"/>
                      <a:pt x="425" y="534"/>
                      <a:pt x="427" y="531"/>
                    </a:cubicBezTo>
                    <a:cubicBezTo>
                      <a:pt x="421" y="524"/>
                      <a:pt x="416" y="518"/>
                      <a:pt x="408" y="514"/>
                    </a:cubicBezTo>
                    <a:close/>
                    <a:moveTo>
                      <a:pt x="530" y="516"/>
                    </a:moveTo>
                    <a:cubicBezTo>
                      <a:pt x="530" y="522"/>
                      <a:pt x="530" y="528"/>
                      <a:pt x="530" y="534"/>
                    </a:cubicBezTo>
                    <a:cubicBezTo>
                      <a:pt x="534" y="534"/>
                      <a:pt x="538" y="533"/>
                      <a:pt x="541" y="533"/>
                    </a:cubicBezTo>
                    <a:cubicBezTo>
                      <a:pt x="544" y="525"/>
                      <a:pt x="537" y="518"/>
                      <a:pt x="530" y="516"/>
                    </a:cubicBezTo>
                    <a:close/>
                    <a:moveTo>
                      <a:pt x="614" y="524"/>
                    </a:moveTo>
                    <a:cubicBezTo>
                      <a:pt x="611" y="532"/>
                      <a:pt x="608" y="540"/>
                      <a:pt x="609" y="548"/>
                    </a:cubicBezTo>
                    <a:cubicBezTo>
                      <a:pt x="611" y="555"/>
                      <a:pt x="621" y="558"/>
                      <a:pt x="625" y="550"/>
                    </a:cubicBezTo>
                    <a:cubicBezTo>
                      <a:pt x="627" y="540"/>
                      <a:pt x="619" y="532"/>
                      <a:pt x="614" y="524"/>
                    </a:cubicBezTo>
                    <a:close/>
                    <a:moveTo>
                      <a:pt x="744" y="538"/>
                    </a:moveTo>
                    <a:cubicBezTo>
                      <a:pt x="749" y="538"/>
                      <a:pt x="754" y="539"/>
                      <a:pt x="759" y="539"/>
                    </a:cubicBezTo>
                    <a:cubicBezTo>
                      <a:pt x="761" y="534"/>
                      <a:pt x="761" y="529"/>
                      <a:pt x="762" y="524"/>
                    </a:cubicBezTo>
                    <a:cubicBezTo>
                      <a:pt x="755" y="526"/>
                      <a:pt x="743" y="527"/>
                      <a:pt x="744" y="538"/>
                    </a:cubicBezTo>
                    <a:close/>
                    <a:moveTo>
                      <a:pt x="260" y="526"/>
                    </a:moveTo>
                    <a:cubicBezTo>
                      <a:pt x="261" y="535"/>
                      <a:pt x="266" y="543"/>
                      <a:pt x="270" y="551"/>
                    </a:cubicBezTo>
                    <a:cubicBezTo>
                      <a:pt x="271" y="549"/>
                      <a:pt x="274" y="546"/>
                      <a:pt x="275" y="544"/>
                    </a:cubicBezTo>
                    <a:cubicBezTo>
                      <a:pt x="270" y="537"/>
                      <a:pt x="266" y="531"/>
                      <a:pt x="260" y="526"/>
                    </a:cubicBezTo>
                    <a:close/>
                    <a:moveTo>
                      <a:pt x="306" y="529"/>
                    </a:moveTo>
                    <a:cubicBezTo>
                      <a:pt x="310" y="539"/>
                      <a:pt x="314" y="550"/>
                      <a:pt x="325" y="555"/>
                    </a:cubicBezTo>
                    <a:cubicBezTo>
                      <a:pt x="336" y="541"/>
                      <a:pt x="317" y="532"/>
                      <a:pt x="306" y="529"/>
                    </a:cubicBezTo>
                    <a:close/>
                    <a:moveTo>
                      <a:pt x="707" y="531"/>
                    </a:moveTo>
                    <a:cubicBezTo>
                      <a:pt x="703" y="534"/>
                      <a:pt x="704" y="538"/>
                      <a:pt x="708" y="541"/>
                    </a:cubicBezTo>
                    <a:cubicBezTo>
                      <a:pt x="716" y="552"/>
                      <a:pt x="728" y="537"/>
                      <a:pt x="733" y="530"/>
                    </a:cubicBezTo>
                    <a:cubicBezTo>
                      <a:pt x="724" y="530"/>
                      <a:pt x="715" y="529"/>
                      <a:pt x="707" y="531"/>
                    </a:cubicBezTo>
                    <a:close/>
                    <a:moveTo>
                      <a:pt x="860" y="532"/>
                    </a:moveTo>
                    <a:cubicBezTo>
                      <a:pt x="857" y="544"/>
                      <a:pt x="855" y="556"/>
                      <a:pt x="849" y="567"/>
                    </a:cubicBezTo>
                    <a:cubicBezTo>
                      <a:pt x="854" y="567"/>
                      <a:pt x="859" y="567"/>
                      <a:pt x="865" y="567"/>
                    </a:cubicBezTo>
                    <a:cubicBezTo>
                      <a:pt x="867" y="557"/>
                      <a:pt x="869" y="546"/>
                      <a:pt x="869" y="535"/>
                    </a:cubicBezTo>
                    <a:cubicBezTo>
                      <a:pt x="869" y="529"/>
                      <a:pt x="863" y="528"/>
                      <a:pt x="860" y="532"/>
                    </a:cubicBezTo>
                    <a:close/>
                    <a:moveTo>
                      <a:pt x="387" y="552"/>
                    </a:moveTo>
                    <a:cubicBezTo>
                      <a:pt x="392" y="550"/>
                      <a:pt x="398" y="549"/>
                      <a:pt x="402" y="547"/>
                    </a:cubicBezTo>
                    <a:cubicBezTo>
                      <a:pt x="404" y="542"/>
                      <a:pt x="401" y="537"/>
                      <a:pt x="400" y="531"/>
                    </a:cubicBezTo>
                    <a:cubicBezTo>
                      <a:pt x="393" y="536"/>
                      <a:pt x="388" y="543"/>
                      <a:pt x="387" y="552"/>
                    </a:cubicBezTo>
                    <a:close/>
                    <a:moveTo>
                      <a:pt x="1153" y="563"/>
                    </a:moveTo>
                    <a:cubicBezTo>
                      <a:pt x="1156" y="555"/>
                      <a:pt x="1160" y="545"/>
                      <a:pt x="1156" y="536"/>
                    </a:cubicBezTo>
                    <a:cubicBezTo>
                      <a:pt x="1145" y="540"/>
                      <a:pt x="1141" y="558"/>
                      <a:pt x="1153" y="563"/>
                    </a:cubicBezTo>
                    <a:close/>
                    <a:moveTo>
                      <a:pt x="504" y="568"/>
                    </a:moveTo>
                    <a:cubicBezTo>
                      <a:pt x="508" y="565"/>
                      <a:pt x="512" y="562"/>
                      <a:pt x="515" y="559"/>
                    </a:cubicBezTo>
                    <a:cubicBezTo>
                      <a:pt x="518" y="552"/>
                      <a:pt x="514" y="546"/>
                      <a:pt x="511" y="540"/>
                    </a:cubicBezTo>
                    <a:cubicBezTo>
                      <a:pt x="502" y="546"/>
                      <a:pt x="499" y="558"/>
                      <a:pt x="504" y="568"/>
                    </a:cubicBezTo>
                    <a:close/>
                    <a:moveTo>
                      <a:pt x="585" y="548"/>
                    </a:moveTo>
                    <a:cubicBezTo>
                      <a:pt x="579" y="554"/>
                      <a:pt x="573" y="563"/>
                      <a:pt x="578" y="573"/>
                    </a:cubicBezTo>
                    <a:cubicBezTo>
                      <a:pt x="582" y="569"/>
                      <a:pt x="587" y="567"/>
                      <a:pt x="589" y="562"/>
                    </a:cubicBezTo>
                    <a:cubicBezTo>
                      <a:pt x="591" y="557"/>
                      <a:pt x="587" y="552"/>
                      <a:pt x="585" y="548"/>
                    </a:cubicBezTo>
                    <a:close/>
                    <a:moveTo>
                      <a:pt x="353" y="567"/>
                    </a:moveTo>
                    <a:cubicBezTo>
                      <a:pt x="363" y="580"/>
                      <a:pt x="379" y="562"/>
                      <a:pt x="375" y="549"/>
                    </a:cubicBezTo>
                    <a:cubicBezTo>
                      <a:pt x="367" y="555"/>
                      <a:pt x="354" y="557"/>
                      <a:pt x="353" y="567"/>
                    </a:cubicBezTo>
                    <a:close/>
                    <a:moveTo>
                      <a:pt x="681" y="554"/>
                    </a:moveTo>
                    <a:cubicBezTo>
                      <a:pt x="681" y="557"/>
                      <a:pt x="681" y="562"/>
                      <a:pt x="681" y="564"/>
                    </a:cubicBezTo>
                    <a:cubicBezTo>
                      <a:pt x="686" y="561"/>
                      <a:pt x="691" y="558"/>
                      <a:pt x="696" y="554"/>
                    </a:cubicBezTo>
                    <a:cubicBezTo>
                      <a:pt x="691" y="554"/>
                      <a:pt x="686" y="554"/>
                      <a:pt x="681" y="554"/>
                    </a:cubicBezTo>
                    <a:close/>
                    <a:moveTo>
                      <a:pt x="706" y="553"/>
                    </a:moveTo>
                    <a:cubicBezTo>
                      <a:pt x="708" y="563"/>
                      <a:pt x="704" y="572"/>
                      <a:pt x="703" y="582"/>
                    </a:cubicBezTo>
                    <a:cubicBezTo>
                      <a:pt x="710" y="580"/>
                      <a:pt x="717" y="579"/>
                      <a:pt x="723" y="577"/>
                    </a:cubicBezTo>
                    <a:cubicBezTo>
                      <a:pt x="719" y="567"/>
                      <a:pt x="716" y="557"/>
                      <a:pt x="706" y="553"/>
                    </a:cubicBezTo>
                    <a:close/>
                    <a:moveTo>
                      <a:pt x="921" y="584"/>
                    </a:moveTo>
                    <a:cubicBezTo>
                      <a:pt x="925" y="578"/>
                      <a:pt x="928" y="572"/>
                      <a:pt x="932" y="566"/>
                    </a:cubicBezTo>
                    <a:cubicBezTo>
                      <a:pt x="935" y="567"/>
                      <a:pt x="940" y="567"/>
                      <a:pt x="943" y="567"/>
                    </a:cubicBezTo>
                    <a:cubicBezTo>
                      <a:pt x="941" y="563"/>
                      <a:pt x="944" y="553"/>
                      <a:pt x="937" y="552"/>
                    </a:cubicBezTo>
                    <a:cubicBezTo>
                      <a:pt x="929" y="561"/>
                      <a:pt x="910" y="571"/>
                      <a:pt x="921" y="584"/>
                    </a:cubicBezTo>
                    <a:close/>
                    <a:moveTo>
                      <a:pt x="222" y="563"/>
                    </a:moveTo>
                    <a:cubicBezTo>
                      <a:pt x="222" y="569"/>
                      <a:pt x="222" y="575"/>
                      <a:pt x="222" y="581"/>
                    </a:cubicBezTo>
                    <a:cubicBezTo>
                      <a:pt x="233" y="582"/>
                      <a:pt x="250" y="579"/>
                      <a:pt x="247" y="564"/>
                    </a:cubicBezTo>
                    <a:cubicBezTo>
                      <a:pt x="245" y="552"/>
                      <a:pt x="229" y="558"/>
                      <a:pt x="222" y="563"/>
                    </a:cubicBezTo>
                    <a:close/>
                    <a:moveTo>
                      <a:pt x="724" y="557"/>
                    </a:moveTo>
                    <a:cubicBezTo>
                      <a:pt x="731" y="566"/>
                      <a:pt x="739" y="575"/>
                      <a:pt x="747" y="583"/>
                    </a:cubicBezTo>
                    <a:cubicBezTo>
                      <a:pt x="748" y="581"/>
                      <a:pt x="750" y="578"/>
                      <a:pt x="751" y="576"/>
                    </a:cubicBezTo>
                    <a:cubicBezTo>
                      <a:pt x="744" y="568"/>
                      <a:pt x="737" y="556"/>
                      <a:pt x="724" y="557"/>
                    </a:cubicBezTo>
                    <a:close/>
                    <a:moveTo>
                      <a:pt x="974" y="578"/>
                    </a:moveTo>
                    <a:cubicBezTo>
                      <a:pt x="987" y="584"/>
                      <a:pt x="1008" y="567"/>
                      <a:pt x="994" y="554"/>
                    </a:cubicBezTo>
                    <a:cubicBezTo>
                      <a:pt x="987" y="561"/>
                      <a:pt x="970" y="565"/>
                      <a:pt x="974" y="578"/>
                    </a:cubicBezTo>
                    <a:close/>
                    <a:moveTo>
                      <a:pt x="454" y="564"/>
                    </a:moveTo>
                    <a:cubicBezTo>
                      <a:pt x="451" y="570"/>
                      <a:pt x="461" y="577"/>
                      <a:pt x="466" y="572"/>
                    </a:cubicBezTo>
                    <a:cubicBezTo>
                      <a:pt x="467" y="567"/>
                      <a:pt x="458" y="560"/>
                      <a:pt x="454" y="564"/>
                    </a:cubicBezTo>
                    <a:close/>
                    <a:moveTo>
                      <a:pt x="1030" y="563"/>
                    </a:moveTo>
                    <a:cubicBezTo>
                      <a:pt x="1029" y="573"/>
                      <a:pt x="1026" y="595"/>
                      <a:pt x="1044" y="591"/>
                    </a:cubicBezTo>
                    <a:cubicBezTo>
                      <a:pt x="1044" y="580"/>
                      <a:pt x="1039" y="569"/>
                      <a:pt x="1030" y="563"/>
                    </a:cubicBezTo>
                    <a:close/>
                    <a:moveTo>
                      <a:pt x="1062" y="587"/>
                    </a:moveTo>
                    <a:cubicBezTo>
                      <a:pt x="1070" y="580"/>
                      <a:pt x="1075" y="571"/>
                      <a:pt x="1079" y="561"/>
                    </a:cubicBezTo>
                    <a:cubicBezTo>
                      <a:pt x="1068" y="564"/>
                      <a:pt x="1047" y="576"/>
                      <a:pt x="1062" y="587"/>
                    </a:cubicBezTo>
                    <a:close/>
                    <a:moveTo>
                      <a:pt x="481" y="567"/>
                    </a:moveTo>
                    <a:cubicBezTo>
                      <a:pt x="482" y="572"/>
                      <a:pt x="482" y="578"/>
                      <a:pt x="482" y="583"/>
                    </a:cubicBezTo>
                    <a:cubicBezTo>
                      <a:pt x="484" y="583"/>
                      <a:pt x="489" y="582"/>
                      <a:pt x="491" y="582"/>
                    </a:cubicBezTo>
                    <a:cubicBezTo>
                      <a:pt x="493" y="575"/>
                      <a:pt x="487" y="570"/>
                      <a:pt x="481" y="567"/>
                    </a:cubicBezTo>
                    <a:close/>
                    <a:moveTo>
                      <a:pt x="886" y="571"/>
                    </a:moveTo>
                    <a:cubicBezTo>
                      <a:pt x="882" y="573"/>
                      <a:pt x="879" y="577"/>
                      <a:pt x="878" y="582"/>
                    </a:cubicBezTo>
                    <a:cubicBezTo>
                      <a:pt x="881" y="589"/>
                      <a:pt x="894" y="590"/>
                      <a:pt x="891" y="580"/>
                    </a:cubicBezTo>
                    <a:cubicBezTo>
                      <a:pt x="890" y="577"/>
                      <a:pt x="892" y="566"/>
                      <a:pt x="886" y="571"/>
                    </a:cubicBezTo>
                    <a:close/>
                    <a:moveTo>
                      <a:pt x="1092" y="568"/>
                    </a:moveTo>
                    <a:cubicBezTo>
                      <a:pt x="1090" y="575"/>
                      <a:pt x="1092" y="577"/>
                      <a:pt x="1099" y="575"/>
                    </a:cubicBezTo>
                    <a:cubicBezTo>
                      <a:pt x="1100" y="569"/>
                      <a:pt x="1098" y="566"/>
                      <a:pt x="1092" y="568"/>
                    </a:cubicBezTo>
                    <a:close/>
                    <a:moveTo>
                      <a:pt x="281" y="573"/>
                    </a:moveTo>
                    <a:cubicBezTo>
                      <a:pt x="275" y="574"/>
                      <a:pt x="271" y="584"/>
                      <a:pt x="278" y="585"/>
                    </a:cubicBezTo>
                    <a:cubicBezTo>
                      <a:pt x="286" y="586"/>
                      <a:pt x="291" y="570"/>
                      <a:pt x="281" y="573"/>
                    </a:cubicBezTo>
                    <a:close/>
                    <a:moveTo>
                      <a:pt x="384" y="580"/>
                    </a:moveTo>
                    <a:cubicBezTo>
                      <a:pt x="394" y="584"/>
                      <a:pt x="405" y="591"/>
                      <a:pt x="416" y="589"/>
                    </a:cubicBezTo>
                    <a:cubicBezTo>
                      <a:pt x="410" y="583"/>
                      <a:pt x="404" y="577"/>
                      <a:pt x="396" y="575"/>
                    </a:cubicBezTo>
                    <a:cubicBezTo>
                      <a:pt x="391" y="575"/>
                      <a:pt x="383" y="572"/>
                      <a:pt x="384" y="580"/>
                    </a:cubicBezTo>
                    <a:close/>
                    <a:moveTo>
                      <a:pt x="429" y="576"/>
                    </a:moveTo>
                    <a:cubicBezTo>
                      <a:pt x="422" y="583"/>
                      <a:pt x="421" y="594"/>
                      <a:pt x="422" y="603"/>
                    </a:cubicBezTo>
                    <a:cubicBezTo>
                      <a:pt x="429" y="600"/>
                      <a:pt x="435" y="596"/>
                      <a:pt x="442" y="592"/>
                    </a:cubicBezTo>
                    <a:cubicBezTo>
                      <a:pt x="438" y="587"/>
                      <a:pt x="438" y="576"/>
                      <a:pt x="429" y="576"/>
                    </a:cubicBezTo>
                    <a:close/>
                    <a:moveTo>
                      <a:pt x="449" y="578"/>
                    </a:moveTo>
                    <a:cubicBezTo>
                      <a:pt x="449" y="584"/>
                      <a:pt x="452" y="590"/>
                      <a:pt x="450" y="596"/>
                    </a:cubicBezTo>
                    <a:cubicBezTo>
                      <a:pt x="446" y="602"/>
                      <a:pt x="439" y="605"/>
                      <a:pt x="433" y="610"/>
                    </a:cubicBezTo>
                    <a:cubicBezTo>
                      <a:pt x="440" y="619"/>
                      <a:pt x="438" y="631"/>
                      <a:pt x="438" y="641"/>
                    </a:cubicBezTo>
                    <a:cubicBezTo>
                      <a:pt x="430" y="648"/>
                      <a:pt x="420" y="652"/>
                      <a:pt x="411" y="657"/>
                    </a:cubicBezTo>
                    <a:cubicBezTo>
                      <a:pt x="414" y="661"/>
                      <a:pt x="418" y="665"/>
                      <a:pt x="422" y="668"/>
                    </a:cubicBezTo>
                    <a:cubicBezTo>
                      <a:pt x="432" y="657"/>
                      <a:pt x="445" y="650"/>
                      <a:pt x="458" y="643"/>
                    </a:cubicBezTo>
                    <a:cubicBezTo>
                      <a:pt x="459" y="637"/>
                      <a:pt x="460" y="632"/>
                      <a:pt x="459" y="627"/>
                    </a:cubicBezTo>
                    <a:cubicBezTo>
                      <a:pt x="473" y="614"/>
                      <a:pt x="496" y="609"/>
                      <a:pt x="513" y="619"/>
                    </a:cubicBezTo>
                    <a:cubicBezTo>
                      <a:pt x="524" y="620"/>
                      <a:pt x="513" y="609"/>
                      <a:pt x="512" y="605"/>
                    </a:cubicBezTo>
                    <a:cubicBezTo>
                      <a:pt x="494" y="604"/>
                      <a:pt x="477" y="599"/>
                      <a:pt x="466" y="584"/>
                    </a:cubicBezTo>
                    <a:cubicBezTo>
                      <a:pt x="461" y="582"/>
                      <a:pt x="455" y="580"/>
                      <a:pt x="449" y="578"/>
                    </a:cubicBezTo>
                    <a:close/>
                    <a:moveTo>
                      <a:pt x="753" y="598"/>
                    </a:moveTo>
                    <a:cubicBezTo>
                      <a:pt x="759" y="598"/>
                      <a:pt x="765" y="598"/>
                      <a:pt x="771" y="598"/>
                    </a:cubicBezTo>
                    <a:cubicBezTo>
                      <a:pt x="773" y="591"/>
                      <a:pt x="774" y="584"/>
                      <a:pt x="774" y="577"/>
                    </a:cubicBezTo>
                    <a:cubicBezTo>
                      <a:pt x="764" y="578"/>
                      <a:pt x="751" y="587"/>
                      <a:pt x="753" y="598"/>
                    </a:cubicBezTo>
                    <a:close/>
                    <a:moveTo>
                      <a:pt x="792" y="578"/>
                    </a:moveTo>
                    <a:cubicBezTo>
                      <a:pt x="795" y="583"/>
                      <a:pt x="799" y="587"/>
                      <a:pt x="802" y="592"/>
                    </a:cubicBezTo>
                    <a:cubicBezTo>
                      <a:pt x="802" y="588"/>
                      <a:pt x="802" y="583"/>
                      <a:pt x="802" y="579"/>
                    </a:cubicBezTo>
                    <a:cubicBezTo>
                      <a:pt x="799" y="579"/>
                      <a:pt x="794" y="578"/>
                      <a:pt x="792" y="578"/>
                    </a:cubicBezTo>
                    <a:close/>
                    <a:moveTo>
                      <a:pt x="362" y="583"/>
                    </a:moveTo>
                    <a:cubicBezTo>
                      <a:pt x="362" y="587"/>
                      <a:pt x="366" y="589"/>
                      <a:pt x="369" y="593"/>
                    </a:cubicBezTo>
                    <a:cubicBezTo>
                      <a:pt x="370" y="598"/>
                      <a:pt x="367" y="608"/>
                      <a:pt x="375" y="608"/>
                    </a:cubicBezTo>
                    <a:cubicBezTo>
                      <a:pt x="380" y="604"/>
                      <a:pt x="385" y="599"/>
                      <a:pt x="389" y="594"/>
                    </a:cubicBezTo>
                    <a:cubicBezTo>
                      <a:pt x="380" y="590"/>
                      <a:pt x="373" y="580"/>
                      <a:pt x="362" y="583"/>
                    </a:cubicBezTo>
                    <a:close/>
                    <a:moveTo>
                      <a:pt x="837" y="602"/>
                    </a:moveTo>
                    <a:cubicBezTo>
                      <a:pt x="843" y="602"/>
                      <a:pt x="849" y="602"/>
                      <a:pt x="854" y="601"/>
                    </a:cubicBezTo>
                    <a:cubicBezTo>
                      <a:pt x="861" y="597"/>
                      <a:pt x="860" y="584"/>
                      <a:pt x="852" y="582"/>
                    </a:cubicBezTo>
                    <a:cubicBezTo>
                      <a:pt x="844" y="586"/>
                      <a:pt x="841" y="594"/>
                      <a:pt x="837" y="602"/>
                    </a:cubicBezTo>
                    <a:close/>
                    <a:moveTo>
                      <a:pt x="902" y="577"/>
                    </a:moveTo>
                    <a:cubicBezTo>
                      <a:pt x="901" y="583"/>
                      <a:pt x="899" y="589"/>
                      <a:pt x="897" y="596"/>
                    </a:cubicBezTo>
                    <a:cubicBezTo>
                      <a:pt x="913" y="601"/>
                      <a:pt x="921" y="615"/>
                      <a:pt x="929" y="627"/>
                    </a:cubicBezTo>
                    <a:cubicBezTo>
                      <a:pt x="937" y="621"/>
                      <a:pt x="943" y="613"/>
                      <a:pt x="949" y="605"/>
                    </a:cubicBezTo>
                    <a:cubicBezTo>
                      <a:pt x="942" y="606"/>
                      <a:pt x="934" y="609"/>
                      <a:pt x="927" y="609"/>
                    </a:cubicBezTo>
                    <a:cubicBezTo>
                      <a:pt x="925" y="602"/>
                      <a:pt x="928" y="595"/>
                      <a:pt x="930" y="588"/>
                    </a:cubicBezTo>
                    <a:cubicBezTo>
                      <a:pt x="921" y="592"/>
                      <a:pt x="913" y="592"/>
                      <a:pt x="909" y="582"/>
                    </a:cubicBezTo>
                    <a:cubicBezTo>
                      <a:pt x="907" y="581"/>
                      <a:pt x="904" y="578"/>
                      <a:pt x="902" y="577"/>
                    </a:cubicBezTo>
                    <a:close/>
                    <a:moveTo>
                      <a:pt x="240" y="587"/>
                    </a:moveTo>
                    <a:cubicBezTo>
                      <a:pt x="249" y="599"/>
                      <a:pt x="259" y="612"/>
                      <a:pt x="263" y="628"/>
                    </a:cubicBezTo>
                    <a:cubicBezTo>
                      <a:pt x="262" y="640"/>
                      <a:pt x="245" y="632"/>
                      <a:pt x="239" y="629"/>
                    </a:cubicBezTo>
                    <a:cubicBezTo>
                      <a:pt x="235" y="616"/>
                      <a:pt x="237" y="602"/>
                      <a:pt x="238" y="589"/>
                    </a:cubicBezTo>
                    <a:cubicBezTo>
                      <a:pt x="235" y="589"/>
                      <a:pt x="228" y="590"/>
                      <a:pt x="225" y="590"/>
                    </a:cubicBezTo>
                    <a:cubicBezTo>
                      <a:pt x="227" y="608"/>
                      <a:pt x="232" y="625"/>
                      <a:pt x="231" y="642"/>
                    </a:cubicBezTo>
                    <a:cubicBezTo>
                      <a:pt x="236" y="643"/>
                      <a:pt x="241" y="641"/>
                      <a:pt x="245" y="637"/>
                    </a:cubicBezTo>
                    <a:cubicBezTo>
                      <a:pt x="249" y="640"/>
                      <a:pt x="252" y="643"/>
                      <a:pt x="255" y="646"/>
                    </a:cubicBezTo>
                    <a:cubicBezTo>
                      <a:pt x="261" y="638"/>
                      <a:pt x="270" y="635"/>
                      <a:pt x="280" y="634"/>
                    </a:cubicBezTo>
                    <a:cubicBezTo>
                      <a:pt x="288" y="638"/>
                      <a:pt x="295" y="643"/>
                      <a:pt x="303" y="647"/>
                    </a:cubicBezTo>
                    <a:cubicBezTo>
                      <a:pt x="309" y="640"/>
                      <a:pt x="316" y="634"/>
                      <a:pt x="323" y="628"/>
                    </a:cubicBezTo>
                    <a:cubicBezTo>
                      <a:pt x="310" y="627"/>
                      <a:pt x="298" y="627"/>
                      <a:pt x="285" y="626"/>
                    </a:cubicBezTo>
                    <a:cubicBezTo>
                      <a:pt x="278" y="622"/>
                      <a:pt x="271" y="617"/>
                      <a:pt x="264" y="612"/>
                    </a:cubicBezTo>
                    <a:cubicBezTo>
                      <a:pt x="258" y="604"/>
                      <a:pt x="256" y="594"/>
                      <a:pt x="252" y="585"/>
                    </a:cubicBezTo>
                    <a:cubicBezTo>
                      <a:pt x="249" y="585"/>
                      <a:pt x="243" y="586"/>
                      <a:pt x="240" y="587"/>
                    </a:cubicBezTo>
                    <a:close/>
                    <a:moveTo>
                      <a:pt x="333" y="609"/>
                    </a:moveTo>
                    <a:cubicBezTo>
                      <a:pt x="335" y="609"/>
                      <a:pt x="340" y="610"/>
                      <a:pt x="342" y="610"/>
                    </a:cubicBezTo>
                    <a:cubicBezTo>
                      <a:pt x="347" y="602"/>
                      <a:pt x="354" y="594"/>
                      <a:pt x="350" y="584"/>
                    </a:cubicBezTo>
                    <a:cubicBezTo>
                      <a:pt x="343" y="591"/>
                      <a:pt x="337" y="600"/>
                      <a:pt x="333" y="609"/>
                    </a:cubicBezTo>
                    <a:close/>
                    <a:moveTo>
                      <a:pt x="702" y="592"/>
                    </a:moveTo>
                    <a:cubicBezTo>
                      <a:pt x="701" y="593"/>
                      <a:pt x="700" y="596"/>
                      <a:pt x="700" y="598"/>
                    </a:cubicBezTo>
                    <a:cubicBezTo>
                      <a:pt x="703" y="597"/>
                      <a:pt x="709" y="597"/>
                      <a:pt x="712" y="596"/>
                    </a:cubicBezTo>
                    <a:cubicBezTo>
                      <a:pt x="711" y="603"/>
                      <a:pt x="708" y="608"/>
                      <a:pt x="704" y="613"/>
                    </a:cubicBezTo>
                    <a:cubicBezTo>
                      <a:pt x="703" y="624"/>
                      <a:pt x="703" y="635"/>
                      <a:pt x="703" y="647"/>
                    </a:cubicBezTo>
                    <a:cubicBezTo>
                      <a:pt x="704" y="646"/>
                      <a:pt x="707" y="645"/>
                      <a:pt x="709" y="645"/>
                    </a:cubicBezTo>
                    <a:cubicBezTo>
                      <a:pt x="707" y="633"/>
                      <a:pt x="711" y="621"/>
                      <a:pt x="723" y="617"/>
                    </a:cubicBezTo>
                    <a:cubicBezTo>
                      <a:pt x="720" y="615"/>
                      <a:pt x="717" y="612"/>
                      <a:pt x="714" y="609"/>
                    </a:cubicBezTo>
                    <a:cubicBezTo>
                      <a:pt x="718" y="602"/>
                      <a:pt x="722" y="594"/>
                      <a:pt x="723" y="586"/>
                    </a:cubicBezTo>
                    <a:cubicBezTo>
                      <a:pt x="716" y="588"/>
                      <a:pt x="709" y="590"/>
                      <a:pt x="702" y="592"/>
                    </a:cubicBezTo>
                    <a:close/>
                    <a:moveTo>
                      <a:pt x="813" y="609"/>
                    </a:moveTo>
                    <a:cubicBezTo>
                      <a:pt x="816" y="609"/>
                      <a:pt x="820" y="610"/>
                      <a:pt x="822" y="610"/>
                    </a:cubicBezTo>
                    <a:cubicBezTo>
                      <a:pt x="825" y="601"/>
                      <a:pt x="826" y="593"/>
                      <a:pt x="826" y="584"/>
                    </a:cubicBezTo>
                    <a:cubicBezTo>
                      <a:pt x="819" y="591"/>
                      <a:pt x="814" y="599"/>
                      <a:pt x="813" y="609"/>
                    </a:cubicBezTo>
                    <a:close/>
                    <a:moveTo>
                      <a:pt x="208" y="589"/>
                    </a:moveTo>
                    <a:cubicBezTo>
                      <a:pt x="208" y="602"/>
                      <a:pt x="203" y="627"/>
                      <a:pt x="223" y="628"/>
                    </a:cubicBezTo>
                    <a:cubicBezTo>
                      <a:pt x="220" y="616"/>
                      <a:pt x="218" y="604"/>
                      <a:pt x="217" y="591"/>
                    </a:cubicBezTo>
                    <a:cubicBezTo>
                      <a:pt x="215" y="591"/>
                      <a:pt x="210" y="589"/>
                      <a:pt x="208" y="589"/>
                    </a:cubicBezTo>
                    <a:close/>
                    <a:moveTo>
                      <a:pt x="265" y="594"/>
                    </a:moveTo>
                    <a:cubicBezTo>
                      <a:pt x="263" y="600"/>
                      <a:pt x="265" y="602"/>
                      <a:pt x="270" y="601"/>
                    </a:cubicBezTo>
                    <a:cubicBezTo>
                      <a:pt x="272" y="595"/>
                      <a:pt x="270" y="593"/>
                      <a:pt x="265" y="594"/>
                    </a:cubicBezTo>
                    <a:close/>
                    <a:moveTo>
                      <a:pt x="870" y="591"/>
                    </a:moveTo>
                    <a:cubicBezTo>
                      <a:pt x="869" y="595"/>
                      <a:pt x="867" y="602"/>
                      <a:pt x="866" y="605"/>
                    </a:cubicBezTo>
                    <a:cubicBezTo>
                      <a:pt x="875" y="616"/>
                      <a:pt x="881" y="629"/>
                      <a:pt x="879" y="644"/>
                    </a:cubicBezTo>
                    <a:cubicBezTo>
                      <a:pt x="868" y="659"/>
                      <a:pt x="847" y="676"/>
                      <a:pt x="828" y="667"/>
                    </a:cubicBezTo>
                    <a:cubicBezTo>
                      <a:pt x="829" y="671"/>
                      <a:pt x="830" y="679"/>
                      <a:pt x="831" y="683"/>
                    </a:cubicBezTo>
                    <a:cubicBezTo>
                      <a:pt x="842" y="686"/>
                      <a:pt x="853" y="689"/>
                      <a:pt x="864" y="692"/>
                    </a:cubicBezTo>
                    <a:cubicBezTo>
                      <a:pt x="866" y="672"/>
                      <a:pt x="875" y="651"/>
                      <a:pt x="894" y="641"/>
                    </a:cubicBezTo>
                    <a:cubicBezTo>
                      <a:pt x="896" y="626"/>
                      <a:pt x="898" y="611"/>
                      <a:pt x="890" y="598"/>
                    </a:cubicBezTo>
                    <a:cubicBezTo>
                      <a:pt x="883" y="597"/>
                      <a:pt x="876" y="594"/>
                      <a:pt x="870" y="591"/>
                    </a:cubicBezTo>
                    <a:close/>
                    <a:moveTo>
                      <a:pt x="568" y="638"/>
                    </a:moveTo>
                    <a:cubicBezTo>
                      <a:pt x="587" y="629"/>
                      <a:pt x="576" y="608"/>
                      <a:pt x="569" y="595"/>
                    </a:cubicBezTo>
                    <a:cubicBezTo>
                      <a:pt x="560" y="608"/>
                      <a:pt x="566" y="624"/>
                      <a:pt x="568" y="638"/>
                    </a:cubicBezTo>
                    <a:close/>
                    <a:moveTo>
                      <a:pt x="1000" y="616"/>
                    </a:moveTo>
                    <a:cubicBezTo>
                      <a:pt x="1003" y="618"/>
                      <a:pt x="1005" y="624"/>
                      <a:pt x="1009" y="622"/>
                    </a:cubicBezTo>
                    <a:cubicBezTo>
                      <a:pt x="1011" y="613"/>
                      <a:pt x="1011" y="604"/>
                      <a:pt x="1011" y="595"/>
                    </a:cubicBezTo>
                    <a:cubicBezTo>
                      <a:pt x="1006" y="601"/>
                      <a:pt x="1003" y="609"/>
                      <a:pt x="1000" y="616"/>
                    </a:cubicBezTo>
                    <a:close/>
                    <a:moveTo>
                      <a:pt x="380" y="616"/>
                    </a:moveTo>
                    <a:cubicBezTo>
                      <a:pt x="385" y="620"/>
                      <a:pt x="390" y="625"/>
                      <a:pt x="395" y="629"/>
                    </a:cubicBezTo>
                    <a:cubicBezTo>
                      <a:pt x="395" y="621"/>
                      <a:pt x="395" y="612"/>
                      <a:pt x="395" y="604"/>
                    </a:cubicBezTo>
                    <a:cubicBezTo>
                      <a:pt x="390" y="608"/>
                      <a:pt x="385" y="612"/>
                      <a:pt x="380" y="616"/>
                    </a:cubicBezTo>
                    <a:close/>
                    <a:moveTo>
                      <a:pt x="757" y="608"/>
                    </a:moveTo>
                    <a:cubicBezTo>
                      <a:pt x="759" y="625"/>
                      <a:pt x="748" y="643"/>
                      <a:pt x="730" y="644"/>
                    </a:cubicBezTo>
                    <a:cubicBezTo>
                      <a:pt x="733" y="650"/>
                      <a:pt x="739" y="656"/>
                      <a:pt x="740" y="664"/>
                    </a:cubicBezTo>
                    <a:cubicBezTo>
                      <a:pt x="743" y="675"/>
                      <a:pt x="736" y="685"/>
                      <a:pt x="730" y="694"/>
                    </a:cubicBezTo>
                    <a:cubicBezTo>
                      <a:pt x="720" y="693"/>
                      <a:pt x="708" y="693"/>
                      <a:pt x="700" y="686"/>
                    </a:cubicBezTo>
                    <a:cubicBezTo>
                      <a:pt x="703" y="711"/>
                      <a:pt x="676" y="725"/>
                      <a:pt x="655" y="718"/>
                    </a:cubicBezTo>
                    <a:cubicBezTo>
                      <a:pt x="653" y="721"/>
                      <a:pt x="651" y="725"/>
                      <a:pt x="649" y="729"/>
                    </a:cubicBezTo>
                    <a:cubicBezTo>
                      <a:pt x="640" y="731"/>
                      <a:pt x="632" y="733"/>
                      <a:pt x="623" y="734"/>
                    </a:cubicBezTo>
                    <a:cubicBezTo>
                      <a:pt x="618" y="727"/>
                      <a:pt x="613" y="719"/>
                      <a:pt x="613" y="710"/>
                    </a:cubicBezTo>
                    <a:cubicBezTo>
                      <a:pt x="609" y="709"/>
                      <a:pt x="605" y="709"/>
                      <a:pt x="601" y="709"/>
                    </a:cubicBezTo>
                    <a:cubicBezTo>
                      <a:pt x="596" y="704"/>
                      <a:pt x="591" y="699"/>
                      <a:pt x="586" y="695"/>
                    </a:cubicBezTo>
                    <a:cubicBezTo>
                      <a:pt x="585" y="702"/>
                      <a:pt x="588" y="712"/>
                      <a:pt x="581" y="717"/>
                    </a:cubicBezTo>
                    <a:cubicBezTo>
                      <a:pt x="574" y="724"/>
                      <a:pt x="563" y="725"/>
                      <a:pt x="553" y="726"/>
                    </a:cubicBezTo>
                    <a:cubicBezTo>
                      <a:pt x="555" y="733"/>
                      <a:pt x="555" y="741"/>
                      <a:pt x="555" y="748"/>
                    </a:cubicBezTo>
                    <a:cubicBezTo>
                      <a:pt x="565" y="747"/>
                      <a:pt x="575" y="749"/>
                      <a:pt x="584" y="754"/>
                    </a:cubicBezTo>
                    <a:cubicBezTo>
                      <a:pt x="593" y="755"/>
                      <a:pt x="590" y="744"/>
                      <a:pt x="592" y="739"/>
                    </a:cubicBezTo>
                    <a:cubicBezTo>
                      <a:pt x="596" y="742"/>
                      <a:pt x="600" y="745"/>
                      <a:pt x="605" y="747"/>
                    </a:cubicBezTo>
                    <a:cubicBezTo>
                      <a:pt x="617" y="749"/>
                      <a:pt x="631" y="746"/>
                      <a:pt x="640" y="756"/>
                    </a:cubicBezTo>
                    <a:cubicBezTo>
                      <a:pt x="654" y="769"/>
                      <a:pt x="663" y="786"/>
                      <a:pt x="676" y="801"/>
                    </a:cubicBezTo>
                    <a:cubicBezTo>
                      <a:pt x="667" y="822"/>
                      <a:pt x="691" y="838"/>
                      <a:pt x="687" y="860"/>
                    </a:cubicBezTo>
                    <a:cubicBezTo>
                      <a:pt x="684" y="888"/>
                      <a:pt x="700" y="918"/>
                      <a:pt x="687" y="946"/>
                    </a:cubicBezTo>
                    <a:cubicBezTo>
                      <a:pt x="695" y="949"/>
                      <a:pt x="705" y="954"/>
                      <a:pt x="713" y="948"/>
                    </a:cubicBezTo>
                    <a:cubicBezTo>
                      <a:pt x="720" y="942"/>
                      <a:pt x="729" y="947"/>
                      <a:pt x="737" y="947"/>
                    </a:cubicBezTo>
                    <a:cubicBezTo>
                      <a:pt x="737" y="937"/>
                      <a:pt x="734" y="927"/>
                      <a:pt x="736" y="916"/>
                    </a:cubicBezTo>
                    <a:cubicBezTo>
                      <a:pt x="740" y="893"/>
                      <a:pt x="734" y="869"/>
                      <a:pt x="743" y="847"/>
                    </a:cubicBezTo>
                    <a:cubicBezTo>
                      <a:pt x="751" y="828"/>
                      <a:pt x="754" y="808"/>
                      <a:pt x="763" y="790"/>
                    </a:cubicBezTo>
                    <a:cubicBezTo>
                      <a:pt x="767" y="782"/>
                      <a:pt x="768" y="774"/>
                      <a:pt x="770" y="766"/>
                    </a:cubicBezTo>
                    <a:cubicBezTo>
                      <a:pt x="771" y="756"/>
                      <a:pt x="782" y="750"/>
                      <a:pt x="789" y="744"/>
                    </a:cubicBezTo>
                    <a:cubicBezTo>
                      <a:pt x="787" y="737"/>
                      <a:pt x="785" y="729"/>
                      <a:pt x="787" y="722"/>
                    </a:cubicBezTo>
                    <a:cubicBezTo>
                      <a:pt x="792" y="712"/>
                      <a:pt x="800" y="704"/>
                      <a:pt x="806" y="694"/>
                    </a:cubicBezTo>
                    <a:cubicBezTo>
                      <a:pt x="798" y="697"/>
                      <a:pt x="790" y="700"/>
                      <a:pt x="781" y="703"/>
                    </a:cubicBezTo>
                    <a:cubicBezTo>
                      <a:pt x="771" y="696"/>
                      <a:pt x="777" y="683"/>
                      <a:pt x="778" y="674"/>
                    </a:cubicBezTo>
                    <a:cubicBezTo>
                      <a:pt x="773" y="677"/>
                      <a:pt x="768" y="679"/>
                      <a:pt x="763" y="682"/>
                    </a:cubicBezTo>
                    <a:cubicBezTo>
                      <a:pt x="757" y="678"/>
                      <a:pt x="752" y="673"/>
                      <a:pt x="746" y="668"/>
                    </a:cubicBezTo>
                    <a:cubicBezTo>
                      <a:pt x="747" y="660"/>
                      <a:pt x="744" y="649"/>
                      <a:pt x="750" y="642"/>
                    </a:cubicBezTo>
                    <a:cubicBezTo>
                      <a:pt x="759" y="629"/>
                      <a:pt x="770" y="618"/>
                      <a:pt x="780" y="605"/>
                    </a:cubicBezTo>
                    <a:cubicBezTo>
                      <a:pt x="773" y="606"/>
                      <a:pt x="765" y="607"/>
                      <a:pt x="757" y="608"/>
                    </a:cubicBezTo>
                    <a:close/>
                    <a:moveTo>
                      <a:pt x="797" y="601"/>
                    </a:moveTo>
                    <a:cubicBezTo>
                      <a:pt x="798" y="622"/>
                      <a:pt x="810" y="643"/>
                      <a:pt x="801" y="663"/>
                    </a:cubicBezTo>
                    <a:cubicBezTo>
                      <a:pt x="809" y="664"/>
                      <a:pt x="818" y="665"/>
                      <a:pt x="827" y="666"/>
                    </a:cubicBezTo>
                    <a:cubicBezTo>
                      <a:pt x="823" y="658"/>
                      <a:pt x="819" y="649"/>
                      <a:pt x="821" y="640"/>
                    </a:cubicBezTo>
                    <a:cubicBezTo>
                      <a:pt x="824" y="628"/>
                      <a:pt x="835" y="621"/>
                      <a:pt x="845" y="614"/>
                    </a:cubicBezTo>
                    <a:cubicBezTo>
                      <a:pt x="834" y="603"/>
                      <a:pt x="828" y="623"/>
                      <a:pt x="816" y="620"/>
                    </a:cubicBezTo>
                    <a:cubicBezTo>
                      <a:pt x="805" y="622"/>
                      <a:pt x="805" y="608"/>
                      <a:pt x="803" y="601"/>
                    </a:cubicBezTo>
                    <a:lnTo>
                      <a:pt x="797" y="601"/>
                    </a:lnTo>
                    <a:close/>
                    <a:moveTo>
                      <a:pt x="357" y="604"/>
                    </a:moveTo>
                    <a:cubicBezTo>
                      <a:pt x="354" y="612"/>
                      <a:pt x="349" y="620"/>
                      <a:pt x="340" y="621"/>
                    </a:cubicBezTo>
                    <a:cubicBezTo>
                      <a:pt x="346" y="627"/>
                      <a:pt x="348" y="635"/>
                      <a:pt x="348" y="644"/>
                    </a:cubicBezTo>
                    <a:cubicBezTo>
                      <a:pt x="361" y="636"/>
                      <a:pt x="369" y="615"/>
                      <a:pt x="357" y="604"/>
                    </a:cubicBezTo>
                    <a:close/>
                    <a:moveTo>
                      <a:pt x="678" y="607"/>
                    </a:moveTo>
                    <a:cubicBezTo>
                      <a:pt x="675" y="624"/>
                      <a:pt x="676" y="642"/>
                      <a:pt x="670" y="658"/>
                    </a:cubicBezTo>
                    <a:cubicBezTo>
                      <a:pt x="676" y="657"/>
                      <a:pt x="686" y="660"/>
                      <a:pt x="689" y="652"/>
                    </a:cubicBezTo>
                    <a:cubicBezTo>
                      <a:pt x="691" y="640"/>
                      <a:pt x="690" y="628"/>
                      <a:pt x="690" y="616"/>
                    </a:cubicBezTo>
                    <a:cubicBezTo>
                      <a:pt x="691" y="609"/>
                      <a:pt x="682" y="609"/>
                      <a:pt x="678" y="607"/>
                    </a:cubicBezTo>
                    <a:close/>
                    <a:moveTo>
                      <a:pt x="244" y="614"/>
                    </a:moveTo>
                    <a:cubicBezTo>
                      <a:pt x="240" y="618"/>
                      <a:pt x="246" y="626"/>
                      <a:pt x="252" y="623"/>
                    </a:cubicBezTo>
                    <a:cubicBezTo>
                      <a:pt x="256" y="619"/>
                      <a:pt x="249" y="610"/>
                      <a:pt x="244" y="614"/>
                    </a:cubicBezTo>
                    <a:close/>
                    <a:moveTo>
                      <a:pt x="739" y="613"/>
                    </a:moveTo>
                    <a:cubicBezTo>
                      <a:pt x="736" y="618"/>
                      <a:pt x="732" y="624"/>
                      <a:pt x="729" y="630"/>
                    </a:cubicBezTo>
                    <a:cubicBezTo>
                      <a:pt x="740" y="638"/>
                      <a:pt x="754" y="612"/>
                      <a:pt x="739" y="613"/>
                    </a:cubicBezTo>
                    <a:close/>
                    <a:moveTo>
                      <a:pt x="941" y="632"/>
                    </a:moveTo>
                    <a:cubicBezTo>
                      <a:pt x="942" y="636"/>
                      <a:pt x="944" y="640"/>
                      <a:pt x="945" y="644"/>
                    </a:cubicBezTo>
                    <a:cubicBezTo>
                      <a:pt x="963" y="645"/>
                      <a:pt x="959" y="624"/>
                      <a:pt x="958" y="612"/>
                    </a:cubicBezTo>
                    <a:cubicBezTo>
                      <a:pt x="952" y="619"/>
                      <a:pt x="946" y="625"/>
                      <a:pt x="941" y="632"/>
                    </a:cubicBezTo>
                    <a:close/>
                    <a:moveTo>
                      <a:pt x="524" y="634"/>
                    </a:moveTo>
                    <a:cubicBezTo>
                      <a:pt x="531" y="635"/>
                      <a:pt x="539" y="635"/>
                      <a:pt x="546" y="635"/>
                    </a:cubicBezTo>
                    <a:cubicBezTo>
                      <a:pt x="546" y="628"/>
                      <a:pt x="546" y="621"/>
                      <a:pt x="546" y="615"/>
                    </a:cubicBezTo>
                    <a:cubicBezTo>
                      <a:pt x="536" y="618"/>
                      <a:pt x="527" y="624"/>
                      <a:pt x="524" y="634"/>
                    </a:cubicBezTo>
                    <a:close/>
                    <a:moveTo>
                      <a:pt x="978" y="616"/>
                    </a:moveTo>
                    <a:cubicBezTo>
                      <a:pt x="975" y="621"/>
                      <a:pt x="983" y="628"/>
                      <a:pt x="987" y="623"/>
                    </a:cubicBezTo>
                    <a:cubicBezTo>
                      <a:pt x="991" y="618"/>
                      <a:pt x="982" y="611"/>
                      <a:pt x="978" y="616"/>
                    </a:cubicBezTo>
                    <a:close/>
                    <a:moveTo>
                      <a:pt x="835" y="653"/>
                    </a:moveTo>
                    <a:cubicBezTo>
                      <a:pt x="844" y="659"/>
                      <a:pt x="856" y="650"/>
                      <a:pt x="862" y="642"/>
                    </a:cubicBezTo>
                    <a:cubicBezTo>
                      <a:pt x="869" y="636"/>
                      <a:pt x="863" y="627"/>
                      <a:pt x="860" y="620"/>
                    </a:cubicBezTo>
                    <a:cubicBezTo>
                      <a:pt x="850" y="628"/>
                      <a:pt x="830" y="636"/>
                      <a:pt x="835" y="653"/>
                    </a:cubicBezTo>
                    <a:close/>
                    <a:moveTo>
                      <a:pt x="758" y="656"/>
                    </a:moveTo>
                    <a:cubicBezTo>
                      <a:pt x="761" y="661"/>
                      <a:pt x="765" y="666"/>
                      <a:pt x="769" y="670"/>
                    </a:cubicBezTo>
                    <a:cubicBezTo>
                      <a:pt x="771" y="663"/>
                      <a:pt x="772" y="654"/>
                      <a:pt x="776" y="648"/>
                    </a:cubicBezTo>
                    <a:cubicBezTo>
                      <a:pt x="780" y="642"/>
                      <a:pt x="787" y="646"/>
                      <a:pt x="792" y="647"/>
                    </a:cubicBezTo>
                    <a:cubicBezTo>
                      <a:pt x="790" y="639"/>
                      <a:pt x="787" y="631"/>
                      <a:pt x="785" y="623"/>
                    </a:cubicBezTo>
                    <a:cubicBezTo>
                      <a:pt x="775" y="633"/>
                      <a:pt x="766" y="645"/>
                      <a:pt x="758" y="656"/>
                    </a:cubicBezTo>
                    <a:close/>
                    <a:moveTo>
                      <a:pt x="472" y="633"/>
                    </a:moveTo>
                    <a:cubicBezTo>
                      <a:pt x="473" y="641"/>
                      <a:pt x="479" y="646"/>
                      <a:pt x="484" y="651"/>
                    </a:cubicBezTo>
                    <a:cubicBezTo>
                      <a:pt x="495" y="646"/>
                      <a:pt x="505" y="639"/>
                      <a:pt x="508" y="626"/>
                    </a:cubicBezTo>
                    <a:cubicBezTo>
                      <a:pt x="495" y="627"/>
                      <a:pt x="483" y="628"/>
                      <a:pt x="472" y="633"/>
                    </a:cubicBezTo>
                    <a:close/>
                    <a:moveTo>
                      <a:pt x="927" y="663"/>
                    </a:moveTo>
                    <a:cubicBezTo>
                      <a:pt x="931" y="648"/>
                      <a:pt x="918" y="636"/>
                      <a:pt x="910" y="625"/>
                    </a:cubicBezTo>
                    <a:cubicBezTo>
                      <a:pt x="903" y="639"/>
                      <a:pt x="907" y="665"/>
                      <a:pt x="927" y="663"/>
                    </a:cubicBezTo>
                    <a:close/>
                    <a:moveTo>
                      <a:pt x="332" y="632"/>
                    </a:moveTo>
                    <a:cubicBezTo>
                      <a:pt x="328" y="636"/>
                      <a:pt x="334" y="645"/>
                      <a:pt x="339" y="642"/>
                    </a:cubicBezTo>
                    <a:cubicBezTo>
                      <a:pt x="343" y="638"/>
                      <a:pt x="337" y="629"/>
                      <a:pt x="332" y="632"/>
                    </a:cubicBezTo>
                    <a:close/>
                    <a:moveTo>
                      <a:pt x="214" y="653"/>
                    </a:moveTo>
                    <a:cubicBezTo>
                      <a:pt x="217" y="656"/>
                      <a:pt x="220" y="659"/>
                      <a:pt x="222" y="661"/>
                    </a:cubicBezTo>
                    <a:cubicBezTo>
                      <a:pt x="225" y="662"/>
                      <a:pt x="229" y="662"/>
                      <a:pt x="232" y="662"/>
                    </a:cubicBezTo>
                    <a:cubicBezTo>
                      <a:pt x="230" y="654"/>
                      <a:pt x="228" y="645"/>
                      <a:pt x="220" y="641"/>
                    </a:cubicBezTo>
                    <a:cubicBezTo>
                      <a:pt x="214" y="643"/>
                      <a:pt x="215" y="649"/>
                      <a:pt x="214" y="653"/>
                    </a:cubicBezTo>
                    <a:close/>
                    <a:moveTo>
                      <a:pt x="374" y="640"/>
                    </a:moveTo>
                    <a:cubicBezTo>
                      <a:pt x="370" y="645"/>
                      <a:pt x="377" y="656"/>
                      <a:pt x="382" y="650"/>
                    </a:cubicBezTo>
                    <a:cubicBezTo>
                      <a:pt x="388" y="644"/>
                      <a:pt x="380" y="633"/>
                      <a:pt x="374" y="640"/>
                    </a:cubicBezTo>
                    <a:close/>
                    <a:moveTo>
                      <a:pt x="269" y="646"/>
                    </a:moveTo>
                    <a:cubicBezTo>
                      <a:pt x="264" y="646"/>
                      <a:pt x="260" y="654"/>
                      <a:pt x="264" y="658"/>
                    </a:cubicBezTo>
                    <a:cubicBezTo>
                      <a:pt x="270" y="661"/>
                      <a:pt x="278" y="647"/>
                      <a:pt x="269" y="646"/>
                    </a:cubicBezTo>
                    <a:close/>
                    <a:moveTo>
                      <a:pt x="309" y="659"/>
                    </a:moveTo>
                    <a:cubicBezTo>
                      <a:pt x="319" y="661"/>
                      <a:pt x="324" y="652"/>
                      <a:pt x="325" y="643"/>
                    </a:cubicBezTo>
                    <a:cubicBezTo>
                      <a:pt x="316" y="645"/>
                      <a:pt x="312" y="652"/>
                      <a:pt x="309" y="659"/>
                    </a:cubicBezTo>
                    <a:close/>
                    <a:moveTo>
                      <a:pt x="359" y="646"/>
                    </a:moveTo>
                    <a:cubicBezTo>
                      <a:pt x="357" y="651"/>
                      <a:pt x="355" y="656"/>
                      <a:pt x="354" y="661"/>
                    </a:cubicBezTo>
                    <a:cubicBezTo>
                      <a:pt x="351" y="662"/>
                      <a:pt x="346" y="663"/>
                      <a:pt x="343" y="663"/>
                    </a:cubicBezTo>
                    <a:cubicBezTo>
                      <a:pt x="352" y="668"/>
                      <a:pt x="363" y="663"/>
                      <a:pt x="372" y="661"/>
                    </a:cubicBezTo>
                    <a:cubicBezTo>
                      <a:pt x="370" y="655"/>
                      <a:pt x="368" y="650"/>
                      <a:pt x="365" y="645"/>
                    </a:cubicBezTo>
                    <a:cubicBezTo>
                      <a:pt x="364" y="645"/>
                      <a:pt x="360" y="645"/>
                      <a:pt x="359" y="646"/>
                    </a:cubicBezTo>
                    <a:close/>
                    <a:moveTo>
                      <a:pt x="242" y="648"/>
                    </a:moveTo>
                    <a:cubicBezTo>
                      <a:pt x="243" y="657"/>
                      <a:pt x="244" y="665"/>
                      <a:pt x="246" y="674"/>
                    </a:cubicBezTo>
                    <a:cubicBezTo>
                      <a:pt x="248" y="674"/>
                      <a:pt x="252" y="673"/>
                      <a:pt x="254" y="673"/>
                    </a:cubicBezTo>
                    <a:cubicBezTo>
                      <a:pt x="253" y="664"/>
                      <a:pt x="250" y="654"/>
                      <a:pt x="242" y="648"/>
                    </a:cubicBezTo>
                    <a:close/>
                    <a:moveTo>
                      <a:pt x="290" y="652"/>
                    </a:moveTo>
                    <a:cubicBezTo>
                      <a:pt x="290" y="658"/>
                      <a:pt x="290" y="664"/>
                      <a:pt x="290" y="670"/>
                    </a:cubicBezTo>
                    <a:cubicBezTo>
                      <a:pt x="296" y="672"/>
                      <a:pt x="302" y="674"/>
                      <a:pt x="308" y="675"/>
                    </a:cubicBezTo>
                    <a:cubicBezTo>
                      <a:pt x="307" y="664"/>
                      <a:pt x="301" y="655"/>
                      <a:pt x="290" y="652"/>
                    </a:cubicBezTo>
                    <a:close/>
                    <a:moveTo>
                      <a:pt x="717" y="657"/>
                    </a:moveTo>
                    <a:cubicBezTo>
                      <a:pt x="713" y="662"/>
                      <a:pt x="708" y="668"/>
                      <a:pt x="710" y="674"/>
                    </a:cubicBezTo>
                    <a:cubicBezTo>
                      <a:pt x="713" y="678"/>
                      <a:pt x="717" y="680"/>
                      <a:pt x="721" y="683"/>
                    </a:cubicBezTo>
                    <a:cubicBezTo>
                      <a:pt x="727" y="676"/>
                      <a:pt x="729" y="658"/>
                      <a:pt x="717" y="657"/>
                    </a:cubicBezTo>
                    <a:close/>
                    <a:moveTo>
                      <a:pt x="263" y="668"/>
                    </a:moveTo>
                    <a:cubicBezTo>
                      <a:pt x="262" y="672"/>
                      <a:pt x="262" y="676"/>
                      <a:pt x="261" y="680"/>
                    </a:cubicBezTo>
                    <a:cubicBezTo>
                      <a:pt x="266" y="678"/>
                      <a:pt x="270" y="675"/>
                      <a:pt x="273" y="672"/>
                    </a:cubicBezTo>
                    <a:cubicBezTo>
                      <a:pt x="282" y="682"/>
                      <a:pt x="270" y="692"/>
                      <a:pt x="274" y="703"/>
                    </a:cubicBezTo>
                    <a:cubicBezTo>
                      <a:pt x="284" y="705"/>
                      <a:pt x="281" y="688"/>
                      <a:pt x="288" y="684"/>
                    </a:cubicBezTo>
                    <a:cubicBezTo>
                      <a:pt x="287" y="691"/>
                      <a:pt x="286" y="698"/>
                      <a:pt x="286" y="705"/>
                    </a:cubicBezTo>
                    <a:cubicBezTo>
                      <a:pt x="297" y="701"/>
                      <a:pt x="291" y="689"/>
                      <a:pt x="290" y="680"/>
                    </a:cubicBezTo>
                    <a:cubicBezTo>
                      <a:pt x="287" y="678"/>
                      <a:pt x="285" y="675"/>
                      <a:pt x="282" y="673"/>
                    </a:cubicBezTo>
                    <a:cubicBezTo>
                      <a:pt x="282" y="668"/>
                      <a:pt x="282" y="664"/>
                      <a:pt x="282" y="659"/>
                    </a:cubicBezTo>
                    <a:cubicBezTo>
                      <a:pt x="276" y="663"/>
                      <a:pt x="270" y="667"/>
                      <a:pt x="263" y="668"/>
                    </a:cubicBezTo>
                    <a:close/>
                    <a:moveTo>
                      <a:pt x="432" y="684"/>
                    </a:moveTo>
                    <a:cubicBezTo>
                      <a:pt x="444" y="687"/>
                      <a:pt x="452" y="674"/>
                      <a:pt x="461" y="668"/>
                    </a:cubicBezTo>
                    <a:cubicBezTo>
                      <a:pt x="461" y="666"/>
                      <a:pt x="462" y="663"/>
                      <a:pt x="462" y="661"/>
                    </a:cubicBezTo>
                    <a:cubicBezTo>
                      <a:pt x="449" y="661"/>
                      <a:pt x="434" y="671"/>
                      <a:pt x="432" y="684"/>
                    </a:cubicBezTo>
                    <a:close/>
                    <a:moveTo>
                      <a:pt x="505" y="661"/>
                    </a:moveTo>
                    <a:cubicBezTo>
                      <a:pt x="508" y="677"/>
                      <a:pt x="527" y="682"/>
                      <a:pt x="535" y="694"/>
                    </a:cubicBezTo>
                    <a:cubicBezTo>
                      <a:pt x="537" y="691"/>
                      <a:pt x="541" y="687"/>
                      <a:pt x="537" y="683"/>
                    </a:cubicBezTo>
                    <a:cubicBezTo>
                      <a:pt x="530" y="671"/>
                      <a:pt x="518" y="665"/>
                      <a:pt x="505" y="661"/>
                    </a:cubicBezTo>
                    <a:close/>
                    <a:moveTo>
                      <a:pt x="400" y="663"/>
                    </a:moveTo>
                    <a:cubicBezTo>
                      <a:pt x="397" y="672"/>
                      <a:pt x="397" y="682"/>
                      <a:pt x="400" y="692"/>
                    </a:cubicBezTo>
                    <a:cubicBezTo>
                      <a:pt x="404" y="688"/>
                      <a:pt x="408" y="684"/>
                      <a:pt x="411" y="680"/>
                    </a:cubicBezTo>
                    <a:cubicBezTo>
                      <a:pt x="413" y="672"/>
                      <a:pt x="406" y="666"/>
                      <a:pt x="400" y="663"/>
                    </a:cubicBezTo>
                    <a:close/>
                    <a:moveTo>
                      <a:pt x="474" y="662"/>
                    </a:moveTo>
                    <a:cubicBezTo>
                      <a:pt x="486" y="673"/>
                      <a:pt x="478" y="686"/>
                      <a:pt x="477" y="699"/>
                    </a:cubicBezTo>
                    <a:cubicBezTo>
                      <a:pt x="487" y="696"/>
                      <a:pt x="496" y="692"/>
                      <a:pt x="505" y="688"/>
                    </a:cubicBezTo>
                    <a:cubicBezTo>
                      <a:pt x="499" y="682"/>
                      <a:pt x="494" y="674"/>
                      <a:pt x="490" y="666"/>
                    </a:cubicBezTo>
                    <a:cubicBezTo>
                      <a:pt x="485" y="664"/>
                      <a:pt x="480" y="663"/>
                      <a:pt x="474" y="662"/>
                    </a:cubicBezTo>
                    <a:close/>
                    <a:moveTo>
                      <a:pt x="359" y="674"/>
                    </a:moveTo>
                    <a:cubicBezTo>
                      <a:pt x="368" y="682"/>
                      <a:pt x="384" y="682"/>
                      <a:pt x="391" y="671"/>
                    </a:cubicBezTo>
                    <a:cubicBezTo>
                      <a:pt x="380" y="670"/>
                      <a:pt x="370" y="672"/>
                      <a:pt x="359" y="674"/>
                    </a:cubicBezTo>
                    <a:close/>
                    <a:moveTo>
                      <a:pt x="334" y="674"/>
                    </a:moveTo>
                    <a:cubicBezTo>
                      <a:pt x="338" y="682"/>
                      <a:pt x="337" y="694"/>
                      <a:pt x="348" y="698"/>
                    </a:cubicBezTo>
                    <a:cubicBezTo>
                      <a:pt x="346" y="693"/>
                      <a:pt x="345" y="689"/>
                      <a:pt x="343" y="684"/>
                    </a:cubicBezTo>
                    <a:cubicBezTo>
                      <a:pt x="344" y="682"/>
                      <a:pt x="346" y="678"/>
                      <a:pt x="347" y="676"/>
                    </a:cubicBezTo>
                    <a:cubicBezTo>
                      <a:pt x="343" y="675"/>
                      <a:pt x="338" y="675"/>
                      <a:pt x="334" y="674"/>
                    </a:cubicBezTo>
                    <a:close/>
                    <a:moveTo>
                      <a:pt x="881" y="678"/>
                    </a:moveTo>
                    <a:cubicBezTo>
                      <a:pt x="876" y="690"/>
                      <a:pt x="875" y="704"/>
                      <a:pt x="885" y="713"/>
                    </a:cubicBezTo>
                    <a:cubicBezTo>
                      <a:pt x="889" y="701"/>
                      <a:pt x="887" y="688"/>
                      <a:pt x="887" y="676"/>
                    </a:cubicBezTo>
                    <a:cubicBezTo>
                      <a:pt x="885" y="676"/>
                      <a:pt x="882" y="677"/>
                      <a:pt x="881" y="678"/>
                    </a:cubicBezTo>
                    <a:close/>
                    <a:moveTo>
                      <a:pt x="596" y="681"/>
                    </a:moveTo>
                    <a:cubicBezTo>
                      <a:pt x="600" y="687"/>
                      <a:pt x="605" y="693"/>
                      <a:pt x="611" y="696"/>
                    </a:cubicBezTo>
                    <a:cubicBezTo>
                      <a:pt x="609" y="689"/>
                      <a:pt x="606" y="676"/>
                      <a:pt x="596" y="681"/>
                    </a:cubicBezTo>
                    <a:close/>
                    <a:moveTo>
                      <a:pt x="661" y="707"/>
                    </a:moveTo>
                    <a:cubicBezTo>
                      <a:pt x="670" y="705"/>
                      <a:pt x="680" y="704"/>
                      <a:pt x="685" y="696"/>
                    </a:cubicBezTo>
                    <a:cubicBezTo>
                      <a:pt x="684" y="690"/>
                      <a:pt x="682" y="684"/>
                      <a:pt x="681" y="677"/>
                    </a:cubicBezTo>
                    <a:cubicBezTo>
                      <a:pt x="667" y="680"/>
                      <a:pt x="659" y="694"/>
                      <a:pt x="661" y="707"/>
                    </a:cubicBezTo>
                    <a:close/>
                    <a:moveTo>
                      <a:pt x="458" y="708"/>
                    </a:moveTo>
                    <a:cubicBezTo>
                      <a:pt x="460" y="707"/>
                      <a:pt x="465" y="707"/>
                      <a:pt x="467" y="706"/>
                    </a:cubicBezTo>
                    <a:cubicBezTo>
                      <a:pt x="465" y="699"/>
                      <a:pt x="463" y="691"/>
                      <a:pt x="461" y="684"/>
                    </a:cubicBezTo>
                    <a:cubicBezTo>
                      <a:pt x="455" y="691"/>
                      <a:pt x="459" y="700"/>
                      <a:pt x="458" y="708"/>
                    </a:cubicBezTo>
                    <a:close/>
                    <a:moveTo>
                      <a:pt x="566" y="684"/>
                    </a:moveTo>
                    <a:cubicBezTo>
                      <a:pt x="555" y="689"/>
                      <a:pt x="543" y="700"/>
                      <a:pt x="546" y="714"/>
                    </a:cubicBezTo>
                    <a:cubicBezTo>
                      <a:pt x="555" y="712"/>
                      <a:pt x="573" y="714"/>
                      <a:pt x="571" y="700"/>
                    </a:cubicBezTo>
                    <a:cubicBezTo>
                      <a:pt x="570" y="695"/>
                      <a:pt x="572" y="685"/>
                      <a:pt x="566" y="684"/>
                    </a:cubicBezTo>
                    <a:close/>
                    <a:moveTo>
                      <a:pt x="311" y="695"/>
                    </a:moveTo>
                    <a:cubicBezTo>
                      <a:pt x="313" y="701"/>
                      <a:pt x="317" y="704"/>
                      <a:pt x="322" y="708"/>
                    </a:cubicBezTo>
                    <a:cubicBezTo>
                      <a:pt x="321" y="702"/>
                      <a:pt x="321" y="696"/>
                      <a:pt x="320" y="689"/>
                    </a:cubicBezTo>
                    <a:cubicBezTo>
                      <a:pt x="317" y="691"/>
                      <a:pt x="313" y="691"/>
                      <a:pt x="311" y="695"/>
                    </a:cubicBezTo>
                    <a:close/>
                    <a:moveTo>
                      <a:pt x="639" y="685"/>
                    </a:moveTo>
                    <a:cubicBezTo>
                      <a:pt x="633" y="695"/>
                      <a:pt x="627" y="706"/>
                      <a:pt x="628" y="719"/>
                    </a:cubicBezTo>
                    <a:cubicBezTo>
                      <a:pt x="631" y="719"/>
                      <a:pt x="636" y="718"/>
                      <a:pt x="639" y="718"/>
                    </a:cubicBezTo>
                    <a:cubicBezTo>
                      <a:pt x="641" y="707"/>
                      <a:pt x="643" y="695"/>
                      <a:pt x="639" y="685"/>
                    </a:cubicBezTo>
                    <a:close/>
                    <a:moveTo>
                      <a:pt x="235" y="700"/>
                    </a:moveTo>
                    <a:cubicBezTo>
                      <a:pt x="237" y="705"/>
                      <a:pt x="241" y="709"/>
                      <a:pt x="246" y="711"/>
                    </a:cubicBezTo>
                    <a:cubicBezTo>
                      <a:pt x="245" y="707"/>
                      <a:pt x="249" y="701"/>
                      <a:pt x="244" y="698"/>
                    </a:cubicBezTo>
                    <a:cubicBezTo>
                      <a:pt x="242" y="698"/>
                      <a:pt x="237" y="699"/>
                      <a:pt x="235" y="700"/>
                    </a:cubicBezTo>
                    <a:close/>
                    <a:moveTo>
                      <a:pt x="437" y="721"/>
                    </a:moveTo>
                    <a:cubicBezTo>
                      <a:pt x="444" y="715"/>
                      <a:pt x="450" y="706"/>
                      <a:pt x="451" y="697"/>
                    </a:cubicBezTo>
                    <a:cubicBezTo>
                      <a:pt x="439" y="698"/>
                      <a:pt x="436" y="711"/>
                      <a:pt x="437" y="721"/>
                    </a:cubicBezTo>
                    <a:close/>
                    <a:moveTo>
                      <a:pt x="359" y="723"/>
                    </a:moveTo>
                    <a:cubicBezTo>
                      <a:pt x="362" y="720"/>
                      <a:pt x="365" y="716"/>
                      <a:pt x="368" y="712"/>
                    </a:cubicBezTo>
                    <a:cubicBezTo>
                      <a:pt x="365" y="708"/>
                      <a:pt x="362" y="704"/>
                      <a:pt x="359" y="700"/>
                    </a:cubicBezTo>
                    <a:cubicBezTo>
                      <a:pt x="353" y="707"/>
                      <a:pt x="356" y="716"/>
                      <a:pt x="359" y="723"/>
                    </a:cubicBezTo>
                    <a:close/>
                    <a:moveTo>
                      <a:pt x="417" y="700"/>
                    </a:moveTo>
                    <a:cubicBezTo>
                      <a:pt x="409" y="703"/>
                      <a:pt x="416" y="714"/>
                      <a:pt x="423" y="709"/>
                    </a:cubicBezTo>
                    <a:cubicBezTo>
                      <a:pt x="431" y="705"/>
                      <a:pt x="424" y="694"/>
                      <a:pt x="417" y="700"/>
                    </a:cubicBezTo>
                    <a:close/>
                    <a:moveTo>
                      <a:pt x="845" y="703"/>
                    </a:moveTo>
                    <a:cubicBezTo>
                      <a:pt x="847" y="707"/>
                      <a:pt x="849" y="710"/>
                      <a:pt x="851" y="713"/>
                    </a:cubicBezTo>
                    <a:cubicBezTo>
                      <a:pt x="853" y="713"/>
                      <a:pt x="857" y="713"/>
                      <a:pt x="859" y="713"/>
                    </a:cubicBezTo>
                    <a:cubicBezTo>
                      <a:pt x="859" y="705"/>
                      <a:pt x="853" y="701"/>
                      <a:pt x="845" y="703"/>
                    </a:cubicBezTo>
                    <a:close/>
                    <a:moveTo>
                      <a:pt x="255" y="722"/>
                    </a:moveTo>
                    <a:cubicBezTo>
                      <a:pt x="264" y="722"/>
                      <a:pt x="268" y="711"/>
                      <a:pt x="268" y="704"/>
                    </a:cubicBezTo>
                    <a:cubicBezTo>
                      <a:pt x="263" y="709"/>
                      <a:pt x="252" y="713"/>
                      <a:pt x="255" y="722"/>
                    </a:cubicBezTo>
                    <a:close/>
                    <a:moveTo>
                      <a:pt x="338" y="705"/>
                    </a:moveTo>
                    <a:cubicBezTo>
                      <a:pt x="333" y="711"/>
                      <a:pt x="342" y="718"/>
                      <a:pt x="346" y="712"/>
                    </a:cubicBezTo>
                    <a:cubicBezTo>
                      <a:pt x="351" y="706"/>
                      <a:pt x="342" y="698"/>
                      <a:pt x="338" y="705"/>
                    </a:cubicBezTo>
                    <a:close/>
                    <a:moveTo>
                      <a:pt x="801" y="727"/>
                    </a:moveTo>
                    <a:cubicBezTo>
                      <a:pt x="796" y="738"/>
                      <a:pt x="813" y="751"/>
                      <a:pt x="820" y="739"/>
                    </a:cubicBezTo>
                    <a:cubicBezTo>
                      <a:pt x="826" y="728"/>
                      <a:pt x="819" y="715"/>
                      <a:pt x="819" y="704"/>
                    </a:cubicBezTo>
                    <a:cubicBezTo>
                      <a:pt x="812" y="711"/>
                      <a:pt x="805" y="718"/>
                      <a:pt x="801" y="727"/>
                    </a:cubicBezTo>
                    <a:close/>
                    <a:moveTo>
                      <a:pt x="1266" y="738"/>
                    </a:moveTo>
                    <a:cubicBezTo>
                      <a:pt x="1269" y="734"/>
                      <a:pt x="1271" y="731"/>
                      <a:pt x="1274" y="728"/>
                    </a:cubicBezTo>
                    <a:cubicBezTo>
                      <a:pt x="1282" y="734"/>
                      <a:pt x="1289" y="741"/>
                      <a:pt x="1296" y="749"/>
                    </a:cubicBezTo>
                    <a:cubicBezTo>
                      <a:pt x="1287" y="755"/>
                      <a:pt x="1278" y="762"/>
                      <a:pt x="1270" y="768"/>
                    </a:cubicBezTo>
                    <a:cubicBezTo>
                      <a:pt x="1268" y="765"/>
                      <a:pt x="1265" y="759"/>
                      <a:pt x="1263" y="756"/>
                    </a:cubicBezTo>
                    <a:cubicBezTo>
                      <a:pt x="1262" y="771"/>
                      <a:pt x="1257" y="787"/>
                      <a:pt x="1259" y="802"/>
                    </a:cubicBezTo>
                    <a:cubicBezTo>
                      <a:pt x="1267" y="786"/>
                      <a:pt x="1283" y="779"/>
                      <a:pt x="1296" y="769"/>
                    </a:cubicBezTo>
                    <a:cubicBezTo>
                      <a:pt x="1303" y="763"/>
                      <a:pt x="1313" y="767"/>
                      <a:pt x="1321" y="767"/>
                    </a:cubicBezTo>
                    <a:cubicBezTo>
                      <a:pt x="1322" y="772"/>
                      <a:pt x="1324" y="778"/>
                      <a:pt x="1325" y="783"/>
                    </a:cubicBezTo>
                    <a:cubicBezTo>
                      <a:pt x="1330" y="767"/>
                      <a:pt x="1331" y="751"/>
                      <a:pt x="1331" y="734"/>
                    </a:cubicBezTo>
                    <a:cubicBezTo>
                      <a:pt x="1328" y="738"/>
                      <a:pt x="1326" y="743"/>
                      <a:pt x="1324" y="748"/>
                    </a:cubicBezTo>
                    <a:cubicBezTo>
                      <a:pt x="1318" y="747"/>
                      <a:pt x="1311" y="747"/>
                      <a:pt x="1305" y="746"/>
                    </a:cubicBezTo>
                    <a:cubicBezTo>
                      <a:pt x="1294" y="738"/>
                      <a:pt x="1285" y="726"/>
                      <a:pt x="1274" y="716"/>
                    </a:cubicBezTo>
                    <a:cubicBezTo>
                      <a:pt x="1274" y="713"/>
                      <a:pt x="1273" y="707"/>
                      <a:pt x="1273" y="703"/>
                    </a:cubicBezTo>
                    <a:cubicBezTo>
                      <a:pt x="1264" y="713"/>
                      <a:pt x="1267" y="726"/>
                      <a:pt x="1266" y="738"/>
                    </a:cubicBezTo>
                    <a:close/>
                    <a:moveTo>
                      <a:pt x="112" y="703"/>
                    </a:moveTo>
                    <a:cubicBezTo>
                      <a:pt x="111" y="707"/>
                      <a:pt x="110" y="714"/>
                      <a:pt x="109" y="717"/>
                    </a:cubicBezTo>
                    <a:cubicBezTo>
                      <a:pt x="93" y="718"/>
                      <a:pt x="76" y="721"/>
                      <a:pt x="60" y="722"/>
                    </a:cubicBezTo>
                    <a:cubicBezTo>
                      <a:pt x="56" y="719"/>
                      <a:pt x="53" y="715"/>
                      <a:pt x="49" y="711"/>
                    </a:cubicBezTo>
                    <a:cubicBezTo>
                      <a:pt x="52" y="722"/>
                      <a:pt x="48" y="736"/>
                      <a:pt x="56" y="745"/>
                    </a:cubicBezTo>
                    <a:cubicBezTo>
                      <a:pt x="57" y="742"/>
                      <a:pt x="58" y="735"/>
                      <a:pt x="59" y="732"/>
                    </a:cubicBezTo>
                    <a:cubicBezTo>
                      <a:pt x="74" y="728"/>
                      <a:pt x="89" y="727"/>
                      <a:pt x="104" y="725"/>
                    </a:cubicBezTo>
                    <a:cubicBezTo>
                      <a:pt x="89" y="749"/>
                      <a:pt x="72" y="772"/>
                      <a:pt x="58" y="797"/>
                    </a:cubicBezTo>
                    <a:cubicBezTo>
                      <a:pt x="59" y="798"/>
                      <a:pt x="62" y="799"/>
                      <a:pt x="63" y="800"/>
                    </a:cubicBezTo>
                    <a:cubicBezTo>
                      <a:pt x="77" y="799"/>
                      <a:pt x="91" y="797"/>
                      <a:pt x="105" y="796"/>
                    </a:cubicBezTo>
                    <a:cubicBezTo>
                      <a:pt x="98" y="791"/>
                      <a:pt x="89" y="790"/>
                      <a:pt x="80" y="789"/>
                    </a:cubicBezTo>
                    <a:cubicBezTo>
                      <a:pt x="94" y="771"/>
                      <a:pt x="105" y="751"/>
                      <a:pt x="118" y="732"/>
                    </a:cubicBezTo>
                    <a:cubicBezTo>
                      <a:pt x="117" y="723"/>
                      <a:pt x="118" y="712"/>
                      <a:pt x="112" y="703"/>
                    </a:cubicBezTo>
                    <a:close/>
                    <a:moveTo>
                      <a:pt x="215" y="716"/>
                    </a:moveTo>
                    <a:cubicBezTo>
                      <a:pt x="216" y="723"/>
                      <a:pt x="228" y="723"/>
                      <a:pt x="229" y="716"/>
                    </a:cubicBezTo>
                    <a:cubicBezTo>
                      <a:pt x="227" y="711"/>
                      <a:pt x="216" y="710"/>
                      <a:pt x="215" y="716"/>
                    </a:cubicBezTo>
                    <a:close/>
                    <a:moveTo>
                      <a:pt x="273" y="714"/>
                    </a:moveTo>
                    <a:cubicBezTo>
                      <a:pt x="269" y="718"/>
                      <a:pt x="274" y="726"/>
                      <a:pt x="280" y="726"/>
                    </a:cubicBezTo>
                    <a:cubicBezTo>
                      <a:pt x="288" y="723"/>
                      <a:pt x="280" y="708"/>
                      <a:pt x="273" y="714"/>
                    </a:cubicBezTo>
                    <a:close/>
                    <a:moveTo>
                      <a:pt x="232" y="733"/>
                    </a:moveTo>
                    <a:cubicBezTo>
                      <a:pt x="237" y="732"/>
                      <a:pt x="243" y="731"/>
                      <a:pt x="248" y="728"/>
                    </a:cubicBezTo>
                    <a:cubicBezTo>
                      <a:pt x="248" y="713"/>
                      <a:pt x="236" y="727"/>
                      <a:pt x="232" y="733"/>
                    </a:cubicBezTo>
                    <a:close/>
                    <a:moveTo>
                      <a:pt x="257" y="734"/>
                    </a:moveTo>
                    <a:cubicBezTo>
                      <a:pt x="252" y="733"/>
                      <a:pt x="248" y="743"/>
                      <a:pt x="255" y="743"/>
                    </a:cubicBezTo>
                    <a:cubicBezTo>
                      <a:pt x="260" y="743"/>
                      <a:pt x="264" y="733"/>
                      <a:pt x="257" y="734"/>
                    </a:cubicBezTo>
                    <a:close/>
                    <a:moveTo>
                      <a:pt x="268" y="740"/>
                    </a:moveTo>
                    <a:cubicBezTo>
                      <a:pt x="274" y="742"/>
                      <a:pt x="276" y="740"/>
                      <a:pt x="275" y="734"/>
                    </a:cubicBezTo>
                    <a:cubicBezTo>
                      <a:pt x="269" y="732"/>
                      <a:pt x="267" y="735"/>
                      <a:pt x="268" y="740"/>
                    </a:cubicBezTo>
                    <a:close/>
                    <a:moveTo>
                      <a:pt x="531" y="732"/>
                    </a:moveTo>
                    <a:cubicBezTo>
                      <a:pt x="529" y="743"/>
                      <a:pt x="524" y="752"/>
                      <a:pt x="519" y="761"/>
                    </a:cubicBezTo>
                    <a:cubicBezTo>
                      <a:pt x="531" y="761"/>
                      <a:pt x="537" y="749"/>
                      <a:pt x="543" y="740"/>
                    </a:cubicBezTo>
                    <a:cubicBezTo>
                      <a:pt x="539" y="737"/>
                      <a:pt x="535" y="735"/>
                      <a:pt x="531" y="732"/>
                    </a:cubicBezTo>
                    <a:close/>
                    <a:moveTo>
                      <a:pt x="439" y="751"/>
                    </a:moveTo>
                    <a:cubicBezTo>
                      <a:pt x="435" y="763"/>
                      <a:pt x="425" y="773"/>
                      <a:pt x="422" y="786"/>
                    </a:cubicBezTo>
                    <a:cubicBezTo>
                      <a:pt x="423" y="786"/>
                      <a:pt x="426" y="787"/>
                      <a:pt x="428" y="787"/>
                    </a:cubicBezTo>
                    <a:cubicBezTo>
                      <a:pt x="436" y="781"/>
                      <a:pt x="443" y="771"/>
                      <a:pt x="447" y="761"/>
                    </a:cubicBezTo>
                    <a:cubicBezTo>
                      <a:pt x="450" y="755"/>
                      <a:pt x="442" y="754"/>
                      <a:pt x="439" y="751"/>
                    </a:cubicBezTo>
                    <a:close/>
                    <a:moveTo>
                      <a:pt x="461" y="772"/>
                    </a:moveTo>
                    <a:cubicBezTo>
                      <a:pt x="471" y="773"/>
                      <a:pt x="476" y="766"/>
                      <a:pt x="475" y="756"/>
                    </a:cubicBezTo>
                    <a:cubicBezTo>
                      <a:pt x="466" y="756"/>
                      <a:pt x="463" y="764"/>
                      <a:pt x="461" y="772"/>
                    </a:cubicBezTo>
                    <a:close/>
                    <a:moveTo>
                      <a:pt x="349" y="778"/>
                    </a:moveTo>
                    <a:cubicBezTo>
                      <a:pt x="351" y="778"/>
                      <a:pt x="355" y="777"/>
                      <a:pt x="357" y="777"/>
                    </a:cubicBezTo>
                    <a:cubicBezTo>
                      <a:pt x="358" y="773"/>
                      <a:pt x="359" y="768"/>
                      <a:pt x="359" y="764"/>
                    </a:cubicBezTo>
                    <a:cubicBezTo>
                      <a:pt x="351" y="764"/>
                      <a:pt x="350" y="771"/>
                      <a:pt x="349" y="778"/>
                    </a:cubicBezTo>
                    <a:close/>
                    <a:moveTo>
                      <a:pt x="533" y="772"/>
                    </a:moveTo>
                    <a:cubicBezTo>
                      <a:pt x="535" y="777"/>
                      <a:pt x="535" y="777"/>
                      <a:pt x="535" y="777"/>
                    </a:cubicBezTo>
                    <a:cubicBezTo>
                      <a:pt x="531" y="777"/>
                      <a:pt x="526" y="777"/>
                      <a:pt x="521" y="777"/>
                    </a:cubicBezTo>
                    <a:cubicBezTo>
                      <a:pt x="522" y="770"/>
                      <a:pt x="522" y="770"/>
                      <a:pt x="522" y="770"/>
                    </a:cubicBezTo>
                    <a:cubicBezTo>
                      <a:pt x="514" y="773"/>
                      <a:pt x="519" y="781"/>
                      <a:pt x="519" y="787"/>
                    </a:cubicBezTo>
                    <a:cubicBezTo>
                      <a:pt x="523" y="785"/>
                      <a:pt x="526" y="783"/>
                      <a:pt x="530" y="781"/>
                    </a:cubicBezTo>
                    <a:cubicBezTo>
                      <a:pt x="531" y="782"/>
                      <a:pt x="534" y="785"/>
                      <a:pt x="536" y="787"/>
                    </a:cubicBezTo>
                    <a:cubicBezTo>
                      <a:pt x="542" y="780"/>
                      <a:pt x="547" y="772"/>
                      <a:pt x="552" y="764"/>
                    </a:cubicBezTo>
                    <a:cubicBezTo>
                      <a:pt x="546" y="766"/>
                      <a:pt x="539" y="769"/>
                      <a:pt x="533" y="772"/>
                    </a:cubicBezTo>
                    <a:close/>
                    <a:moveTo>
                      <a:pt x="119" y="773"/>
                    </a:moveTo>
                    <a:cubicBezTo>
                      <a:pt x="122" y="784"/>
                      <a:pt x="111" y="794"/>
                      <a:pt x="102" y="783"/>
                    </a:cubicBezTo>
                    <a:cubicBezTo>
                      <a:pt x="104" y="787"/>
                      <a:pt x="105" y="791"/>
                      <a:pt x="107" y="795"/>
                    </a:cubicBezTo>
                    <a:cubicBezTo>
                      <a:pt x="110" y="795"/>
                      <a:pt x="117" y="794"/>
                      <a:pt x="120" y="794"/>
                    </a:cubicBezTo>
                    <a:cubicBezTo>
                      <a:pt x="121" y="797"/>
                      <a:pt x="123" y="804"/>
                      <a:pt x="124" y="808"/>
                    </a:cubicBezTo>
                    <a:cubicBezTo>
                      <a:pt x="128" y="797"/>
                      <a:pt x="125" y="785"/>
                      <a:pt x="125" y="774"/>
                    </a:cubicBezTo>
                    <a:cubicBezTo>
                      <a:pt x="123" y="773"/>
                      <a:pt x="121" y="773"/>
                      <a:pt x="119" y="773"/>
                    </a:cubicBezTo>
                    <a:close/>
                    <a:moveTo>
                      <a:pt x="628" y="783"/>
                    </a:moveTo>
                    <a:cubicBezTo>
                      <a:pt x="628" y="790"/>
                      <a:pt x="635" y="806"/>
                      <a:pt x="643" y="799"/>
                    </a:cubicBezTo>
                    <a:cubicBezTo>
                      <a:pt x="639" y="793"/>
                      <a:pt x="634" y="788"/>
                      <a:pt x="628" y="783"/>
                    </a:cubicBezTo>
                    <a:close/>
                    <a:moveTo>
                      <a:pt x="481" y="821"/>
                    </a:moveTo>
                    <a:cubicBezTo>
                      <a:pt x="486" y="818"/>
                      <a:pt x="491" y="815"/>
                      <a:pt x="495" y="811"/>
                    </a:cubicBezTo>
                    <a:cubicBezTo>
                      <a:pt x="493" y="810"/>
                      <a:pt x="490" y="807"/>
                      <a:pt x="488" y="805"/>
                    </a:cubicBezTo>
                    <a:cubicBezTo>
                      <a:pt x="490" y="798"/>
                      <a:pt x="492" y="791"/>
                      <a:pt x="494" y="784"/>
                    </a:cubicBezTo>
                    <a:cubicBezTo>
                      <a:pt x="476" y="788"/>
                      <a:pt x="482" y="808"/>
                      <a:pt x="481" y="821"/>
                    </a:cubicBezTo>
                    <a:close/>
                    <a:moveTo>
                      <a:pt x="549" y="797"/>
                    </a:moveTo>
                    <a:cubicBezTo>
                      <a:pt x="547" y="803"/>
                      <a:pt x="549" y="805"/>
                      <a:pt x="556" y="803"/>
                    </a:cubicBezTo>
                    <a:cubicBezTo>
                      <a:pt x="558" y="797"/>
                      <a:pt x="556" y="795"/>
                      <a:pt x="549" y="797"/>
                    </a:cubicBezTo>
                    <a:close/>
                    <a:moveTo>
                      <a:pt x="1254" y="810"/>
                    </a:moveTo>
                    <a:cubicBezTo>
                      <a:pt x="1248" y="838"/>
                      <a:pt x="1240" y="865"/>
                      <a:pt x="1229" y="891"/>
                    </a:cubicBezTo>
                    <a:cubicBezTo>
                      <a:pt x="1236" y="894"/>
                      <a:pt x="1242" y="897"/>
                      <a:pt x="1249" y="899"/>
                    </a:cubicBezTo>
                    <a:cubicBezTo>
                      <a:pt x="1247" y="894"/>
                      <a:pt x="1243" y="889"/>
                      <a:pt x="1239" y="884"/>
                    </a:cubicBezTo>
                    <a:cubicBezTo>
                      <a:pt x="1241" y="876"/>
                      <a:pt x="1244" y="868"/>
                      <a:pt x="1246" y="861"/>
                    </a:cubicBezTo>
                    <a:cubicBezTo>
                      <a:pt x="1263" y="867"/>
                      <a:pt x="1281" y="871"/>
                      <a:pt x="1297" y="878"/>
                    </a:cubicBezTo>
                    <a:cubicBezTo>
                      <a:pt x="1297" y="882"/>
                      <a:pt x="1297" y="891"/>
                      <a:pt x="1297" y="895"/>
                    </a:cubicBezTo>
                    <a:cubicBezTo>
                      <a:pt x="1305" y="880"/>
                      <a:pt x="1309" y="862"/>
                      <a:pt x="1313" y="845"/>
                    </a:cubicBezTo>
                    <a:cubicBezTo>
                      <a:pt x="1310" y="850"/>
                      <a:pt x="1306" y="854"/>
                      <a:pt x="1303" y="859"/>
                    </a:cubicBezTo>
                    <a:cubicBezTo>
                      <a:pt x="1285" y="856"/>
                      <a:pt x="1268" y="848"/>
                      <a:pt x="1251" y="844"/>
                    </a:cubicBezTo>
                    <a:cubicBezTo>
                      <a:pt x="1253" y="836"/>
                      <a:pt x="1256" y="828"/>
                      <a:pt x="1259" y="820"/>
                    </a:cubicBezTo>
                    <a:cubicBezTo>
                      <a:pt x="1263" y="819"/>
                      <a:pt x="1271" y="818"/>
                      <a:pt x="1275" y="817"/>
                    </a:cubicBezTo>
                    <a:cubicBezTo>
                      <a:pt x="1268" y="814"/>
                      <a:pt x="1261" y="812"/>
                      <a:pt x="1254" y="810"/>
                    </a:cubicBezTo>
                    <a:close/>
                    <a:moveTo>
                      <a:pt x="552" y="836"/>
                    </a:moveTo>
                    <a:cubicBezTo>
                      <a:pt x="560" y="829"/>
                      <a:pt x="566" y="821"/>
                      <a:pt x="571" y="812"/>
                    </a:cubicBezTo>
                    <a:cubicBezTo>
                      <a:pt x="558" y="810"/>
                      <a:pt x="553" y="825"/>
                      <a:pt x="552" y="836"/>
                    </a:cubicBezTo>
                    <a:close/>
                    <a:moveTo>
                      <a:pt x="64" y="824"/>
                    </a:moveTo>
                    <a:cubicBezTo>
                      <a:pt x="68" y="837"/>
                      <a:pt x="70" y="850"/>
                      <a:pt x="77" y="861"/>
                    </a:cubicBezTo>
                    <a:cubicBezTo>
                      <a:pt x="77" y="857"/>
                      <a:pt x="77" y="849"/>
                      <a:pt x="77" y="844"/>
                    </a:cubicBezTo>
                    <a:cubicBezTo>
                      <a:pt x="83" y="845"/>
                      <a:pt x="90" y="845"/>
                      <a:pt x="97" y="847"/>
                    </a:cubicBezTo>
                    <a:cubicBezTo>
                      <a:pt x="97" y="850"/>
                      <a:pt x="98" y="855"/>
                      <a:pt x="98" y="858"/>
                    </a:cubicBezTo>
                    <a:cubicBezTo>
                      <a:pt x="101" y="860"/>
                      <a:pt x="105" y="862"/>
                      <a:pt x="107" y="863"/>
                    </a:cubicBezTo>
                    <a:cubicBezTo>
                      <a:pt x="106" y="859"/>
                      <a:pt x="105" y="851"/>
                      <a:pt x="104" y="847"/>
                    </a:cubicBezTo>
                    <a:cubicBezTo>
                      <a:pt x="112" y="848"/>
                      <a:pt x="121" y="849"/>
                      <a:pt x="129" y="850"/>
                    </a:cubicBezTo>
                    <a:cubicBezTo>
                      <a:pt x="124" y="856"/>
                      <a:pt x="118" y="861"/>
                      <a:pt x="113" y="867"/>
                    </a:cubicBezTo>
                    <a:cubicBezTo>
                      <a:pt x="109" y="864"/>
                      <a:pt x="106" y="865"/>
                      <a:pt x="102" y="866"/>
                    </a:cubicBezTo>
                    <a:cubicBezTo>
                      <a:pt x="107" y="876"/>
                      <a:pt x="96" y="880"/>
                      <a:pt x="91" y="887"/>
                    </a:cubicBezTo>
                    <a:cubicBezTo>
                      <a:pt x="87" y="882"/>
                      <a:pt x="84" y="878"/>
                      <a:pt x="80" y="874"/>
                    </a:cubicBezTo>
                    <a:cubicBezTo>
                      <a:pt x="83" y="889"/>
                      <a:pt x="88" y="904"/>
                      <a:pt x="93" y="918"/>
                    </a:cubicBezTo>
                    <a:cubicBezTo>
                      <a:pt x="96" y="912"/>
                      <a:pt x="97" y="903"/>
                      <a:pt x="103" y="899"/>
                    </a:cubicBezTo>
                    <a:cubicBezTo>
                      <a:pt x="117" y="886"/>
                      <a:pt x="131" y="872"/>
                      <a:pt x="146" y="859"/>
                    </a:cubicBezTo>
                    <a:cubicBezTo>
                      <a:pt x="144" y="854"/>
                      <a:pt x="143" y="848"/>
                      <a:pt x="140" y="843"/>
                    </a:cubicBezTo>
                    <a:cubicBezTo>
                      <a:pt x="121" y="841"/>
                      <a:pt x="103" y="839"/>
                      <a:pt x="84" y="837"/>
                    </a:cubicBezTo>
                    <a:cubicBezTo>
                      <a:pt x="75" y="836"/>
                      <a:pt x="70" y="829"/>
                      <a:pt x="64" y="824"/>
                    </a:cubicBezTo>
                    <a:close/>
                    <a:moveTo>
                      <a:pt x="517" y="856"/>
                    </a:moveTo>
                    <a:cubicBezTo>
                      <a:pt x="522" y="853"/>
                      <a:pt x="527" y="850"/>
                      <a:pt x="529" y="844"/>
                    </a:cubicBezTo>
                    <a:cubicBezTo>
                      <a:pt x="529" y="837"/>
                      <a:pt x="525" y="830"/>
                      <a:pt x="523" y="823"/>
                    </a:cubicBezTo>
                    <a:cubicBezTo>
                      <a:pt x="509" y="829"/>
                      <a:pt x="515" y="845"/>
                      <a:pt x="517" y="856"/>
                    </a:cubicBezTo>
                    <a:close/>
                    <a:moveTo>
                      <a:pt x="553" y="858"/>
                    </a:moveTo>
                    <a:cubicBezTo>
                      <a:pt x="550" y="863"/>
                      <a:pt x="547" y="869"/>
                      <a:pt x="544" y="875"/>
                    </a:cubicBezTo>
                    <a:cubicBezTo>
                      <a:pt x="554" y="872"/>
                      <a:pt x="564" y="867"/>
                      <a:pt x="571" y="859"/>
                    </a:cubicBezTo>
                    <a:cubicBezTo>
                      <a:pt x="566" y="855"/>
                      <a:pt x="559" y="855"/>
                      <a:pt x="553" y="858"/>
                    </a:cubicBezTo>
                    <a:close/>
                    <a:moveTo>
                      <a:pt x="155" y="899"/>
                    </a:moveTo>
                    <a:cubicBezTo>
                      <a:pt x="155" y="902"/>
                      <a:pt x="155" y="909"/>
                      <a:pt x="154" y="912"/>
                    </a:cubicBezTo>
                    <a:cubicBezTo>
                      <a:pt x="140" y="922"/>
                      <a:pt x="124" y="928"/>
                      <a:pt x="109" y="936"/>
                    </a:cubicBezTo>
                    <a:cubicBezTo>
                      <a:pt x="105" y="933"/>
                      <a:pt x="101" y="930"/>
                      <a:pt x="97" y="928"/>
                    </a:cubicBezTo>
                    <a:cubicBezTo>
                      <a:pt x="101" y="939"/>
                      <a:pt x="107" y="950"/>
                      <a:pt x="114" y="960"/>
                    </a:cubicBezTo>
                    <a:cubicBezTo>
                      <a:pt x="114" y="955"/>
                      <a:pt x="113" y="949"/>
                      <a:pt x="113" y="944"/>
                    </a:cubicBezTo>
                    <a:cubicBezTo>
                      <a:pt x="126" y="937"/>
                      <a:pt x="139" y="930"/>
                      <a:pt x="152" y="924"/>
                    </a:cubicBezTo>
                    <a:cubicBezTo>
                      <a:pt x="148" y="948"/>
                      <a:pt x="141" y="972"/>
                      <a:pt x="136" y="996"/>
                    </a:cubicBezTo>
                    <a:cubicBezTo>
                      <a:pt x="135" y="1000"/>
                      <a:pt x="132" y="1007"/>
                      <a:pt x="139" y="1008"/>
                    </a:cubicBezTo>
                    <a:cubicBezTo>
                      <a:pt x="155" y="1001"/>
                      <a:pt x="170" y="992"/>
                      <a:pt x="185" y="985"/>
                    </a:cubicBezTo>
                    <a:cubicBezTo>
                      <a:pt x="191" y="979"/>
                      <a:pt x="195" y="988"/>
                      <a:pt x="199" y="991"/>
                    </a:cubicBezTo>
                    <a:cubicBezTo>
                      <a:pt x="200" y="991"/>
                      <a:pt x="201" y="990"/>
                      <a:pt x="202" y="990"/>
                    </a:cubicBezTo>
                    <a:cubicBezTo>
                      <a:pt x="196" y="980"/>
                      <a:pt x="193" y="968"/>
                      <a:pt x="185" y="960"/>
                    </a:cubicBezTo>
                    <a:cubicBezTo>
                      <a:pt x="184" y="965"/>
                      <a:pt x="189" y="975"/>
                      <a:pt x="182" y="978"/>
                    </a:cubicBezTo>
                    <a:cubicBezTo>
                      <a:pt x="173" y="983"/>
                      <a:pt x="163" y="988"/>
                      <a:pt x="153" y="992"/>
                    </a:cubicBezTo>
                    <a:cubicBezTo>
                      <a:pt x="157" y="972"/>
                      <a:pt x="163" y="953"/>
                      <a:pt x="167" y="932"/>
                    </a:cubicBezTo>
                    <a:cubicBezTo>
                      <a:pt x="170" y="920"/>
                      <a:pt x="160" y="909"/>
                      <a:pt x="155" y="899"/>
                    </a:cubicBezTo>
                    <a:close/>
                    <a:moveTo>
                      <a:pt x="1206" y="945"/>
                    </a:moveTo>
                    <a:cubicBezTo>
                      <a:pt x="1210" y="942"/>
                      <a:pt x="1215" y="939"/>
                      <a:pt x="1219" y="937"/>
                    </a:cubicBezTo>
                    <a:cubicBezTo>
                      <a:pt x="1236" y="944"/>
                      <a:pt x="1251" y="951"/>
                      <a:pt x="1266" y="959"/>
                    </a:cubicBezTo>
                    <a:cubicBezTo>
                      <a:pt x="1265" y="963"/>
                      <a:pt x="1263" y="966"/>
                      <a:pt x="1262" y="970"/>
                    </a:cubicBezTo>
                    <a:cubicBezTo>
                      <a:pt x="1263" y="970"/>
                      <a:pt x="1267" y="969"/>
                      <a:pt x="1268" y="969"/>
                    </a:cubicBezTo>
                    <a:cubicBezTo>
                      <a:pt x="1273" y="956"/>
                      <a:pt x="1279" y="944"/>
                      <a:pt x="1284" y="931"/>
                    </a:cubicBezTo>
                    <a:cubicBezTo>
                      <a:pt x="1280" y="934"/>
                      <a:pt x="1276" y="937"/>
                      <a:pt x="1272" y="940"/>
                    </a:cubicBezTo>
                    <a:cubicBezTo>
                      <a:pt x="1256" y="935"/>
                      <a:pt x="1241" y="926"/>
                      <a:pt x="1226" y="920"/>
                    </a:cubicBezTo>
                    <a:cubicBezTo>
                      <a:pt x="1226" y="914"/>
                      <a:pt x="1226" y="909"/>
                      <a:pt x="1226" y="903"/>
                    </a:cubicBezTo>
                    <a:cubicBezTo>
                      <a:pt x="1218" y="917"/>
                      <a:pt x="1213" y="931"/>
                      <a:pt x="1206" y="945"/>
                    </a:cubicBezTo>
                    <a:close/>
                    <a:moveTo>
                      <a:pt x="746" y="939"/>
                    </a:moveTo>
                    <a:cubicBezTo>
                      <a:pt x="742" y="944"/>
                      <a:pt x="750" y="953"/>
                      <a:pt x="756" y="948"/>
                    </a:cubicBezTo>
                    <a:cubicBezTo>
                      <a:pt x="761" y="942"/>
                      <a:pt x="751" y="934"/>
                      <a:pt x="746" y="939"/>
                    </a:cubicBezTo>
                    <a:close/>
                    <a:moveTo>
                      <a:pt x="1180" y="1016"/>
                    </a:moveTo>
                    <a:cubicBezTo>
                      <a:pt x="1201" y="1027"/>
                      <a:pt x="1215" y="996"/>
                      <a:pt x="1236" y="1001"/>
                    </a:cubicBezTo>
                    <a:cubicBezTo>
                      <a:pt x="1245" y="1019"/>
                      <a:pt x="1223" y="1033"/>
                      <a:pt x="1207" y="1031"/>
                    </a:cubicBezTo>
                    <a:cubicBezTo>
                      <a:pt x="1212" y="1035"/>
                      <a:pt x="1218" y="1039"/>
                      <a:pt x="1224" y="1042"/>
                    </a:cubicBezTo>
                    <a:cubicBezTo>
                      <a:pt x="1232" y="1029"/>
                      <a:pt x="1244" y="1018"/>
                      <a:pt x="1247" y="1002"/>
                    </a:cubicBezTo>
                    <a:cubicBezTo>
                      <a:pt x="1249" y="994"/>
                      <a:pt x="1244" y="984"/>
                      <a:pt x="1236" y="982"/>
                    </a:cubicBezTo>
                    <a:cubicBezTo>
                      <a:pt x="1216" y="978"/>
                      <a:pt x="1203" y="1004"/>
                      <a:pt x="1183" y="1001"/>
                    </a:cubicBezTo>
                    <a:cubicBezTo>
                      <a:pt x="1179" y="983"/>
                      <a:pt x="1199" y="975"/>
                      <a:pt x="1213" y="973"/>
                    </a:cubicBezTo>
                    <a:cubicBezTo>
                      <a:pt x="1208" y="970"/>
                      <a:pt x="1202" y="967"/>
                      <a:pt x="1197" y="965"/>
                    </a:cubicBezTo>
                    <a:cubicBezTo>
                      <a:pt x="1185" y="979"/>
                      <a:pt x="1165" y="999"/>
                      <a:pt x="1180" y="1016"/>
                    </a:cubicBezTo>
                    <a:close/>
                    <a:moveTo>
                      <a:pt x="170" y="1036"/>
                    </a:moveTo>
                    <a:cubicBezTo>
                      <a:pt x="167" y="1061"/>
                      <a:pt x="187" y="1081"/>
                      <a:pt x="202" y="1099"/>
                    </a:cubicBezTo>
                    <a:cubicBezTo>
                      <a:pt x="209" y="1097"/>
                      <a:pt x="215" y="1094"/>
                      <a:pt x="222" y="1091"/>
                    </a:cubicBezTo>
                    <a:cubicBezTo>
                      <a:pt x="203" y="1090"/>
                      <a:pt x="184" y="1079"/>
                      <a:pt x="181" y="1060"/>
                    </a:cubicBezTo>
                    <a:cubicBezTo>
                      <a:pt x="176" y="1038"/>
                      <a:pt x="203" y="1016"/>
                      <a:pt x="223" y="1029"/>
                    </a:cubicBezTo>
                    <a:cubicBezTo>
                      <a:pt x="239" y="1038"/>
                      <a:pt x="244" y="1058"/>
                      <a:pt x="238" y="1075"/>
                    </a:cubicBezTo>
                    <a:cubicBezTo>
                      <a:pt x="243" y="1071"/>
                      <a:pt x="248" y="1067"/>
                      <a:pt x="253" y="1064"/>
                    </a:cubicBezTo>
                    <a:cubicBezTo>
                      <a:pt x="244" y="1043"/>
                      <a:pt x="231" y="1021"/>
                      <a:pt x="208" y="1013"/>
                    </a:cubicBezTo>
                    <a:cubicBezTo>
                      <a:pt x="192" y="1006"/>
                      <a:pt x="171" y="1017"/>
                      <a:pt x="170" y="1036"/>
                    </a:cubicBezTo>
                    <a:close/>
                    <a:moveTo>
                      <a:pt x="1133" y="1053"/>
                    </a:moveTo>
                    <a:cubicBezTo>
                      <a:pt x="1119" y="1066"/>
                      <a:pt x="1107" y="1082"/>
                      <a:pt x="1096" y="1099"/>
                    </a:cubicBezTo>
                    <a:cubicBezTo>
                      <a:pt x="1101" y="1096"/>
                      <a:pt x="1106" y="1093"/>
                      <a:pt x="1112" y="1092"/>
                    </a:cubicBezTo>
                    <a:cubicBezTo>
                      <a:pt x="1126" y="1102"/>
                      <a:pt x="1139" y="1114"/>
                      <a:pt x="1151" y="1126"/>
                    </a:cubicBezTo>
                    <a:cubicBezTo>
                      <a:pt x="1148" y="1131"/>
                      <a:pt x="1146" y="1136"/>
                      <a:pt x="1144" y="1140"/>
                    </a:cubicBezTo>
                    <a:cubicBezTo>
                      <a:pt x="1156" y="1128"/>
                      <a:pt x="1169" y="1116"/>
                      <a:pt x="1177" y="1101"/>
                    </a:cubicBezTo>
                    <a:cubicBezTo>
                      <a:pt x="1172" y="1104"/>
                      <a:pt x="1168" y="1108"/>
                      <a:pt x="1163" y="1111"/>
                    </a:cubicBezTo>
                    <a:cubicBezTo>
                      <a:pt x="1157" y="1107"/>
                      <a:pt x="1150" y="1101"/>
                      <a:pt x="1144" y="1096"/>
                    </a:cubicBezTo>
                    <a:cubicBezTo>
                      <a:pt x="1136" y="1089"/>
                      <a:pt x="1128" y="1082"/>
                      <a:pt x="1119" y="1075"/>
                    </a:cubicBezTo>
                    <a:cubicBezTo>
                      <a:pt x="1126" y="1066"/>
                      <a:pt x="1139" y="1052"/>
                      <a:pt x="1151" y="1061"/>
                    </a:cubicBezTo>
                    <a:cubicBezTo>
                      <a:pt x="1160" y="1067"/>
                      <a:pt x="1152" y="1079"/>
                      <a:pt x="1153" y="1087"/>
                    </a:cubicBezTo>
                    <a:cubicBezTo>
                      <a:pt x="1164" y="1089"/>
                      <a:pt x="1177" y="1087"/>
                      <a:pt x="1188" y="1085"/>
                    </a:cubicBezTo>
                    <a:cubicBezTo>
                      <a:pt x="1199" y="1080"/>
                      <a:pt x="1207" y="1071"/>
                      <a:pt x="1213" y="1061"/>
                    </a:cubicBezTo>
                    <a:cubicBezTo>
                      <a:pt x="1199" y="1072"/>
                      <a:pt x="1182" y="1071"/>
                      <a:pt x="1165" y="1072"/>
                    </a:cubicBezTo>
                    <a:cubicBezTo>
                      <a:pt x="1166" y="1063"/>
                      <a:pt x="1171" y="1049"/>
                      <a:pt x="1160" y="1045"/>
                    </a:cubicBezTo>
                    <a:cubicBezTo>
                      <a:pt x="1150" y="1039"/>
                      <a:pt x="1140" y="1047"/>
                      <a:pt x="1133" y="1053"/>
                    </a:cubicBezTo>
                    <a:close/>
                    <a:moveTo>
                      <a:pt x="260" y="1068"/>
                    </a:moveTo>
                    <a:cubicBezTo>
                      <a:pt x="262" y="1074"/>
                      <a:pt x="263" y="1079"/>
                      <a:pt x="264" y="1084"/>
                    </a:cubicBezTo>
                    <a:cubicBezTo>
                      <a:pt x="254" y="1097"/>
                      <a:pt x="242" y="1109"/>
                      <a:pt x="229" y="1121"/>
                    </a:cubicBezTo>
                    <a:cubicBezTo>
                      <a:pt x="225" y="1119"/>
                      <a:pt x="220" y="1117"/>
                      <a:pt x="215" y="1116"/>
                    </a:cubicBezTo>
                    <a:cubicBezTo>
                      <a:pt x="227" y="1127"/>
                      <a:pt x="237" y="1139"/>
                      <a:pt x="250" y="1147"/>
                    </a:cubicBezTo>
                    <a:cubicBezTo>
                      <a:pt x="248" y="1142"/>
                      <a:pt x="244" y="1138"/>
                      <a:pt x="245" y="1132"/>
                    </a:cubicBezTo>
                    <a:cubicBezTo>
                      <a:pt x="249" y="1126"/>
                      <a:pt x="254" y="1121"/>
                      <a:pt x="260" y="1115"/>
                    </a:cubicBezTo>
                    <a:cubicBezTo>
                      <a:pt x="270" y="1126"/>
                      <a:pt x="281" y="1135"/>
                      <a:pt x="291" y="1145"/>
                    </a:cubicBezTo>
                    <a:cubicBezTo>
                      <a:pt x="286" y="1152"/>
                      <a:pt x="280" y="1157"/>
                      <a:pt x="273" y="1163"/>
                    </a:cubicBezTo>
                    <a:cubicBezTo>
                      <a:pt x="269" y="1160"/>
                      <a:pt x="265" y="1159"/>
                      <a:pt x="260" y="1157"/>
                    </a:cubicBezTo>
                    <a:cubicBezTo>
                      <a:pt x="271" y="1169"/>
                      <a:pt x="282" y="1180"/>
                      <a:pt x="295" y="1190"/>
                    </a:cubicBezTo>
                    <a:cubicBezTo>
                      <a:pt x="293" y="1185"/>
                      <a:pt x="291" y="1180"/>
                      <a:pt x="289" y="1176"/>
                    </a:cubicBezTo>
                    <a:cubicBezTo>
                      <a:pt x="299" y="1161"/>
                      <a:pt x="312" y="1150"/>
                      <a:pt x="324" y="1137"/>
                    </a:cubicBezTo>
                    <a:cubicBezTo>
                      <a:pt x="328" y="1139"/>
                      <a:pt x="333" y="1141"/>
                      <a:pt x="338" y="1143"/>
                    </a:cubicBezTo>
                    <a:cubicBezTo>
                      <a:pt x="329" y="1131"/>
                      <a:pt x="317" y="1120"/>
                      <a:pt x="304" y="1111"/>
                    </a:cubicBezTo>
                    <a:cubicBezTo>
                      <a:pt x="306" y="1116"/>
                      <a:pt x="308" y="1120"/>
                      <a:pt x="310" y="1125"/>
                    </a:cubicBezTo>
                    <a:cubicBezTo>
                      <a:pt x="305" y="1130"/>
                      <a:pt x="301" y="1135"/>
                      <a:pt x="296" y="1141"/>
                    </a:cubicBezTo>
                    <a:cubicBezTo>
                      <a:pt x="285" y="1131"/>
                      <a:pt x="274" y="1121"/>
                      <a:pt x="263" y="1111"/>
                    </a:cubicBezTo>
                    <a:cubicBezTo>
                      <a:pt x="269" y="1106"/>
                      <a:pt x="274" y="1101"/>
                      <a:pt x="279" y="1095"/>
                    </a:cubicBezTo>
                    <a:cubicBezTo>
                      <a:pt x="284" y="1097"/>
                      <a:pt x="288" y="1099"/>
                      <a:pt x="293" y="1100"/>
                    </a:cubicBezTo>
                    <a:cubicBezTo>
                      <a:pt x="283" y="1089"/>
                      <a:pt x="271" y="1079"/>
                      <a:pt x="260" y="1068"/>
                    </a:cubicBezTo>
                    <a:close/>
                    <a:moveTo>
                      <a:pt x="1028" y="1155"/>
                    </a:moveTo>
                    <a:cubicBezTo>
                      <a:pt x="1032" y="1153"/>
                      <a:pt x="1037" y="1152"/>
                      <a:pt x="1042" y="1150"/>
                    </a:cubicBezTo>
                    <a:cubicBezTo>
                      <a:pt x="1055" y="1162"/>
                      <a:pt x="1066" y="1176"/>
                      <a:pt x="1077" y="1191"/>
                    </a:cubicBezTo>
                    <a:cubicBezTo>
                      <a:pt x="1073" y="1195"/>
                      <a:pt x="1070" y="1200"/>
                      <a:pt x="1067" y="1205"/>
                    </a:cubicBezTo>
                    <a:cubicBezTo>
                      <a:pt x="1089" y="1190"/>
                      <a:pt x="1110" y="1172"/>
                      <a:pt x="1130" y="1154"/>
                    </a:cubicBezTo>
                    <a:cubicBezTo>
                      <a:pt x="1126" y="1149"/>
                      <a:pt x="1122" y="1145"/>
                      <a:pt x="1118" y="1140"/>
                    </a:cubicBezTo>
                    <a:cubicBezTo>
                      <a:pt x="1118" y="1145"/>
                      <a:pt x="1118" y="1151"/>
                      <a:pt x="1118" y="1156"/>
                    </a:cubicBezTo>
                    <a:cubicBezTo>
                      <a:pt x="1110" y="1165"/>
                      <a:pt x="1100" y="1172"/>
                      <a:pt x="1091" y="1179"/>
                    </a:cubicBezTo>
                    <a:cubicBezTo>
                      <a:pt x="1086" y="1173"/>
                      <a:pt x="1080" y="1167"/>
                      <a:pt x="1075" y="1160"/>
                    </a:cubicBezTo>
                    <a:cubicBezTo>
                      <a:pt x="1082" y="1155"/>
                      <a:pt x="1090" y="1149"/>
                      <a:pt x="1097" y="1143"/>
                    </a:cubicBezTo>
                    <a:cubicBezTo>
                      <a:pt x="1101" y="1144"/>
                      <a:pt x="1104" y="1145"/>
                      <a:pt x="1108" y="1146"/>
                    </a:cubicBezTo>
                    <a:cubicBezTo>
                      <a:pt x="1104" y="1139"/>
                      <a:pt x="1100" y="1132"/>
                      <a:pt x="1094" y="1126"/>
                    </a:cubicBezTo>
                    <a:cubicBezTo>
                      <a:pt x="1095" y="1141"/>
                      <a:pt x="1081" y="1147"/>
                      <a:pt x="1072" y="1156"/>
                    </a:cubicBezTo>
                    <a:cubicBezTo>
                      <a:pt x="1067" y="1150"/>
                      <a:pt x="1061" y="1144"/>
                      <a:pt x="1056" y="1139"/>
                    </a:cubicBezTo>
                    <a:cubicBezTo>
                      <a:pt x="1068" y="1129"/>
                      <a:pt x="1079" y="1112"/>
                      <a:pt x="1096" y="1119"/>
                    </a:cubicBezTo>
                    <a:cubicBezTo>
                      <a:pt x="1092" y="1115"/>
                      <a:pt x="1089" y="1110"/>
                      <a:pt x="1084" y="1108"/>
                    </a:cubicBezTo>
                    <a:cubicBezTo>
                      <a:pt x="1065" y="1123"/>
                      <a:pt x="1045" y="1138"/>
                      <a:pt x="1028" y="1155"/>
                    </a:cubicBezTo>
                    <a:close/>
                    <a:moveTo>
                      <a:pt x="992" y="1178"/>
                    </a:moveTo>
                    <a:cubicBezTo>
                      <a:pt x="997" y="1177"/>
                      <a:pt x="1003" y="1176"/>
                      <a:pt x="1008" y="1174"/>
                    </a:cubicBezTo>
                    <a:cubicBezTo>
                      <a:pt x="1009" y="1190"/>
                      <a:pt x="1010" y="1205"/>
                      <a:pt x="1011" y="1221"/>
                    </a:cubicBezTo>
                    <a:cubicBezTo>
                      <a:pt x="997" y="1214"/>
                      <a:pt x="983" y="1206"/>
                      <a:pt x="970" y="1197"/>
                    </a:cubicBezTo>
                    <a:cubicBezTo>
                      <a:pt x="973" y="1193"/>
                      <a:pt x="977" y="1188"/>
                      <a:pt x="981" y="1184"/>
                    </a:cubicBezTo>
                    <a:cubicBezTo>
                      <a:pt x="966" y="1191"/>
                      <a:pt x="947" y="1196"/>
                      <a:pt x="939" y="1211"/>
                    </a:cubicBezTo>
                    <a:cubicBezTo>
                      <a:pt x="941" y="1210"/>
                      <a:pt x="946" y="1207"/>
                      <a:pt x="948" y="1206"/>
                    </a:cubicBezTo>
                    <a:cubicBezTo>
                      <a:pt x="971" y="1216"/>
                      <a:pt x="991" y="1230"/>
                      <a:pt x="1012" y="1241"/>
                    </a:cubicBezTo>
                    <a:cubicBezTo>
                      <a:pt x="1014" y="1241"/>
                      <a:pt x="1017" y="1239"/>
                      <a:pt x="1018" y="1238"/>
                    </a:cubicBezTo>
                    <a:cubicBezTo>
                      <a:pt x="1022" y="1211"/>
                      <a:pt x="1009" y="1182"/>
                      <a:pt x="1024" y="1157"/>
                    </a:cubicBezTo>
                    <a:cubicBezTo>
                      <a:pt x="1013" y="1163"/>
                      <a:pt x="1001" y="1169"/>
                      <a:pt x="992" y="1178"/>
                    </a:cubicBezTo>
                    <a:close/>
                    <a:moveTo>
                      <a:pt x="323" y="1193"/>
                    </a:moveTo>
                    <a:cubicBezTo>
                      <a:pt x="317" y="1197"/>
                      <a:pt x="309" y="1194"/>
                      <a:pt x="303" y="1195"/>
                    </a:cubicBezTo>
                    <a:cubicBezTo>
                      <a:pt x="312" y="1204"/>
                      <a:pt x="323" y="1211"/>
                      <a:pt x="336" y="1216"/>
                    </a:cubicBezTo>
                    <a:cubicBezTo>
                      <a:pt x="332" y="1211"/>
                      <a:pt x="328" y="1207"/>
                      <a:pt x="324" y="1203"/>
                    </a:cubicBezTo>
                    <a:cubicBezTo>
                      <a:pt x="329" y="1199"/>
                      <a:pt x="334" y="1195"/>
                      <a:pt x="340" y="1192"/>
                    </a:cubicBezTo>
                    <a:cubicBezTo>
                      <a:pt x="348" y="1196"/>
                      <a:pt x="356" y="1201"/>
                      <a:pt x="363" y="1206"/>
                    </a:cubicBezTo>
                    <a:cubicBezTo>
                      <a:pt x="364" y="1213"/>
                      <a:pt x="362" y="1220"/>
                      <a:pt x="362" y="1227"/>
                    </a:cubicBezTo>
                    <a:cubicBezTo>
                      <a:pt x="357" y="1225"/>
                      <a:pt x="351" y="1223"/>
                      <a:pt x="346" y="1221"/>
                    </a:cubicBezTo>
                    <a:cubicBezTo>
                      <a:pt x="356" y="1234"/>
                      <a:pt x="372" y="1241"/>
                      <a:pt x="385" y="1249"/>
                    </a:cubicBezTo>
                    <a:cubicBezTo>
                      <a:pt x="383" y="1245"/>
                      <a:pt x="380" y="1240"/>
                      <a:pt x="378" y="1236"/>
                    </a:cubicBezTo>
                    <a:cubicBezTo>
                      <a:pt x="380" y="1214"/>
                      <a:pt x="384" y="1191"/>
                      <a:pt x="386" y="1169"/>
                    </a:cubicBezTo>
                    <a:cubicBezTo>
                      <a:pt x="381" y="1166"/>
                      <a:pt x="377" y="1163"/>
                      <a:pt x="372" y="1160"/>
                    </a:cubicBezTo>
                    <a:cubicBezTo>
                      <a:pt x="356" y="1172"/>
                      <a:pt x="340" y="1182"/>
                      <a:pt x="323" y="1193"/>
                    </a:cubicBezTo>
                    <a:close/>
                    <a:moveTo>
                      <a:pt x="420" y="1194"/>
                    </a:moveTo>
                    <a:cubicBezTo>
                      <a:pt x="422" y="1199"/>
                      <a:pt x="429" y="1205"/>
                      <a:pt x="425" y="1211"/>
                    </a:cubicBezTo>
                    <a:cubicBezTo>
                      <a:pt x="419" y="1225"/>
                      <a:pt x="415" y="1239"/>
                      <a:pt x="407" y="1251"/>
                    </a:cubicBezTo>
                    <a:cubicBezTo>
                      <a:pt x="404" y="1252"/>
                      <a:pt x="397" y="1253"/>
                      <a:pt x="393" y="1254"/>
                    </a:cubicBezTo>
                    <a:cubicBezTo>
                      <a:pt x="404" y="1259"/>
                      <a:pt x="415" y="1266"/>
                      <a:pt x="427" y="1267"/>
                    </a:cubicBezTo>
                    <a:cubicBezTo>
                      <a:pt x="423" y="1263"/>
                      <a:pt x="419" y="1259"/>
                      <a:pt x="416" y="1256"/>
                    </a:cubicBezTo>
                    <a:cubicBezTo>
                      <a:pt x="420" y="1242"/>
                      <a:pt x="426" y="1229"/>
                      <a:pt x="432" y="1216"/>
                    </a:cubicBezTo>
                    <a:cubicBezTo>
                      <a:pt x="450" y="1239"/>
                      <a:pt x="456" y="1270"/>
                      <a:pt x="476" y="1291"/>
                    </a:cubicBezTo>
                    <a:cubicBezTo>
                      <a:pt x="484" y="1272"/>
                      <a:pt x="492" y="1254"/>
                      <a:pt x="499" y="1235"/>
                    </a:cubicBezTo>
                    <a:cubicBezTo>
                      <a:pt x="503" y="1235"/>
                      <a:pt x="511" y="1236"/>
                      <a:pt x="515" y="1236"/>
                    </a:cubicBezTo>
                    <a:cubicBezTo>
                      <a:pt x="505" y="1229"/>
                      <a:pt x="492" y="1224"/>
                      <a:pt x="480" y="1220"/>
                    </a:cubicBezTo>
                    <a:cubicBezTo>
                      <a:pt x="483" y="1224"/>
                      <a:pt x="488" y="1228"/>
                      <a:pt x="491" y="1232"/>
                    </a:cubicBezTo>
                    <a:cubicBezTo>
                      <a:pt x="488" y="1244"/>
                      <a:pt x="483" y="1255"/>
                      <a:pt x="477" y="1266"/>
                    </a:cubicBezTo>
                    <a:cubicBezTo>
                      <a:pt x="466" y="1246"/>
                      <a:pt x="457" y="1225"/>
                      <a:pt x="446" y="1206"/>
                    </a:cubicBezTo>
                    <a:cubicBezTo>
                      <a:pt x="438" y="1200"/>
                      <a:pt x="429" y="1197"/>
                      <a:pt x="420" y="1194"/>
                    </a:cubicBezTo>
                    <a:close/>
                    <a:moveTo>
                      <a:pt x="888" y="1226"/>
                    </a:moveTo>
                    <a:cubicBezTo>
                      <a:pt x="893" y="1227"/>
                      <a:pt x="898" y="1228"/>
                      <a:pt x="903" y="1229"/>
                    </a:cubicBezTo>
                    <a:cubicBezTo>
                      <a:pt x="911" y="1244"/>
                      <a:pt x="916" y="1260"/>
                      <a:pt x="923" y="1276"/>
                    </a:cubicBezTo>
                    <a:cubicBezTo>
                      <a:pt x="919" y="1279"/>
                      <a:pt x="916" y="1283"/>
                      <a:pt x="912" y="1287"/>
                    </a:cubicBezTo>
                    <a:cubicBezTo>
                      <a:pt x="927" y="1281"/>
                      <a:pt x="943" y="1278"/>
                      <a:pt x="955" y="1267"/>
                    </a:cubicBezTo>
                    <a:cubicBezTo>
                      <a:pt x="950" y="1267"/>
                      <a:pt x="945" y="1268"/>
                      <a:pt x="940" y="1269"/>
                    </a:cubicBezTo>
                    <a:cubicBezTo>
                      <a:pt x="932" y="1253"/>
                      <a:pt x="927" y="1237"/>
                      <a:pt x="920" y="1220"/>
                    </a:cubicBezTo>
                    <a:cubicBezTo>
                      <a:pt x="924" y="1217"/>
                      <a:pt x="928" y="1213"/>
                      <a:pt x="932" y="1209"/>
                    </a:cubicBezTo>
                    <a:cubicBezTo>
                      <a:pt x="917" y="1213"/>
                      <a:pt x="903" y="1220"/>
                      <a:pt x="888" y="1226"/>
                    </a:cubicBezTo>
                    <a:close/>
                    <a:moveTo>
                      <a:pt x="846" y="1242"/>
                    </a:moveTo>
                    <a:cubicBezTo>
                      <a:pt x="850" y="1242"/>
                      <a:pt x="857" y="1242"/>
                      <a:pt x="861" y="1241"/>
                    </a:cubicBezTo>
                    <a:cubicBezTo>
                      <a:pt x="865" y="1254"/>
                      <a:pt x="868" y="1267"/>
                      <a:pt x="871" y="1279"/>
                    </a:cubicBezTo>
                    <a:cubicBezTo>
                      <a:pt x="852" y="1270"/>
                      <a:pt x="834" y="1261"/>
                      <a:pt x="816" y="1252"/>
                    </a:cubicBezTo>
                    <a:cubicBezTo>
                      <a:pt x="804" y="1246"/>
                      <a:pt x="791" y="1253"/>
                      <a:pt x="780" y="1256"/>
                    </a:cubicBezTo>
                    <a:cubicBezTo>
                      <a:pt x="784" y="1257"/>
                      <a:pt x="789" y="1258"/>
                      <a:pt x="794" y="1260"/>
                    </a:cubicBezTo>
                    <a:cubicBezTo>
                      <a:pt x="798" y="1276"/>
                      <a:pt x="803" y="1292"/>
                      <a:pt x="806" y="1308"/>
                    </a:cubicBezTo>
                    <a:cubicBezTo>
                      <a:pt x="803" y="1312"/>
                      <a:pt x="799" y="1316"/>
                      <a:pt x="795" y="1320"/>
                    </a:cubicBezTo>
                    <a:cubicBezTo>
                      <a:pt x="807" y="1317"/>
                      <a:pt x="819" y="1315"/>
                      <a:pt x="830" y="1310"/>
                    </a:cubicBezTo>
                    <a:cubicBezTo>
                      <a:pt x="827" y="1310"/>
                      <a:pt x="819" y="1309"/>
                      <a:pt x="815" y="1308"/>
                    </a:cubicBezTo>
                    <a:cubicBezTo>
                      <a:pt x="811" y="1293"/>
                      <a:pt x="807" y="1279"/>
                      <a:pt x="804" y="1264"/>
                    </a:cubicBezTo>
                    <a:cubicBezTo>
                      <a:pt x="831" y="1275"/>
                      <a:pt x="855" y="1293"/>
                      <a:pt x="884" y="1300"/>
                    </a:cubicBezTo>
                    <a:cubicBezTo>
                      <a:pt x="880" y="1280"/>
                      <a:pt x="874" y="1260"/>
                      <a:pt x="869" y="1240"/>
                    </a:cubicBezTo>
                    <a:cubicBezTo>
                      <a:pt x="874" y="1237"/>
                      <a:pt x="878" y="1234"/>
                      <a:pt x="882" y="1231"/>
                    </a:cubicBezTo>
                    <a:cubicBezTo>
                      <a:pt x="870" y="1233"/>
                      <a:pt x="856" y="1234"/>
                      <a:pt x="846" y="1242"/>
                    </a:cubicBezTo>
                    <a:close/>
                    <a:moveTo>
                      <a:pt x="519" y="1256"/>
                    </a:moveTo>
                    <a:cubicBezTo>
                      <a:pt x="508" y="1268"/>
                      <a:pt x="512" y="1289"/>
                      <a:pt x="525" y="1299"/>
                    </a:cubicBezTo>
                    <a:cubicBezTo>
                      <a:pt x="543" y="1312"/>
                      <a:pt x="566" y="1317"/>
                      <a:pt x="588" y="1313"/>
                    </a:cubicBezTo>
                    <a:cubicBezTo>
                      <a:pt x="591" y="1303"/>
                      <a:pt x="592" y="1292"/>
                      <a:pt x="604" y="1289"/>
                    </a:cubicBezTo>
                    <a:cubicBezTo>
                      <a:pt x="589" y="1287"/>
                      <a:pt x="574" y="1281"/>
                      <a:pt x="558" y="1280"/>
                    </a:cubicBezTo>
                    <a:cubicBezTo>
                      <a:pt x="563" y="1285"/>
                      <a:pt x="570" y="1287"/>
                      <a:pt x="576" y="1291"/>
                    </a:cubicBezTo>
                    <a:cubicBezTo>
                      <a:pt x="573" y="1297"/>
                      <a:pt x="574" y="1305"/>
                      <a:pt x="568" y="1309"/>
                    </a:cubicBezTo>
                    <a:cubicBezTo>
                      <a:pt x="554" y="1309"/>
                      <a:pt x="538" y="1302"/>
                      <a:pt x="533" y="1287"/>
                    </a:cubicBezTo>
                    <a:cubicBezTo>
                      <a:pt x="525" y="1269"/>
                      <a:pt x="543" y="1245"/>
                      <a:pt x="564" y="1249"/>
                    </a:cubicBezTo>
                    <a:cubicBezTo>
                      <a:pt x="580" y="1249"/>
                      <a:pt x="590" y="1262"/>
                      <a:pt x="596" y="1276"/>
                    </a:cubicBezTo>
                    <a:cubicBezTo>
                      <a:pt x="598" y="1269"/>
                      <a:pt x="600" y="1262"/>
                      <a:pt x="602" y="1255"/>
                    </a:cubicBezTo>
                    <a:cubicBezTo>
                      <a:pt x="586" y="1253"/>
                      <a:pt x="572" y="1243"/>
                      <a:pt x="556" y="1243"/>
                    </a:cubicBezTo>
                    <a:cubicBezTo>
                      <a:pt x="543" y="1242"/>
                      <a:pt x="528" y="1245"/>
                      <a:pt x="519" y="1256"/>
                    </a:cubicBezTo>
                    <a:close/>
                    <a:moveTo>
                      <a:pt x="739" y="1261"/>
                    </a:moveTo>
                    <a:cubicBezTo>
                      <a:pt x="742" y="1261"/>
                      <a:pt x="750" y="1263"/>
                      <a:pt x="753" y="1264"/>
                    </a:cubicBezTo>
                    <a:cubicBezTo>
                      <a:pt x="755" y="1278"/>
                      <a:pt x="758" y="1293"/>
                      <a:pt x="754" y="1308"/>
                    </a:cubicBezTo>
                    <a:cubicBezTo>
                      <a:pt x="745" y="1321"/>
                      <a:pt x="723" y="1322"/>
                      <a:pt x="711" y="1313"/>
                    </a:cubicBezTo>
                    <a:cubicBezTo>
                      <a:pt x="704" y="1299"/>
                      <a:pt x="707" y="1283"/>
                      <a:pt x="706" y="1268"/>
                    </a:cubicBezTo>
                    <a:cubicBezTo>
                      <a:pt x="709" y="1265"/>
                      <a:pt x="713" y="1262"/>
                      <a:pt x="717" y="1259"/>
                    </a:cubicBezTo>
                    <a:cubicBezTo>
                      <a:pt x="703" y="1259"/>
                      <a:pt x="690" y="1261"/>
                      <a:pt x="677" y="1262"/>
                    </a:cubicBezTo>
                    <a:cubicBezTo>
                      <a:pt x="677" y="1262"/>
                      <a:pt x="677" y="1264"/>
                      <a:pt x="677" y="1265"/>
                    </a:cubicBezTo>
                    <a:cubicBezTo>
                      <a:pt x="684" y="1265"/>
                      <a:pt x="688" y="1269"/>
                      <a:pt x="688" y="1276"/>
                    </a:cubicBezTo>
                    <a:cubicBezTo>
                      <a:pt x="691" y="1291"/>
                      <a:pt x="684" y="1313"/>
                      <a:pt x="701" y="1321"/>
                    </a:cubicBezTo>
                    <a:cubicBezTo>
                      <a:pt x="717" y="1329"/>
                      <a:pt x="738" y="1328"/>
                      <a:pt x="754" y="1318"/>
                    </a:cubicBezTo>
                    <a:cubicBezTo>
                      <a:pt x="772" y="1305"/>
                      <a:pt x="761" y="1281"/>
                      <a:pt x="763" y="1263"/>
                    </a:cubicBezTo>
                    <a:cubicBezTo>
                      <a:pt x="766" y="1263"/>
                      <a:pt x="771" y="1261"/>
                      <a:pt x="774" y="1261"/>
                    </a:cubicBezTo>
                    <a:cubicBezTo>
                      <a:pt x="774" y="1259"/>
                      <a:pt x="774" y="1256"/>
                      <a:pt x="774" y="1255"/>
                    </a:cubicBezTo>
                    <a:cubicBezTo>
                      <a:pt x="762" y="1258"/>
                      <a:pt x="750" y="1255"/>
                      <a:pt x="739" y="126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/>
              </a:p>
            </p:txBody>
          </p:sp>
          <p:sp>
            <p:nvSpPr>
              <p:cNvPr id="232" name="Freeform 424"/>
              <p:cNvSpPr/>
              <p:nvPr/>
            </p:nvSpPr>
            <p:spPr bwMode="auto">
              <a:xfrm>
                <a:off x="3809268" y="851839"/>
                <a:ext cx="114597" cy="161691"/>
              </a:xfrm>
              <a:custGeom>
                <a:avLst/>
                <a:gdLst>
                  <a:gd name="T0" fmla="*/ 0 w 34"/>
                  <a:gd name="T1" fmla="*/ 22 h 48"/>
                  <a:gd name="T2" fmla="*/ 33 w 34"/>
                  <a:gd name="T3" fmla="*/ 0 h 48"/>
                  <a:gd name="T4" fmla="*/ 6 w 34"/>
                  <a:gd name="T5" fmla="*/ 48 h 48"/>
                  <a:gd name="T6" fmla="*/ 28 w 34"/>
                  <a:gd name="T7" fmla="*/ 18 h 48"/>
                  <a:gd name="T8" fmla="*/ 0 w 34"/>
                  <a:gd name="T9" fmla="*/ 33 h 48"/>
                  <a:gd name="T10" fmla="*/ 0 w 34"/>
                  <a:gd name="T11" fmla="*/ 2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4" h="48">
                    <a:moveTo>
                      <a:pt x="0" y="22"/>
                    </a:moveTo>
                    <a:cubicBezTo>
                      <a:pt x="10" y="14"/>
                      <a:pt x="21" y="5"/>
                      <a:pt x="33" y="0"/>
                    </a:cubicBezTo>
                    <a:cubicBezTo>
                      <a:pt x="34" y="19"/>
                      <a:pt x="29" y="45"/>
                      <a:pt x="6" y="48"/>
                    </a:cubicBezTo>
                    <a:cubicBezTo>
                      <a:pt x="10" y="36"/>
                      <a:pt x="26" y="32"/>
                      <a:pt x="28" y="18"/>
                    </a:cubicBezTo>
                    <a:cubicBezTo>
                      <a:pt x="16" y="17"/>
                      <a:pt x="9" y="27"/>
                      <a:pt x="0" y="33"/>
                    </a:cubicBezTo>
                    <a:cubicBezTo>
                      <a:pt x="0" y="30"/>
                      <a:pt x="0" y="24"/>
                      <a:pt x="0" y="2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3" name="Freeform 425"/>
              <p:cNvSpPr/>
              <p:nvPr/>
            </p:nvSpPr>
            <p:spPr bwMode="auto">
              <a:xfrm>
                <a:off x="3865781" y="1054344"/>
                <a:ext cx="182098" cy="167970"/>
              </a:xfrm>
              <a:custGeom>
                <a:avLst/>
                <a:gdLst>
                  <a:gd name="T0" fmla="*/ 0 w 54"/>
                  <a:gd name="T1" fmla="*/ 33 h 50"/>
                  <a:gd name="T2" fmla="*/ 50 w 54"/>
                  <a:gd name="T3" fmla="*/ 2 h 50"/>
                  <a:gd name="T4" fmla="*/ 54 w 54"/>
                  <a:gd name="T5" fmla="*/ 35 h 50"/>
                  <a:gd name="T6" fmla="*/ 41 w 54"/>
                  <a:gd name="T7" fmla="*/ 33 h 50"/>
                  <a:gd name="T8" fmla="*/ 13 w 54"/>
                  <a:gd name="T9" fmla="*/ 50 h 50"/>
                  <a:gd name="T10" fmla="*/ 6 w 54"/>
                  <a:gd name="T11" fmla="*/ 41 h 50"/>
                  <a:gd name="T12" fmla="*/ 41 w 54"/>
                  <a:gd name="T13" fmla="*/ 13 h 50"/>
                  <a:gd name="T14" fmla="*/ 0 w 54"/>
                  <a:gd name="T15" fmla="*/ 3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4" h="50">
                    <a:moveTo>
                      <a:pt x="0" y="33"/>
                    </a:moveTo>
                    <a:cubicBezTo>
                      <a:pt x="10" y="16"/>
                      <a:pt x="29" y="0"/>
                      <a:pt x="50" y="2"/>
                    </a:cubicBezTo>
                    <a:cubicBezTo>
                      <a:pt x="53" y="13"/>
                      <a:pt x="54" y="24"/>
                      <a:pt x="54" y="35"/>
                    </a:cubicBezTo>
                    <a:cubicBezTo>
                      <a:pt x="51" y="35"/>
                      <a:pt x="44" y="33"/>
                      <a:pt x="41" y="33"/>
                    </a:cubicBezTo>
                    <a:cubicBezTo>
                      <a:pt x="32" y="39"/>
                      <a:pt x="22" y="45"/>
                      <a:pt x="13" y="50"/>
                    </a:cubicBezTo>
                    <a:cubicBezTo>
                      <a:pt x="11" y="48"/>
                      <a:pt x="7" y="43"/>
                      <a:pt x="6" y="41"/>
                    </a:cubicBezTo>
                    <a:cubicBezTo>
                      <a:pt x="22" y="40"/>
                      <a:pt x="33" y="26"/>
                      <a:pt x="41" y="13"/>
                    </a:cubicBezTo>
                    <a:cubicBezTo>
                      <a:pt x="24" y="11"/>
                      <a:pt x="14" y="26"/>
                      <a:pt x="0" y="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4" name="Freeform 426"/>
              <p:cNvSpPr/>
              <p:nvPr/>
            </p:nvSpPr>
            <p:spPr bwMode="auto">
              <a:xfrm>
                <a:off x="3021222" y="1562963"/>
                <a:ext cx="56513" cy="62792"/>
              </a:xfrm>
              <a:custGeom>
                <a:avLst/>
                <a:gdLst>
                  <a:gd name="T0" fmla="*/ 9 w 17"/>
                  <a:gd name="T1" fmla="*/ 19 h 19"/>
                  <a:gd name="T2" fmla="*/ 16 w 17"/>
                  <a:gd name="T3" fmla="*/ 0 h 19"/>
                  <a:gd name="T4" fmla="*/ 9 w 17"/>
                  <a:gd name="T5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" h="19">
                    <a:moveTo>
                      <a:pt x="9" y="19"/>
                    </a:moveTo>
                    <a:cubicBezTo>
                      <a:pt x="0" y="14"/>
                      <a:pt x="12" y="5"/>
                      <a:pt x="16" y="0"/>
                    </a:cubicBezTo>
                    <a:cubicBezTo>
                      <a:pt x="15" y="6"/>
                      <a:pt x="17" y="16"/>
                      <a:pt x="9" y="1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5" name="Freeform 427"/>
              <p:cNvSpPr/>
              <p:nvPr/>
            </p:nvSpPr>
            <p:spPr bwMode="auto">
              <a:xfrm>
                <a:off x="5085526" y="1578661"/>
                <a:ext cx="124016" cy="125585"/>
              </a:xfrm>
              <a:custGeom>
                <a:avLst/>
                <a:gdLst>
                  <a:gd name="T0" fmla="*/ 27 w 37"/>
                  <a:gd name="T1" fmla="*/ 4 h 37"/>
                  <a:gd name="T2" fmla="*/ 37 w 37"/>
                  <a:gd name="T3" fmla="*/ 6 h 37"/>
                  <a:gd name="T4" fmla="*/ 23 w 37"/>
                  <a:gd name="T5" fmla="*/ 35 h 37"/>
                  <a:gd name="T6" fmla="*/ 3 w 37"/>
                  <a:gd name="T7" fmla="*/ 33 h 37"/>
                  <a:gd name="T8" fmla="*/ 0 w 37"/>
                  <a:gd name="T9" fmla="*/ 24 h 37"/>
                  <a:gd name="T10" fmla="*/ 27 w 37"/>
                  <a:gd name="T11" fmla="*/ 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37">
                    <a:moveTo>
                      <a:pt x="27" y="4"/>
                    </a:moveTo>
                    <a:cubicBezTo>
                      <a:pt x="31" y="0"/>
                      <a:pt x="34" y="5"/>
                      <a:pt x="37" y="6"/>
                    </a:cubicBezTo>
                    <a:cubicBezTo>
                      <a:pt x="32" y="16"/>
                      <a:pt x="30" y="27"/>
                      <a:pt x="23" y="35"/>
                    </a:cubicBezTo>
                    <a:cubicBezTo>
                      <a:pt x="16" y="37"/>
                      <a:pt x="9" y="34"/>
                      <a:pt x="3" y="33"/>
                    </a:cubicBezTo>
                    <a:cubicBezTo>
                      <a:pt x="2" y="31"/>
                      <a:pt x="0" y="26"/>
                      <a:pt x="0" y="24"/>
                    </a:cubicBezTo>
                    <a:cubicBezTo>
                      <a:pt x="8" y="16"/>
                      <a:pt x="16" y="8"/>
                      <a:pt x="27" y="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6" name="Freeform 428"/>
              <p:cNvSpPr/>
              <p:nvPr/>
            </p:nvSpPr>
            <p:spPr bwMode="auto">
              <a:xfrm>
                <a:off x="4445043" y="1595930"/>
                <a:ext cx="95759" cy="128725"/>
              </a:xfrm>
              <a:custGeom>
                <a:avLst/>
                <a:gdLst>
                  <a:gd name="T0" fmla="*/ 0 w 28"/>
                  <a:gd name="T1" fmla="*/ 36 h 38"/>
                  <a:gd name="T2" fmla="*/ 28 w 28"/>
                  <a:gd name="T3" fmla="*/ 0 h 38"/>
                  <a:gd name="T4" fmla="*/ 21 w 28"/>
                  <a:gd name="T5" fmla="*/ 35 h 38"/>
                  <a:gd name="T6" fmla="*/ 0 w 28"/>
                  <a:gd name="T7" fmla="*/ 3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8" h="38">
                    <a:moveTo>
                      <a:pt x="0" y="36"/>
                    </a:moveTo>
                    <a:cubicBezTo>
                      <a:pt x="5" y="22"/>
                      <a:pt x="13" y="4"/>
                      <a:pt x="28" y="0"/>
                    </a:cubicBezTo>
                    <a:cubicBezTo>
                      <a:pt x="28" y="12"/>
                      <a:pt x="28" y="25"/>
                      <a:pt x="21" y="35"/>
                    </a:cubicBezTo>
                    <a:cubicBezTo>
                      <a:pt x="14" y="38"/>
                      <a:pt x="7" y="37"/>
                      <a:pt x="0" y="3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7" name="Freeform 429"/>
              <p:cNvSpPr>
                <a:spLocks noEditPoints="1"/>
              </p:cNvSpPr>
              <p:nvPr/>
            </p:nvSpPr>
            <p:spPr bwMode="auto">
              <a:xfrm>
                <a:off x="4476439" y="1872216"/>
                <a:ext cx="91049" cy="152272"/>
              </a:xfrm>
              <a:custGeom>
                <a:avLst/>
                <a:gdLst>
                  <a:gd name="T0" fmla="*/ 3 w 27"/>
                  <a:gd name="T1" fmla="*/ 37 h 45"/>
                  <a:gd name="T2" fmla="*/ 8 w 27"/>
                  <a:gd name="T3" fmla="*/ 0 h 45"/>
                  <a:gd name="T4" fmla="*/ 27 w 27"/>
                  <a:gd name="T5" fmla="*/ 44 h 45"/>
                  <a:gd name="T6" fmla="*/ 3 w 27"/>
                  <a:gd name="T7" fmla="*/ 37 h 45"/>
                  <a:gd name="T8" fmla="*/ 10 w 27"/>
                  <a:gd name="T9" fmla="*/ 26 h 45"/>
                  <a:gd name="T10" fmla="*/ 16 w 27"/>
                  <a:gd name="T11" fmla="*/ 33 h 45"/>
                  <a:gd name="T12" fmla="*/ 10 w 27"/>
                  <a:gd name="T13" fmla="*/ 2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45">
                    <a:moveTo>
                      <a:pt x="3" y="37"/>
                    </a:moveTo>
                    <a:cubicBezTo>
                      <a:pt x="0" y="25"/>
                      <a:pt x="2" y="11"/>
                      <a:pt x="8" y="0"/>
                    </a:cubicBezTo>
                    <a:cubicBezTo>
                      <a:pt x="17" y="13"/>
                      <a:pt x="25" y="28"/>
                      <a:pt x="27" y="44"/>
                    </a:cubicBezTo>
                    <a:cubicBezTo>
                      <a:pt x="19" y="44"/>
                      <a:pt x="9" y="45"/>
                      <a:pt x="3" y="37"/>
                    </a:cubicBezTo>
                    <a:close/>
                    <a:moveTo>
                      <a:pt x="10" y="26"/>
                    </a:moveTo>
                    <a:cubicBezTo>
                      <a:pt x="8" y="32"/>
                      <a:pt x="10" y="35"/>
                      <a:pt x="16" y="33"/>
                    </a:cubicBezTo>
                    <a:cubicBezTo>
                      <a:pt x="18" y="26"/>
                      <a:pt x="16" y="23"/>
                      <a:pt x="10" y="2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8" name="Freeform 430"/>
              <p:cNvSpPr>
                <a:spLocks noEditPoints="1"/>
              </p:cNvSpPr>
              <p:nvPr/>
            </p:nvSpPr>
            <p:spPr bwMode="auto">
              <a:xfrm>
                <a:off x="5796651" y="2013499"/>
                <a:ext cx="117736" cy="58084"/>
              </a:xfrm>
              <a:custGeom>
                <a:avLst/>
                <a:gdLst>
                  <a:gd name="T0" fmla="*/ 0 w 35"/>
                  <a:gd name="T1" fmla="*/ 2 h 17"/>
                  <a:gd name="T2" fmla="*/ 24 w 35"/>
                  <a:gd name="T3" fmla="*/ 0 h 17"/>
                  <a:gd name="T4" fmla="*/ 33 w 35"/>
                  <a:gd name="T5" fmla="*/ 16 h 17"/>
                  <a:gd name="T6" fmla="*/ 0 w 35"/>
                  <a:gd name="T7" fmla="*/ 2 h 17"/>
                  <a:gd name="T8" fmla="*/ 20 w 35"/>
                  <a:gd name="T9" fmla="*/ 4 h 17"/>
                  <a:gd name="T10" fmla="*/ 20 w 35"/>
                  <a:gd name="T11" fmla="*/ 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17">
                    <a:moveTo>
                      <a:pt x="0" y="2"/>
                    </a:moveTo>
                    <a:cubicBezTo>
                      <a:pt x="8" y="1"/>
                      <a:pt x="16" y="0"/>
                      <a:pt x="24" y="0"/>
                    </a:cubicBezTo>
                    <a:cubicBezTo>
                      <a:pt x="31" y="2"/>
                      <a:pt x="35" y="9"/>
                      <a:pt x="33" y="16"/>
                    </a:cubicBezTo>
                    <a:cubicBezTo>
                      <a:pt x="21" y="17"/>
                      <a:pt x="9" y="10"/>
                      <a:pt x="0" y="2"/>
                    </a:cubicBezTo>
                    <a:close/>
                    <a:moveTo>
                      <a:pt x="20" y="4"/>
                    </a:moveTo>
                    <a:cubicBezTo>
                      <a:pt x="20" y="4"/>
                      <a:pt x="20" y="4"/>
                      <a:pt x="20" y="4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39" name="Freeform 431"/>
              <p:cNvSpPr>
                <a:spLocks noEditPoints="1"/>
              </p:cNvSpPr>
              <p:nvPr/>
            </p:nvSpPr>
            <p:spPr bwMode="auto">
              <a:xfrm>
                <a:off x="4186023" y="2151643"/>
                <a:ext cx="149133" cy="188377"/>
              </a:xfrm>
              <a:custGeom>
                <a:avLst/>
                <a:gdLst>
                  <a:gd name="T0" fmla="*/ 0 w 44"/>
                  <a:gd name="T1" fmla="*/ 34 h 56"/>
                  <a:gd name="T2" fmla="*/ 25 w 44"/>
                  <a:gd name="T3" fmla="*/ 0 h 56"/>
                  <a:gd name="T4" fmla="*/ 44 w 44"/>
                  <a:gd name="T5" fmla="*/ 22 h 56"/>
                  <a:gd name="T6" fmla="*/ 28 w 44"/>
                  <a:gd name="T7" fmla="*/ 49 h 56"/>
                  <a:gd name="T8" fmla="*/ 7 w 44"/>
                  <a:gd name="T9" fmla="*/ 49 h 56"/>
                  <a:gd name="T10" fmla="*/ 0 w 44"/>
                  <a:gd name="T11" fmla="*/ 34 h 56"/>
                  <a:gd name="T12" fmla="*/ 17 w 44"/>
                  <a:gd name="T13" fmla="*/ 45 h 56"/>
                  <a:gd name="T14" fmla="*/ 32 w 44"/>
                  <a:gd name="T15" fmla="*/ 22 h 56"/>
                  <a:gd name="T16" fmla="*/ 23 w 44"/>
                  <a:gd name="T17" fmla="*/ 13 h 56"/>
                  <a:gd name="T18" fmla="*/ 17 w 44"/>
                  <a:gd name="T19" fmla="*/ 45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" h="56">
                    <a:moveTo>
                      <a:pt x="0" y="34"/>
                    </a:moveTo>
                    <a:cubicBezTo>
                      <a:pt x="5" y="21"/>
                      <a:pt x="13" y="8"/>
                      <a:pt x="25" y="0"/>
                    </a:cubicBezTo>
                    <a:cubicBezTo>
                      <a:pt x="33" y="6"/>
                      <a:pt x="40" y="13"/>
                      <a:pt x="44" y="22"/>
                    </a:cubicBezTo>
                    <a:cubicBezTo>
                      <a:pt x="41" y="32"/>
                      <a:pt x="37" y="42"/>
                      <a:pt x="28" y="49"/>
                    </a:cubicBezTo>
                    <a:cubicBezTo>
                      <a:pt x="23" y="56"/>
                      <a:pt x="14" y="50"/>
                      <a:pt x="7" y="49"/>
                    </a:cubicBezTo>
                    <a:cubicBezTo>
                      <a:pt x="5" y="44"/>
                      <a:pt x="2" y="39"/>
                      <a:pt x="0" y="34"/>
                    </a:cubicBezTo>
                    <a:close/>
                    <a:moveTo>
                      <a:pt x="17" y="45"/>
                    </a:moveTo>
                    <a:cubicBezTo>
                      <a:pt x="23" y="39"/>
                      <a:pt x="35" y="33"/>
                      <a:pt x="32" y="22"/>
                    </a:cubicBezTo>
                    <a:cubicBezTo>
                      <a:pt x="32" y="17"/>
                      <a:pt x="26" y="15"/>
                      <a:pt x="23" y="13"/>
                    </a:cubicBezTo>
                    <a:cubicBezTo>
                      <a:pt x="17" y="23"/>
                      <a:pt x="6" y="35"/>
                      <a:pt x="17" y="4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0" name="Freeform 432"/>
              <p:cNvSpPr>
                <a:spLocks noEditPoints="1"/>
              </p:cNvSpPr>
              <p:nvPr/>
            </p:nvSpPr>
            <p:spPr bwMode="auto">
              <a:xfrm>
                <a:off x="5446583" y="2212865"/>
                <a:ext cx="133435" cy="124016"/>
              </a:xfrm>
              <a:custGeom>
                <a:avLst/>
                <a:gdLst>
                  <a:gd name="T0" fmla="*/ 0 w 40"/>
                  <a:gd name="T1" fmla="*/ 29 h 37"/>
                  <a:gd name="T2" fmla="*/ 40 w 40"/>
                  <a:gd name="T3" fmla="*/ 0 h 37"/>
                  <a:gd name="T4" fmla="*/ 24 w 40"/>
                  <a:gd name="T5" fmla="*/ 33 h 37"/>
                  <a:gd name="T6" fmla="*/ 0 w 40"/>
                  <a:gd name="T7" fmla="*/ 29 h 37"/>
                  <a:gd name="T8" fmla="*/ 21 w 40"/>
                  <a:gd name="T9" fmla="*/ 17 h 37"/>
                  <a:gd name="T10" fmla="*/ 19 w 40"/>
                  <a:gd name="T11" fmla="*/ 26 h 37"/>
                  <a:gd name="T12" fmla="*/ 21 w 40"/>
                  <a:gd name="T13" fmla="*/ 1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7">
                    <a:moveTo>
                      <a:pt x="0" y="29"/>
                    </a:moveTo>
                    <a:cubicBezTo>
                      <a:pt x="10" y="16"/>
                      <a:pt x="23" y="3"/>
                      <a:pt x="40" y="0"/>
                    </a:cubicBezTo>
                    <a:cubicBezTo>
                      <a:pt x="37" y="12"/>
                      <a:pt x="33" y="24"/>
                      <a:pt x="24" y="33"/>
                    </a:cubicBezTo>
                    <a:cubicBezTo>
                      <a:pt x="16" y="37"/>
                      <a:pt x="7" y="30"/>
                      <a:pt x="0" y="29"/>
                    </a:cubicBezTo>
                    <a:close/>
                    <a:moveTo>
                      <a:pt x="21" y="17"/>
                    </a:moveTo>
                    <a:cubicBezTo>
                      <a:pt x="16" y="17"/>
                      <a:pt x="12" y="26"/>
                      <a:pt x="19" y="26"/>
                    </a:cubicBezTo>
                    <a:cubicBezTo>
                      <a:pt x="24" y="27"/>
                      <a:pt x="27" y="17"/>
                      <a:pt x="21" y="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1" name="Freeform 433"/>
              <p:cNvSpPr/>
              <p:nvPr/>
            </p:nvSpPr>
            <p:spPr bwMode="auto">
              <a:xfrm>
                <a:off x="3680543" y="2343160"/>
                <a:ext cx="114597" cy="175819"/>
              </a:xfrm>
              <a:custGeom>
                <a:avLst/>
                <a:gdLst>
                  <a:gd name="T0" fmla="*/ 10 w 34"/>
                  <a:gd name="T1" fmla="*/ 9 h 52"/>
                  <a:gd name="T2" fmla="*/ 22 w 34"/>
                  <a:gd name="T3" fmla="*/ 7 h 52"/>
                  <a:gd name="T4" fmla="*/ 34 w 34"/>
                  <a:gd name="T5" fmla="*/ 38 h 52"/>
                  <a:gd name="T6" fmla="*/ 11 w 34"/>
                  <a:gd name="T7" fmla="*/ 52 h 52"/>
                  <a:gd name="T8" fmla="*/ 10 w 34"/>
                  <a:gd name="T9" fmla="*/ 9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52">
                    <a:moveTo>
                      <a:pt x="10" y="9"/>
                    </a:moveTo>
                    <a:cubicBezTo>
                      <a:pt x="11" y="3"/>
                      <a:pt x="20" y="0"/>
                      <a:pt x="22" y="7"/>
                    </a:cubicBezTo>
                    <a:cubicBezTo>
                      <a:pt x="28" y="16"/>
                      <a:pt x="31" y="27"/>
                      <a:pt x="34" y="38"/>
                    </a:cubicBezTo>
                    <a:cubicBezTo>
                      <a:pt x="27" y="43"/>
                      <a:pt x="19" y="47"/>
                      <a:pt x="11" y="52"/>
                    </a:cubicBezTo>
                    <a:cubicBezTo>
                      <a:pt x="0" y="40"/>
                      <a:pt x="8" y="23"/>
                      <a:pt x="10" y="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2" name="Freeform 434"/>
              <p:cNvSpPr>
                <a:spLocks noEditPoints="1"/>
              </p:cNvSpPr>
              <p:nvPr/>
            </p:nvSpPr>
            <p:spPr bwMode="auto">
              <a:xfrm>
                <a:off x="5856304" y="2380835"/>
                <a:ext cx="161691" cy="128725"/>
              </a:xfrm>
              <a:custGeom>
                <a:avLst/>
                <a:gdLst>
                  <a:gd name="T0" fmla="*/ 0 w 48"/>
                  <a:gd name="T1" fmla="*/ 24 h 38"/>
                  <a:gd name="T2" fmla="*/ 45 w 48"/>
                  <a:gd name="T3" fmla="*/ 4 h 38"/>
                  <a:gd name="T4" fmla="*/ 8 w 48"/>
                  <a:gd name="T5" fmla="*/ 37 h 38"/>
                  <a:gd name="T6" fmla="*/ 0 w 48"/>
                  <a:gd name="T7" fmla="*/ 24 h 38"/>
                  <a:gd name="T8" fmla="*/ 10 w 48"/>
                  <a:gd name="T9" fmla="*/ 29 h 38"/>
                  <a:gd name="T10" fmla="*/ 37 w 48"/>
                  <a:gd name="T11" fmla="*/ 11 h 38"/>
                  <a:gd name="T12" fmla="*/ 10 w 48"/>
                  <a:gd name="T13" fmla="*/ 29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38">
                    <a:moveTo>
                      <a:pt x="0" y="24"/>
                    </a:moveTo>
                    <a:cubicBezTo>
                      <a:pt x="6" y="6"/>
                      <a:pt x="28" y="0"/>
                      <a:pt x="45" y="4"/>
                    </a:cubicBezTo>
                    <a:cubicBezTo>
                      <a:pt x="48" y="25"/>
                      <a:pt x="27" y="38"/>
                      <a:pt x="8" y="37"/>
                    </a:cubicBezTo>
                    <a:cubicBezTo>
                      <a:pt x="5" y="33"/>
                      <a:pt x="3" y="28"/>
                      <a:pt x="0" y="24"/>
                    </a:cubicBezTo>
                    <a:close/>
                    <a:moveTo>
                      <a:pt x="10" y="29"/>
                    </a:moveTo>
                    <a:cubicBezTo>
                      <a:pt x="22" y="29"/>
                      <a:pt x="34" y="23"/>
                      <a:pt x="37" y="11"/>
                    </a:cubicBezTo>
                    <a:cubicBezTo>
                      <a:pt x="26" y="11"/>
                      <a:pt x="9" y="14"/>
                      <a:pt x="10" y="2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3" name="Freeform 435"/>
              <p:cNvSpPr>
                <a:spLocks noEditPoints="1"/>
              </p:cNvSpPr>
              <p:nvPr/>
            </p:nvSpPr>
            <p:spPr bwMode="auto">
              <a:xfrm>
                <a:off x="4873601" y="2427930"/>
                <a:ext cx="124016" cy="155412"/>
              </a:xfrm>
              <a:custGeom>
                <a:avLst/>
                <a:gdLst>
                  <a:gd name="T0" fmla="*/ 6 w 37"/>
                  <a:gd name="T1" fmla="*/ 28 h 46"/>
                  <a:gd name="T2" fmla="*/ 31 w 37"/>
                  <a:gd name="T3" fmla="*/ 0 h 46"/>
                  <a:gd name="T4" fmla="*/ 35 w 37"/>
                  <a:gd name="T5" fmla="*/ 29 h 46"/>
                  <a:gd name="T6" fmla="*/ 7 w 37"/>
                  <a:gd name="T7" fmla="*/ 43 h 46"/>
                  <a:gd name="T8" fmla="*/ 6 w 37"/>
                  <a:gd name="T9" fmla="*/ 28 h 46"/>
                  <a:gd name="T10" fmla="*/ 19 w 37"/>
                  <a:gd name="T11" fmla="*/ 23 h 46"/>
                  <a:gd name="T12" fmla="*/ 18 w 37"/>
                  <a:gd name="T13" fmla="*/ 36 h 46"/>
                  <a:gd name="T14" fmla="*/ 19 w 37"/>
                  <a:gd name="T15" fmla="*/ 23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7" h="46">
                    <a:moveTo>
                      <a:pt x="6" y="28"/>
                    </a:moveTo>
                    <a:cubicBezTo>
                      <a:pt x="11" y="16"/>
                      <a:pt x="21" y="7"/>
                      <a:pt x="31" y="0"/>
                    </a:cubicBezTo>
                    <a:cubicBezTo>
                      <a:pt x="37" y="9"/>
                      <a:pt x="35" y="19"/>
                      <a:pt x="35" y="29"/>
                    </a:cubicBezTo>
                    <a:cubicBezTo>
                      <a:pt x="33" y="43"/>
                      <a:pt x="19" y="46"/>
                      <a:pt x="7" y="43"/>
                    </a:cubicBezTo>
                    <a:cubicBezTo>
                      <a:pt x="0" y="40"/>
                      <a:pt x="4" y="33"/>
                      <a:pt x="6" y="28"/>
                    </a:cubicBezTo>
                    <a:close/>
                    <a:moveTo>
                      <a:pt x="19" y="23"/>
                    </a:moveTo>
                    <a:cubicBezTo>
                      <a:pt x="15" y="25"/>
                      <a:pt x="12" y="34"/>
                      <a:pt x="18" y="36"/>
                    </a:cubicBezTo>
                    <a:cubicBezTo>
                      <a:pt x="27" y="38"/>
                      <a:pt x="29" y="20"/>
                      <a:pt x="19" y="2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4" name="Freeform 436"/>
              <p:cNvSpPr>
                <a:spLocks noEditPoints="1"/>
              </p:cNvSpPr>
              <p:nvPr/>
            </p:nvSpPr>
            <p:spPr bwMode="auto">
              <a:xfrm>
                <a:off x="5955203" y="2599039"/>
                <a:ext cx="194657" cy="166400"/>
              </a:xfrm>
              <a:custGeom>
                <a:avLst/>
                <a:gdLst>
                  <a:gd name="T0" fmla="*/ 15 w 58"/>
                  <a:gd name="T1" fmla="*/ 7 h 49"/>
                  <a:gd name="T2" fmla="*/ 46 w 58"/>
                  <a:gd name="T3" fmla="*/ 12 h 49"/>
                  <a:gd name="T4" fmla="*/ 47 w 58"/>
                  <a:gd name="T5" fmla="*/ 26 h 49"/>
                  <a:gd name="T6" fmla="*/ 58 w 58"/>
                  <a:gd name="T7" fmla="*/ 33 h 49"/>
                  <a:gd name="T8" fmla="*/ 16 w 58"/>
                  <a:gd name="T9" fmla="*/ 42 h 49"/>
                  <a:gd name="T10" fmla="*/ 15 w 58"/>
                  <a:gd name="T11" fmla="*/ 7 h 49"/>
                  <a:gd name="T12" fmla="*/ 14 w 58"/>
                  <a:gd name="T13" fmla="*/ 25 h 49"/>
                  <a:gd name="T14" fmla="*/ 39 w 58"/>
                  <a:gd name="T15" fmla="*/ 35 h 49"/>
                  <a:gd name="T16" fmla="*/ 39 w 58"/>
                  <a:gd name="T17" fmla="*/ 20 h 49"/>
                  <a:gd name="T18" fmla="*/ 25 w 58"/>
                  <a:gd name="T19" fmla="*/ 10 h 49"/>
                  <a:gd name="T20" fmla="*/ 14 w 58"/>
                  <a:gd name="T21" fmla="*/ 2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8" h="49">
                    <a:moveTo>
                      <a:pt x="15" y="7"/>
                    </a:moveTo>
                    <a:cubicBezTo>
                      <a:pt x="25" y="0"/>
                      <a:pt x="37" y="7"/>
                      <a:pt x="46" y="12"/>
                    </a:cubicBezTo>
                    <a:cubicBezTo>
                      <a:pt x="46" y="17"/>
                      <a:pt x="47" y="21"/>
                      <a:pt x="47" y="26"/>
                    </a:cubicBezTo>
                    <a:cubicBezTo>
                      <a:pt x="50" y="28"/>
                      <a:pt x="55" y="31"/>
                      <a:pt x="58" y="33"/>
                    </a:cubicBezTo>
                    <a:cubicBezTo>
                      <a:pt x="45" y="40"/>
                      <a:pt x="30" y="49"/>
                      <a:pt x="16" y="42"/>
                    </a:cubicBezTo>
                    <a:cubicBezTo>
                      <a:pt x="2" y="37"/>
                      <a:pt x="0" y="12"/>
                      <a:pt x="15" y="7"/>
                    </a:cubicBezTo>
                    <a:close/>
                    <a:moveTo>
                      <a:pt x="14" y="25"/>
                    </a:moveTo>
                    <a:cubicBezTo>
                      <a:pt x="15" y="36"/>
                      <a:pt x="30" y="36"/>
                      <a:pt x="39" y="35"/>
                    </a:cubicBezTo>
                    <a:cubicBezTo>
                      <a:pt x="39" y="31"/>
                      <a:pt x="39" y="24"/>
                      <a:pt x="39" y="20"/>
                    </a:cubicBezTo>
                    <a:cubicBezTo>
                      <a:pt x="34" y="17"/>
                      <a:pt x="29" y="13"/>
                      <a:pt x="25" y="10"/>
                    </a:cubicBezTo>
                    <a:cubicBezTo>
                      <a:pt x="20" y="14"/>
                      <a:pt x="11" y="17"/>
                      <a:pt x="14" y="2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5" name="Freeform 437"/>
              <p:cNvSpPr>
                <a:spLocks noEditPoints="1"/>
              </p:cNvSpPr>
              <p:nvPr/>
            </p:nvSpPr>
            <p:spPr bwMode="auto">
              <a:xfrm>
                <a:off x="5247217" y="2663402"/>
                <a:ext cx="916771" cy="549434"/>
              </a:xfrm>
              <a:custGeom>
                <a:avLst/>
                <a:gdLst>
                  <a:gd name="T0" fmla="*/ 187 w 272"/>
                  <a:gd name="T1" fmla="*/ 0 h 163"/>
                  <a:gd name="T2" fmla="*/ 178 w 272"/>
                  <a:gd name="T3" fmla="*/ 23 h 163"/>
                  <a:gd name="T4" fmla="*/ 180 w 272"/>
                  <a:gd name="T5" fmla="*/ 49 h 163"/>
                  <a:gd name="T6" fmla="*/ 185 w 272"/>
                  <a:gd name="T7" fmla="*/ 43 h 163"/>
                  <a:gd name="T8" fmla="*/ 217 w 272"/>
                  <a:gd name="T9" fmla="*/ 43 h 163"/>
                  <a:gd name="T10" fmla="*/ 171 w 272"/>
                  <a:gd name="T11" fmla="*/ 84 h 163"/>
                  <a:gd name="T12" fmla="*/ 138 w 272"/>
                  <a:gd name="T13" fmla="*/ 78 h 163"/>
                  <a:gd name="T14" fmla="*/ 175 w 272"/>
                  <a:gd name="T15" fmla="*/ 95 h 163"/>
                  <a:gd name="T16" fmla="*/ 202 w 272"/>
                  <a:gd name="T17" fmla="*/ 110 h 163"/>
                  <a:gd name="T18" fmla="*/ 242 w 272"/>
                  <a:gd name="T19" fmla="*/ 64 h 163"/>
                  <a:gd name="T20" fmla="*/ 265 w 272"/>
                  <a:gd name="T21" fmla="*/ 78 h 163"/>
                  <a:gd name="T22" fmla="*/ 272 w 272"/>
                  <a:gd name="T23" fmla="*/ 95 h 163"/>
                  <a:gd name="T24" fmla="*/ 235 w 272"/>
                  <a:gd name="T25" fmla="*/ 136 h 163"/>
                  <a:gd name="T26" fmla="*/ 187 w 272"/>
                  <a:gd name="T27" fmla="*/ 151 h 163"/>
                  <a:gd name="T28" fmla="*/ 190 w 272"/>
                  <a:gd name="T29" fmla="*/ 142 h 163"/>
                  <a:gd name="T30" fmla="*/ 183 w 272"/>
                  <a:gd name="T31" fmla="*/ 136 h 163"/>
                  <a:gd name="T32" fmla="*/ 164 w 272"/>
                  <a:gd name="T33" fmla="*/ 118 h 163"/>
                  <a:gd name="T34" fmla="*/ 134 w 272"/>
                  <a:gd name="T35" fmla="*/ 131 h 163"/>
                  <a:gd name="T36" fmla="*/ 103 w 272"/>
                  <a:gd name="T37" fmla="*/ 133 h 163"/>
                  <a:gd name="T38" fmla="*/ 115 w 272"/>
                  <a:gd name="T39" fmla="*/ 105 h 163"/>
                  <a:gd name="T40" fmla="*/ 101 w 272"/>
                  <a:gd name="T41" fmla="*/ 111 h 163"/>
                  <a:gd name="T42" fmla="*/ 25 w 272"/>
                  <a:gd name="T43" fmla="*/ 148 h 163"/>
                  <a:gd name="T44" fmla="*/ 23 w 272"/>
                  <a:gd name="T45" fmla="*/ 93 h 163"/>
                  <a:gd name="T46" fmla="*/ 72 w 272"/>
                  <a:gd name="T47" fmla="*/ 113 h 163"/>
                  <a:gd name="T48" fmla="*/ 100 w 272"/>
                  <a:gd name="T49" fmla="*/ 97 h 163"/>
                  <a:gd name="T50" fmla="*/ 122 w 272"/>
                  <a:gd name="T51" fmla="*/ 75 h 163"/>
                  <a:gd name="T52" fmla="*/ 125 w 272"/>
                  <a:gd name="T53" fmla="*/ 74 h 163"/>
                  <a:gd name="T54" fmla="*/ 164 w 272"/>
                  <a:gd name="T55" fmla="*/ 60 h 163"/>
                  <a:gd name="T56" fmla="*/ 122 w 272"/>
                  <a:gd name="T57" fmla="*/ 25 h 163"/>
                  <a:gd name="T58" fmla="*/ 168 w 272"/>
                  <a:gd name="T59" fmla="*/ 4 h 163"/>
                  <a:gd name="T60" fmla="*/ 184 w 272"/>
                  <a:gd name="T61" fmla="*/ 11 h 163"/>
                  <a:gd name="T62" fmla="*/ 184 w 272"/>
                  <a:gd name="T63" fmla="*/ 11 h 163"/>
                  <a:gd name="T64" fmla="*/ 133 w 272"/>
                  <a:gd name="T65" fmla="*/ 49 h 163"/>
                  <a:gd name="T66" fmla="*/ 133 w 272"/>
                  <a:gd name="T67" fmla="*/ 29 h 163"/>
                  <a:gd name="T68" fmla="*/ 198 w 272"/>
                  <a:gd name="T69" fmla="*/ 61 h 163"/>
                  <a:gd name="T70" fmla="*/ 245 w 272"/>
                  <a:gd name="T71" fmla="*/ 80 h 163"/>
                  <a:gd name="T72" fmla="*/ 254 w 272"/>
                  <a:gd name="T73" fmla="*/ 80 h 163"/>
                  <a:gd name="T74" fmla="*/ 134 w 272"/>
                  <a:gd name="T75" fmla="*/ 121 h 163"/>
                  <a:gd name="T76" fmla="*/ 158 w 272"/>
                  <a:gd name="T77" fmla="*/ 104 h 163"/>
                  <a:gd name="T78" fmla="*/ 15 w 272"/>
                  <a:gd name="T79" fmla="*/ 121 h 163"/>
                  <a:gd name="T80" fmla="*/ 66 w 272"/>
                  <a:gd name="T81" fmla="*/ 127 h 163"/>
                  <a:gd name="T82" fmla="*/ 15 w 272"/>
                  <a:gd name="T83" fmla="*/ 121 h 163"/>
                  <a:gd name="T84" fmla="*/ 182 w 272"/>
                  <a:gd name="T85" fmla="*/ 121 h 163"/>
                  <a:gd name="T86" fmla="*/ 173 w 272"/>
                  <a:gd name="T87" fmla="*/ 119 h 163"/>
                  <a:gd name="T88" fmla="*/ 251 w 272"/>
                  <a:gd name="T89" fmla="*/ 134 h 163"/>
                  <a:gd name="T90" fmla="*/ 244 w 272"/>
                  <a:gd name="T91" fmla="*/ 126 h 163"/>
                  <a:gd name="T92" fmla="*/ 215 w 272"/>
                  <a:gd name="T93" fmla="*/ 140 h 163"/>
                  <a:gd name="T94" fmla="*/ 206 w 272"/>
                  <a:gd name="T95" fmla="*/ 135 h 163"/>
                  <a:gd name="T96" fmla="*/ 111 w 272"/>
                  <a:gd name="T97" fmla="*/ 148 h 163"/>
                  <a:gd name="T98" fmla="*/ 104 w 272"/>
                  <a:gd name="T99" fmla="*/ 144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72" h="163">
                    <a:moveTo>
                      <a:pt x="178" y="6"/>
                    </a:moveTo>
                    <a:cubicBezTo>
                      <a:pt x="180" y="4"/>
                      <a:pt x="185" y="1"/>
                      <a:pt x="187" y="0"/>
                    </a:cubicBezTo>
                    <a:cubicBezTo>
                      <a:pt x="200" y="2"/>
                      <a:pt x="211" y="17"/>
                      <a:pt x="201" y="29"/>
                    </a:cubicBezTo>
                    <a:cubicBezTo>
                      <a:pt x="194" y="39"/>
                      <a:pt x="185" y="27"/>
                      <a:pt x="178" y="23"/>
                    </a:cubicBezTo>
                    <a:cubicBezTo>
                      <a:pt x="175" y="27"/>
                      <a:pt x="172" y="32"/>
                      <a:pt x="170" y="36"/>
                    </a:cubicBezTo>
                    <a:cubicBezTo>
                      <a:pt x="178" y="35"/>
                      <a:pt x="185" y="41"/>
                      <a:pt x="180" y="49"/>
                    </a:cubicBezTo>
                    <a:cubicBezTo>
                      <a:pt x="176" y="58"/>
                      <a:pt x="173" y="67"/>
                      <a:pt x="171" y="76"/>
                    </a:cubicBezTo>
                    <a:cubicBezTo>
                      <a:pt x="187" y="72"/>
                      <a:pt x="186" y="55"/>
                      <a:pt x="185" y="43"/>
                    </a:cubicBezTo>
                    <a:cubicBezTo>
                      <a:pt x="189" y="47"/>
                      <a:pt x="193" y="50"/>
                      <a:pt x="196" y="54"/>
                    </a:cubicBezTo>
                    <a:cubicBezTo>
                      <a:pt x="203" y="51"/>
                      <a:pt x="210" y="47"/>
                      <a:pt x="217" y="43"/>
                    </a:cubicBezTo>
                    <a:cubicBezTo>
                      <a:pt x="221" y="57"/>
                      <a:pt x="210" y="67"/>
                      <a:pt x="201" y="76"/>
                    </a:cubicBezTo>
                    <a:cubicBezTo>
                      <a:pt x="192" y="82"/>
                      <a:pt x="181" y="83"/>
                      <a:pt x="171" y="84"/>
                    </a:cubicBezTo>
                    <a:cubicBezTo>
                      <a:pt x="162" y="80"/>
                      <a:pt x="152" y="77"/>
                      <a:pt x="143" y="72"/>
                    </a:cubicBezTo>
                    <a:cubicBezTo>
                      <a:pt x="141" y="74"/>
                      <a:pt x="139" y="76"/>
                      <a:pt x="138" y="78"/>
                    </a:cubicBezTo>
                    <a:cubicBezTo>
                      <a:pt x="146" y="80"/>
                      <a:pt x="145" y="90"/>
                      <a:pt x="148" y="96"/>
                    </a:cubicBezTo>
                    <a:cubicBezTo>
                      <a:pt x="157" y="95"/>
                      <a:pt x="166" y="94"/>
                      <a:pt x="175" y="95"/>
                    </a:cubicBezTo>
                    <a:cubicBezTo>
                      <a:pt x="183" y="97"/>
                      <a:pt x="187" y="106"/>
                      <a:pt x="191" y="113"/>
                    </a:cubicBezTo>
                    <a:cubicBezTo>
                      <a:pt x="195" y="112"/>
                      <a:pt x="199" y="111"/>
                      <a:pt x="202" y="110"/>
                    </a:cubicBezTo>
                    <a:cubicBezTo>
                      <a:pt x="205" y="114"/>
                      <a:pt x="208" y="118"/>
                      <a:pt x="211" y="121"/>
                    </a:cubicBezTo>
                    <a:cubicBezTo>
                      <a:pt x="220" y="101"/>
                      <a:pt x="235" y="85"/>
                      <a:pt x="242" y="64"/>
                    </a:cubicBezTo>
                    <a:cubicBezTo>
                      <a:pt x="244" y="64"/>
                      <a:pt x="247" y="63"/>
                      <a:pt x="248" y="63"/>
                    </a:cubicBezTo>
                    <a:cubicBezTo>
                      <a:pt x="253" y="69"/>
                      <a:pt x="259" y="73"/>
                      <a:pt x="265" y="78"/>
                    </a:cubicBezTo>
                    <a:cubicBezTo>
                      <a:pt x="260" y="88"/>
                      <a:pt x="252" y="98"/>
                      <a:pt x="251" y="110"/>
                    </a:cubicBezTo>
                    <a:cubicBezTo>
                      <a:pt x="257" y="103"/>
                      <a:pt x="261" y="93"/>
                      <a:pt x="272" y="95"/>
                    </a:cubicBezTo>
                    <a:cubicBezTo>
                      <a:pt x="268" y="111"/>
                      <a:pt x="266" y="129"/>
                      <a:pt x="254" y="142"/>
                    </a:cubicBezTo>
                    <a:cubicBezTo>
                      <a:pt x="248" y="147"/>
                      <a:pt x="241" y="138"/>
                      <a:pt x="235" y="136"/>
                    </a:cubicBezTo>
                    <a:cubicBezTo>
                      <a:pt x="229" y="141"/>
                      <a:pt x="224" y="149"/>
                      <a:pt x="215" y="149"/>
                    </a:cubicBezTo>
                    <a:cubicBezTo>
                      <a:pt x="206" y="148"/>
                      <a:pt x="196" y="146"/>
                      <a:pt x="187" y="151"/>
                    </a:cubicBezTo>
                    <a:cubicBezTo>
                      <a:pt x="178" y="155"/>
                      <a:pt x="171" y="143"/>
                      <a:pt x="173" y="136"/>
                    </a:cubicBezTo>
                    <a:cubicBezTo>
                      <a:pt x="178" y="139"/>
                      <a:pt x="184" y="141"/>
                      <a:pt x="190" y="142"/>
                    </a:cubicBezTo>
                    <a:cubicBezTo>
                      <a:pt x="193" y="135"/>
                      <a:pt x="197" y="128"/>
                      <a:pt x="200" y="121"/>
                    </a:cubicBezTo>
                    <a:cubicBezTo>
                      <a:pt x="192" y="124"/>
                      <a:pt x="187" y="130"/>
                      <a:pt x="183" y="136"/>
                    </a:cubicBezTo>
                    <a:cubicBezTo>
                      <a:pt x="179" y="133"/>
                      <a:pt x="174" y="130"/>
                      <a:pt x="170" y="127"/>
                    </a:cubicBezTo>
                    <a:cubicBezTo>
                      <a:pt x="169" y="125"/>
                      <a:pt x="166" y="120"/>
                      <a:pt x="164" y="118"/>
                    </a:cubicBezTo>
                    <a:cubicBezTo>
                      <a:pt x="161" y="121"/>
                      <a:pt x="159" y="125"/>
                      <a:pt x="156" y="128"/>
                    </a:cubicBezTo>
                    <a:cubicBezTo>
                      <a:pt x="149" y="131"/>
                      <a:pt x="141" y="131"/>
                      <a:pt x="134" y="131"/>
                    </a:cubicBezTo>
                    <a:cubicBezTo>
                      <a:pt x="129" y="147"/>
                      <a:pt x="113" y="163"/>
                      <a:pt x="96" y="153"/>
                    </a:cubicBezTo>
                    <a:cubicBezTo>
                      <a:pt x="86" y="147"/>
                      <a:pt x="97" y="137"/>
                      <a:pt x="103" y="133"/>
                    </a:cubicBezTo>
                    <a:cubicBezTo>
                      <a:pt x="101" y="130"/>
                      <a:pt x="100" y="127"/>
                      <a:pt x="98" y="123"/>
                    </a:cubicBezTo>
                    <a:cubicBezTo>
                      <a:pt x="104" y="117"/>
                      <a:pt x="109" y="111"/>
                      <a:pt x="115" y="105"/>
                    </a:cubicBezTo>
                    <a:cubicBezTo>
                      <a:pt x="104" y="105"/>
                      <a:pt x="91" y="102"/>
                      <a:pt x="85" y="113"/>
                    </a:cubicBezTo>
                    <a:cubicBezTo>
                      <a:pt x="89" y="112"/>
                      <a:pt x="97" y="112"/>
                      <a:pt x="101" y="111"/>
                    </a:cubicBezTo>
                    <a:cubicBezTo>
                      <a:pt x="94" y="121"/>
                      <a:pt x="83" y="129"/>
                      <a:pt x="74" y="137"/>
                    </a:cubicBezTo>
                    <a:cubicBezTo>
                      <a:pt x="62" y="150"/>
                      <a:pt x="41" y="152"/>
                      <a:pt x="25" y="148"/>
                    </a:cubicBezTo>
                    <a:cubicBezTo>
                      <a:pt x="11" y="143"/>
                      <a:pt x="7" y="129"/>
                      <a:pt x="0" y="118"/>
                    </a:cubicBezTo>
                    <a:cubicBezTo>
                      <a:pt x="7" y="109"/>
                      <a:pt x="11" y="97"/>
                      <a:pt x="23" y="93"/>
                    </a:cubicBezTo>
                    <a:cubicBezTo>
                      <a:pt x="35" y="90"/>
                      <a:pt x="49" y="91"/>
                      <a:pt x="60" y="97"/>
                    </a:cubicBezTo>
                    <a:cubicBezTo>
                      <a:pt x="65" y="102"/>
                      <a:pt x="68" y="108"/>
                      <a:pt x="72" y="113"/>
                    </a:cubicBezTo>
                    <a:cubicBezTo>
                      <a:pt x="82" y="105"/>
                      <a:pt x="89" y="95"/>
                      <a:pt x="100" y="88"/>
                    </a:cubicBezTo>
                    <a:cubicBezTo>
                      <a:pt x="100" y="90"/>
                      <a:pt x="100" y="95"/>
                      <a:pt x="100" y="97"/>
                    </a:cubicBezTo>
                    <a:cubicBezTo>
                      <a:pt x="105" y="97"/>
                      <a:pt x="111" y="96"/>
                      <a:pt x="117" y="96"/>
                    </a:cubicBezTo>
                    <a:cubicBezTo>
                      <a:pt x="117" y="89"/>
                      <a:pt x="115" y="80"/>
                      <a:pt x="122" y="75"/>
                    </a:cubicBezTo>
                    <a:cubicBezTo>
                      <a:pt x="125" y="86"/>
                      <a:pt x="130" y="97"/>
                      <a:pt x="135" y="107"/>
                    </a:cubicBezTo>
                    <a:cubicBezTo>
                      <a:pt x="144" y="95"/>
                      <a:pt x="133" y="83"/>
                      <a:pt x="125" y="74"/>
                    </a:cubicBezTo>
                    <a:cubicBezTo>
                      <a:pt x="137" y="70"/>
                      <a:pt x="148" y="67"/>
                      <a:pt x="160" y="66"/>
                    </a:cubicBezTo>
                    <a:cubicBezTo>
                      <a:pt x="164" y="60"/>
                      <a:pt x="164" y="60"/>
                      <a:pt x="164" y="60"/>
                    </a:cubicBezTo>
                    <a:cubicBezTo>
                      <a:pt x="152" y="59"/>
                      <a:pt x="137" y="65"/>
                      <a:pt x="127" y="55"/>
                    </a:cubicBezTo>
                    <a:cubicBezTo>
                      <a:pt x="119" y="48"/>
                      <a:pt x="111" y="33"/>
                      <a:pt x="122" y="25"/>
                    </a:cubicBezTo>
                    <a:cubicBezTo>
                      <a:pt x="130" y="14"/>
                      <a:pt x="145" y="16"/>
                      <a:pt x="156" y="20"/>
                    </a:cubicBezTo>
                    <a:cubicBezTo>
                      <a:pt x="160" y="15"/>
                      <a:pt x="164" y="9"/>
                      <a:pt x="168" y="4"/>
                    </a:cubicBezTo>
                    <a:cubicBezTo>
                      <a:pt x="171" y="4"/>
                      <a:pt x="176" y="5"/>
                      <a:pt x="178" y="6"/>
                    </a:cubicBezTo>
                    <a:close/>
                    <a:moveTo>
                      <a:pt x="184" y="11"/>
                    </a:moveTo>
                    <a:cubicBezTo>
                      <a:pt x="186" y="15"/>
                      <a:pt x="189" y="19"/>
                      <a:pt x="192" y="23"/>
                    </a:cubicBezTo>
                    <a:cubicBezTo>
                      <a:pt x="204" y="21"/>
                      <a:pt x="191" y="9"/>
                      <a:pt x="184" y="11"/>
                    </a:cubicBezTo>
                    <a:close/>
                    <a:moveTo>
                      <a:pt x="133" y="29"/>
                    </a:moveTo>
                    <a:cubicBezTo>
                      <a:pt x="123" y="33"/>
                      <a:pt x="130" y="42"/>
                      <a:pt x="133" y="49"/>
                    </a:cubicBezTo>
                    <a:cubicBezTo>
                      <a:pt x="143" y="53"/>
                      <a:pt x="154" y="52"/>
                      <a:pt x="164" y="47"/>
                    </a:cubicBezTo>
                    <a:cubicBezTo>
                      <a:pt x="158" y="35"/>
                      <a:pt x="148" y="21"/>
                      <a:pt x="133" y="29"/>
                    </a:cubicBezTo>
                    <a:close/>
                    <a:moveTo>
                      <a:pt x="198" y="69"/>
                    </a:moveTo>
                    <a:cubicBezTo>
                      <a:pt x="203" y="67"/>
                      <a:pt x="203" y="64"/>
                      <a:pt x="198" y="61"/>
                    </a:cubicBezTo>
                    <a:cubicBezTo>
                      <a:pt x="193" y="64"/>
                      <a:pt x="193" y="67"/>
                      <a:pt x="198" y="69"/>
                    </a:cubicBezTo>
                    <a:close/>
                    <a:moveTo>
                      <a:pt x="245" y="80"/>
                    </a:moveTo>
                    <a:cubicBezTo>
                      <a:pt x="238" y="90"/>
                      <a:pt x="232" y="100"/>
                      <a:pt x="227" y="110"/>
                    </a:cubicBezTo>
                    <a:cubicBezTo>
                      <a:pt x="245" y="117"/>
                      <a:pt x="247" y="90"/>
                      <a:pt x="254" y="80"/>
                    </a:cubicBezTo>
                    <a:cubicBezTo>
                      <a:pt x="252" y="80"/>
                      <a:pt x="247" y="80"/>
                      <a:pt x="245" y="80"/>
                    </a:cubicBezTo>
                    <a:close/>
                    <a:moveTo>
                      <a:pt x="134" y="121"/>
                    </a:moveTo>
                    <a:cubicBezTo>
                      <a:pt x="139" y="121"/>
                      <a:pt x="145" y="121"/>
                      <a:pt x="151" y="121"/>
                    </a:cubicBezTo>
                    <a:cubicBezTo>
                      <a:pt x="155" y="116"/>
                      <a:pt x="156" y="110"/>
                      <a:pt x="158" y="104"/>
                    </a:cubicBezTo>
                    <a:cubicBezTo>
                      <a:pt x="148" y="105"/>
                      <a:pt x="137" y="110"/>
                      <a:pt x="134" y="121"/>
                    </a:cubicBezTo>
                    <a:close/>
                    <a:moveTo>
                      <a:pt x="15" y="121"/>
                    </a:moveTo>
                    <a:cubicBezTo>
                      <a:pt x="20" y="125"/>
                      <a:pt x="24" y="131"/>
                      <a:pt x="29" y="135"/>
                    </a:cubicBezTo>
                    <a:cubicBezTo>
                      <a:pt x="42" y="140"/>
                      <a:pt x="56" y="135"/>
                      <a:pt x="66" y="127"/>
                    </a:cubicBezTo>
                    <a:cubicBezTo>
                      <a:pt x="57" y="118"/>
                      <a:pt x="50" y="101"/>
                      <a:pt x="35" y="105"/>
                    </a:cubicBezTo>
                    <a:cubicBezTo>
                      <a:pt x="25" y="104"/>
                      <a:pt x="19" y="113"/>
                      <a:pt x="15" y="121"/>
                    </a:cubicBezTo>
                    <a:close/>
                    <a:moveTo>
                      <a:pt x="173" y="119"/>
                    </a:moveTo>
                    <a:cubicBezTo>
                      <a:pt x="175" y="119"/>
                      <a:pt x="180" y="120"/>
                      <a:pt x="182" y="121"/>
                    </a:cubicBezTo>
                    <a:cubicBezTo>
                      <a:pt x="181" y="118"/>
                      <a:pt x="181" y="113"/>
                      <a:pt x="180" y="111"/>
                    </a:cubicBezTo>
                    <a:cubicBezTo>
                      <a:pt x="174" y="109"/>
                      <a:pt x="173" y="113"/>
                      <a:pt x="173" y="119"/>
                    </a:cubicBezTo>
                    <a:close/>
                    <a:moveTo>
                      <a:pt x="244" y="126"/>
                    </a:moveTo>
                    <a:cubicBezTo>
                      <a:pt x="244" y="131"/>
                      <a:pt x="246" y="134"/>
                      <a:pt x="251" y="134"/>
                    </a:cubicBezTo>
                    <a:cubicBezTo>
                      <a:pt x="257" y="131"/>
                      <a:pt x="257" y="124"/>
                      <a:pt x="259" y="118"/>
                    </a:cubicBezTo>
                    <a:cubicBezTo>
                      <a:pt x="253" y="120"/>
                      <a:pt x="247" y="121"/>
                      <a:pt x="244" y="126"/>
                    </a:cubicBezTo>
                    <a:close/>
                    <a:moveTo>
                      <a:pt x="206" y="135"/>
                    </a:moveTo>
                    <a:cubicBezTo>
                      <a:pt x="207" y="140"/>
                      <a:pt x="210" y="142"/>
                      <a:pt x="215" y="140"/>
                    </a:cubicBezTo>
                    <a:cubicBezTo>
                      <a:pt x="225" y="142"/>
                      <a:pt x="225" y="129"/>
                      <a:pt x="226" y="123"/>
                    </a:cubicBezTo>
                    <a:cubicBezTo>
                      <a:pt x="218" y="124"/>
                      <a:pt x="211" y="128"/>
                      <a:pt x="206" y="135"/>
                    </a:cubicBezTo>
                    <a:close/>
                    <a:moveTo>
                      <a:pt x="104" y="144"/>
                    </a:moveTo>
                    <a:cubicBezTo>
                      <a:pt x="106" y="145"/>
                      <a:pt x="109" y="147"/>
                      <a:pt x="111" y="148"/>
                    </a:cubicBezTo>
                    <a:cubicBezTo>
                      <a:pt x="117" y="143"/>
                      <a:pt x="123" y="138"/>
                      <a:pt x="123" y="129"/>
                    </a:cubicBezTo>
                    <a:cubicBezTo>
                      <a:pt x="116" y="133"/>
                      <a:pt x="110" y="139"/>
                      <a:pt x="104" y="14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6" name="Freeform 438"/>
              <p:cNvSpPr>
                <a:spLocks noEditPoints="1"/>
              </p:cNvSpPr>
              <p:nvPr/>
            </p:nvSpPr>
            <p:spPr bwMode="auto">
              <a:xfrm>
                <a:off x="4220559" y="2697937"/>
                <a:ext cx="158552" cy="218204"/>
              </a:xfrm>
              <a:custGeom>
                <a:avLst/>
                <a:gdLst>
                  <a:gd name="T0" fmla="*/ 3 w 47"/>
                  <a:gd name="T1" fmla="*/ 43 h 65"/>
                  <a:gd name="T2" fmla="*/ 29 w 47"/>
                  <a:gd name="T3" fmla="*/ 0 h 65"/>
                  <a:gd name="T4" fmla="*/ 40 w 47"/>
                  <a:gd name="T5" fmla="*/ 12 h 65"/>
                  <a:gd name="T6" fmla="*/ 35 w 47"/>
                  <a:gd name="T7" fmla="*/ 55 h 65"/>
                  <a:gd name="T8" fmla="*/ 3 w 47"/>
                  <a:gd name="T9" fmla="*/ 57 h 65"/>
                  <a:gd name="T10" fmla="*/ 3 w 47"/>
                  <a:gd name="T11" fmla="*/ 43 h 65"/>
                  <a:gd name="T12" fmla="*/ 17 w 47"/>
                  <a:gd name="T13" fmla="*/ 46 h 65"/>
                  <a:gd name="T14" fmla="*/ 26 w 47"/>
                  <a:gd name="T15" fmla="*/ 46 h 65"/>
                  <a:gd name="T16" fmla="*/ 27 w 47"/>
                  <a:gd name="T17" fmla="*/ 30 h 65"/>
                  <a:gd name="T18" fmla="*/ 17 w 47"/>
                  <a:gd name="T19" fmla="*/ 4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7" h="65">
                    <a:moveTo>
                      <a:pt x="3" y="43"/>
                    </a:moveTo>
                    <a:cubicBezTo>
                      <a:pt x="8" y="27"/>
                      <a:pt x="18" y="14"/>
                      <a:pt x="29" y="0"/>
                    </a:cubicBezTo>
                    <a:cubicBezTo>
                      <a:pt x="34" y="2"/>
                      <a:pt x="41" y="5"/>
                      <a:pt x="40" y="12"/>
                    </a:cubicBezTo>
                    <a:cubicBezTo>
                      <a:pt x="40" y="26"/>
                      <a:pt x="47" y="44"/>
                      <a:pt x="35" y="55"/>
                    </a:cubicBezTo>
                    <a:cubicBezTo>
                      <a:pt x="25" y="60"/>
                      <a:pt x="12" y="65"/>
                      <a:pt x="3" y="57"/>
                    </a:cubicBezTo>
                    <a:cubicBezTo>
                      <a:pt x="0" y="53"/>
                      <a:pt x="2" y="47"/>
                      <a:pt x="3" y="43"/>
                    </a:cubicBezTo>
                    <a:close/>
                    <a:moveTo>
                      <a:pt x="17" y="46"/>
                    </a:moveTo>
                    <a:cubicBezTo>
                      <a:pt x="19" y="46"/>
                      <a:pt x="24" y="46"/>
                      <a:pt x="26" y="46"/>
                    </a:cubicBezTo>
                    <a:cubicBezTo>
                      <a:pt x="27" y="41"/>
                      <a:pt x="27" y="35"/>
                      <a:pt x="27" y="30"/>
                    </a:cubicBezTo>
                    <a:cubicBezTo>
                      <a:pt x="22" y="34"/>
                      <a:pt x="19" y="40"/>
                      <a:pt x="17" y="4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7" name="Freeform 439"/>
              <p:cNvSpPr/>
              <p:nvPr/>
            </p:nvSpPr>
            <p:spPr bwMode="auto">
              <a:xfrm>
                <a:off x="5903398" y="2765439"/>
                <a:ext cx="75351" cy="50234"/>
              </a:xfrm>
              <a:custGeom>
                <a:avLst/>
                <a:gdLst>
                  <a:gd name="T0" fmla="*/ 0 w 22"/>
                  <a:gd name="T1" fmla="*/ 15 h 15"/>
                  <a:gd name="T2" fmla="*/ 22 w 22"/>
                  <a:gd name="T3" fmla="*/ 0 h 15"/>
                  <a:gd name="T4" fmla="*/ 0 w 22"/>
                  <a:gd name="T5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2" h="15">
                    <a:moveTo>
                      <a:pt x="0" y="15"/>
                    </a:moveTo>
                    <a:cubicBezTo>
                      <a:pt x="6" y="8"/>
                      <a:pt x="14" y="4"/>
                      <a:pt x="22" y="0"/>
                    </a:cubicBezTo>
                    <a:cubicBezTo>
                      <a:pt x="18" y="10"/>
                      <a:pt x="9" y="14"/>
                      <a:pt x="0" y="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8" name="Freeform 440"/>
              <p:cNvSpPr>
                <a:spLocks noEditPoints="1"/>
              </p:cNvSpPr>
              <p:nvPr/>
            </p:nvSpPr>
            <p:spPr bwMode="auto">
              <a:xfrm>
                <a:off x="5446583" y="2781137"/>
                <a:ext cx="238612" cy="208785"/>
              </a:xfrm>
              <a:custGeom>
                <a:avLst/>
                <a:gdLst>
                  <a:gd name="T0" fmla="*/ 18 w 71"/>
                  <a:gd name="T1" fmla="*/ 22 h 62"/>
                  <a:gd name="T2" fmla="*/ 53 w 71"/>
                  <a:gd name="T3" fmla="*/ 47 h 62"/>
                  <a:gd name="T4" fmla="*/ 29 w 71"/>
                  <a:gd name="T5" fmla="*/ 41 h 62"/>
                  <a:gd name="T6" fmla="*/ 16 w 71"/>
                  <a:gd name="T7" fmla="*/ 58 h 62"/>
                  <a:gd name="T8" fmla="*/ 7 w 71"/>
                  <a:gd name="T9" fmla="*/ 22 h 62"/>
                  <a:gd name="T10" fmla="*/ 18 w 71"/>
                  <a:gd name="T11" fmla="*/ 22 h 62"/>
                  <a:gd name="T12" fmla="*/ 31 w 71"/>
                  <a:gd name="T13" fmla="*/ 23 h 62"/>
                  <a:gd name="T14" fmla="*/ 47 w 71"/>
                  <a:gd name="T15" fmla="*/ 39 h 62"/>
                  <a:gd name="T16" fmla="*/ 31 w 71"/>
                  <a:gd name="T17" fmla="*/ 23 h 62"/>
                  <a:gd name="T18" fmla="*/ 13 w 71"/>
                  <a:gd name="T19" fmla="*/ 37 h 62"/>
                  <a:gd name="T20" fmla="*/ 18 w 71"/>
                  <a:gd name="T21" fmla="*/ 45 h 62"/>
                  <a:gd name="T22" fmla="*/ 13 w 71"/>
                  <a:gd name="T23" fmla="*/ 37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1" h="62">
                    <a:moveTo>
                      <a:pt x="18" y="22"/>
                    </a:moveTo>
                    <a:cubicBezTo>
                      <a:pt x="31" y="0"/>
                      <a:pt x="71" y="27"/>
                      <a:pt x="53" y="47"/>
                    </a:cubicBezTo>
                    <a:cubicBezTo>
                      <a:pt x="45" y="45"/>
                      <a:pt x="37" y="43"/>
                      <a:pt x="29" y="41"/>
                    </a:cubicBezTo>
                    <a:cubicBezTo>
                      <a:pt x="26" y="47"/>
                      <a:pt x="27" y="62"/>
                      <a:pt x="16" y="58"/>
                    </a:cubicBezTo>
                    <a:cubicBezTo>
                      <a:pt x="0" y="53"/>
                      <a:pt x="2" y="35"/>
                      <a:pt x="7" y="22"/>
                    </a:cubicBezTo>
                    <a:cubicBezTo>
                      <a:pt x="10" y="22"/>
                      <a:pt x="15" y="22"/>
                      <a:pt x="18" y="22"/>
                    </a:cubicBezTo>
                    <a:close/>
                    <a:moveTo>
                      <a:pt x="31" y="23"/>
                    </a:moveTo>
                    <a:cubicBezTo>
                      <a:pt x="33" y="30"/>
                      <a:pt x="40" y="35"/>
                      <a:pt x="47" y="39"/>
                    </a:cubicBezTo>
                    <a:cubicBezTo>
                      <a:pt x="48" y="29"/>
                      <a:pt x="39" y="25"/>
                      <a:pt x="31" y="23"/>
                    </a:cubicBezTo>
                    <a:close/>
                    <a:moveTo>
                      <a:pt x="13" y="37"/>
                    </a:moveTo>
                    <a:cubicBezTo>
                      <a:pt x="8" y="40"/>
                      <a:pt x="13" y="48"/>
                      <a:pt x="18" y="45"/>
                    </a:cubicBezTo>
                    <a:cubicBezTo>
                      <a:pt x="22" y="42"/>
                      <a:pt x="18" y="33"/>
                      <a:pt x="13" y="3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49" name="Freeform 441"/>
              <p:cNvSpPr>
                <a:spLocks noEditPoints="1"/>
              </p:cNvSpPr>
              <p:nvPr/>
            </p:nvSpPr>
            <p:spPr bwMode="auto">
              <a:xfrm>
                <a:off x="5876712" y="2889454"/>
                <a:ext cx="135004" cy="131864"/>
              </a:xfrm>
              <a:custGeom>
                <a:avLst/>
                <a:gdLst>
                  <a:gd name="T0" fmla="*/ 0 w 40"/>
                  <a:gd name="T1" fmla="*/ 32 h 39"/>
                  <a:gd name="T2" fmla="*/ 38 w 40"/>
                  <a:gd name="T3" fmla="*/ 0 h 39"/>
                  <a:gd name="T4" fmla="*/ 23 w 40"/>
                  <a:gd name="T5" fmla="*/ 38 h 39"/>
                  <a:gd name="T6" fmla="*/ 0 w 40"/>
                  <a:gd name="T7" fmla="*/ 32 h 39"/>
                  <a:gd name="T8" fmla="*/ 21 w 40"/>
                  <a:gd name="T9" fmla="*/ 20 h 39"/>
                  <a:gd name="T10" fmla="*/ 19 w 40"/>
                  <a:gd name="T11" fmla="*/ 30 h 39"/>
                  <a:gd name="T12" fmla="*/ 21 w 40"/>
                  <a:gd name="T13" fmla="*/ 2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" h="39">
                    <a:moveTo>
                      <a:pt x="0" y="32"/>
                    </a:moveTo>
                    <a:cubicBezTo>
                      <a:pt x="10" y="18"/>
                      <a:pt x="24" y="8"/>
                      <a:pt x="38" y="0"/>
                    </a:cubicBezTo>
                    <a:cubicBezTo>
                      <a:pt x="40" y="14"/>
                      <a:pt x="33" y="28"/>
                      <a:pt x="23" y="38"/>
                    </a:cubicBezTo>
                    <a:cubicBezTo>
                      <a:pt x="15" y="39"/>
                      <a:pt x="7" y="35"/>
                      <a:pt x="0" y="32"/>
                    </a:cubicBezTo>
                    <a:close/>
                    <a:moveTo>
                      <a:pt x="21" y="20"/>
                    </a:moveTo>
                    <a:cubicBezTo>
                      <a:pt x="16" y="20"/>
                      <a:pt x="12" y="30"/>
                      <a:pt x="19" y="30"/>
                    </a:cubicBezTo>
                    <a:cubicBezTo>
                      <a:pt x="24" y="30"/>
                      <a:pt x="28" y="20"/>
                      <a:pt x="21" y="2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0" name="Freeform 442"/>
              <p:cNvSpPr/>
              <p:nvPr/>
            </p:nvSpPr>
            <p:spPr bwMode="auto">
              <a:xfrm>
                <a:off x="4627141" y="2960095"/>
                <a:ext cx="117736" cy="350068"/>
              </a:xfrm>
              <a:custGeom>
                <a:avLst/>
                <a:gdLst>
                  <a:gd name="T0" fmla="*/ 24 w 35"/>
                  <a:gd name="T1" fmla="*/ 0 h 104"/>
                  <a:gd name="T2" fmla="*/ 27 w 35"/>
                  <a:gd name="T3" fmla="*/ 22 h 104"/>
                  <a:gd name="T4" fmla="*/ 22 w 35"/>
                  <a:gd name="T5" fmla="*/ 66 h 104"/>
                  <a:gd name="T6" fmla="*/ 12 w 35"/>
                  <a:gd name="T7" fmla="*/ 103 h 104"/>
                  <a:gd name="T8" fmla="*/ 0 w 35"/>
                  <a:gd name="T9" fmla="*/ 104 h 104"/>
                  <a:gd name="T10" fmla="*/ 15 w 35"/>
                  <a:gd name="T11" fmla="*/ 50 h 104"/>
                  <a:gd name="T12" fmla="*/ 24 w 35"/>
                  <a:gd name="T13" fmla="*/ 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104">
                    <a:moveTo>
                      <a:pt x="24" y="0"/>
                    </a:moveTo>
                    <a:cubicBezTo>
                      <a:pt x="35" y="3"/>
                      <a:pt x="28" y="14"/>
                      <a:pt x="27" y="22"/>
                    </a:cubicBezTo>
                    <a:cubicBezTo>
                      <a:pt x="21" y="36"/>
                      <a:pt x="27" y="52"/>
                      <a:pt x="22" y="66"/>
                    </a:cubicBezTo>
                    <a:cubicBezTo>
                      <a:pt x="18" y="78"/>
                      <a:pt x="17" y="91"/>
                      <a:pt x="12" y="103"/>
                    </a:cubicBezTo>
                    <a:cubicBezTo>
                      <a:pt x="9" y="103"/>
                      <a:pt x="3" y="104"/>
                      <a:pt x="0" y="104"/>
                    </a:cubicBezTo>
                    <a:cubicBezTo>
                      <a:pt x="6" y="86"/>
                      <a:pt x="11" y="69"/>
                      <a:pt x="15" y="50"/>
                    </a:cubicBezTo>
                    <a:cubicBezTo>
                      <a:pt x="14" y="33"/>
                      <a:pt x="16" y="16"/>
                      <a:pt x="2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1" name="Freeform 443"/>
              <p:cNvSpPr>
                <a:spLocks noEditPoints="1"/>
              </p:cNvSpPr>
              <p:nvPr/>
            </p:nvSpPr>
            <p:spPr bwMode="auto">
              <a:xfrm>
                <a:off x="3523562" y="3088820"/>
                <a:ext cx="91049" cy="174250"/>
              </a:xfrm>
              <a:custGeom>
                <a:avLst/>
                <a:gdLst>
                  <a:gd name="T0" fmla="*/ 8 w 27"/>
                  <a:gd name="T1" fmla="*/ 5 h 52"/>
                  <a:gd name="T2" fmla="*/ 27 w 27"/>
                  <a:gd name="T3" fmla="*/ 20 h 52"/>
                  <a:gd name="T4" fmla="*/ 1 w 27"/>
                  <a:gd name="T5" fmla="*/ 52 h 52"/>
                  <a:gd name="T6" fmla="*/ 8 w 27"/>
                  <a:gd name="T7" fmla="*/ 5 h 52"/>
                  <a:gd name="T8" fmla="*/ 10 w 27"/>
                  <a:gd name="T9" fmla="*/ 18 h 52"/>
                  <a:gd name="T10" fmla="*/ 11 w 27"/>
                  <a:gd name="T11" fmla="*/ 29 h 52"/>
                  <a:gd name="T12" fmla="*/ 10 w 27"/>
                  <a:gd name="T13" fmla="*/ 1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" h="52">
                    <a:moveTo>
                      <a:pt x="8" y="5"/>
                    </a:moveTo>
                    <a:cubicBezTo>
                      <a:pt x="17" y="0"/>
                      <a:pt x="25" y="13"/>
                      <a:pt x="27" y="20"/>
                    </a:cubicBezTo>
                    <a:cubicBezTo>
                      <a:pt x="23" y="33"/>
                      <a:pt x="12" y="44"/>
                      <a:pt x="1" y="52"/>
                    </a:cubicBezTo>
                    <a:cubicBezTo>
                      <a:pt x="0" y="36"/>
                      <a:pt x="1" y="19"/>
                      <a:pt x="8" y="5"/>
                    </a:cubicBezTo>
                    <a:close/>
                    <a:moveTo>
                      <a:pt x="10" y="18"/>
                    </a:moveTo>
                    <a:cubicBezTo>
                      <a:pt x="7" y="23"/>
                      <a:pt x="7" y="26"/>
                      <a:pt x="11" y="29"/>
                    </a:cubicBezTo>
                    <a:cubicBezTo>
                      <a:pt x="22" y="31"/>
                      <a:pt x="20" y="8"/>
                      <a:pt x="10" y="1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2" name="Freeform 444"/>
              <p:cNvSpPr>
                <a:spLocks noEditPoints="1"/>
              </p:cNvSpPr>
              <p:nvPr/>
            </p:nvSpPr>
            <p:spPr bwMode="auto">
              <a:xfrm>
                <a:off x="4799820" y="3104518"/>
                <a:ext cx="638914" cy="605947"/>
              </a:xfrm>
              <a:custGeom>
                <a:avLst/>
                <a:gdLst>
                  <a:gd name="T0" fmla="*/ 139 w 190"/>
                  <a:gd name="T1" fmla="*/ 48 h 180"/>
                  <a:gd name="T2" fmla="*/ 139 w 190"/>
                  <a:gd name="T3" fmla="*/ 74 h 180"/>
                  <a:gd name="T4" fmla="*/ 124 w 190"/>
                  <a:gd name="T5" fmla="*/ 87 h 180"/>
                  <a:gd name="T6" fmla="*/ 136 w 190"/>
                  <a:gd name="T7" fmla="*/ 102 h 180"/>
                  <a:gd name="T8" fmla="*/ 122 w 190"/>
                  <a:gd name="T9" fmla="*/ 99 h 180"/>
                  <a:gd name="T10" fmla="*/ 88 w 190"/>
                  <a:gd name="T11" fmla="*/ 107 h 180"/>
                  <a:gd name="T12" fmla="*/ 76 w 190"/>
                  <a:gd name="T13" fmla="*/ 122 h 180"/>
                  <a:gd name="T14" fmla="*/ 116 w 190"/>
                  <a:gd name="T15" fmla="*/ 144 h 180"/>
                  <a:gd name="T16" fmla="*/ 133 w 190"/>
                  <a:gd name="T17" fmla="*/ 152 h 180"/>
                  <a:gd name="T18" fmla="*/ 187 w 190"/>
                  <a:gd name="T19" fmla="*/ 114 h 180"/>
                  <a:gd name="T20" fmla="*/ 180 w 190"/>
                  <a:gd name="T21" fmla="*/ 133 h 180"/>
                  <a:gd name="T22" fmla="*/ 172 w 190"/>
                  <a:gd name="T23" fmla="*/ 175 h 180"/>
                  <a:gd name="T24" fmla="*/ 140 w 190"/>
                  <a:gd name="T25" fmla="*/ 178 h 180"/>
                  <a:gd name="T26" fmla="*/ 95 w 190"/>
                  <a:gd name="T27" fmla="*/ 168 h 180"/>
                  <a:gd name="T28" fmla="*/ 89 w 190"/>
                  <a:gd name="T29" fmla="*/ 144 h 180"/>
                  <a:gd name="T30" fmla="*/ 37 w 190"/>
                  <a:gd name="T31" fmla="*/ 176 h 180"/>
                  <a:gd name="T32" fmla="*/ 43 w 190"/>
                  <a:gd name="T33" fmla="*/ 167 h 180"/>
                  <a:gd name="T34" fmla="*/ 34 w 190"/>
                  <a:gd name="T35" fmla="*/ 161 h 180"/>
                  <a:gd name="T36" fmla="*/ 19 w 190"/>
                  <a:gd name="T37" fmla="*/ 167 h 180"/>
                  <a:gd name="T38" fmla="*/ 44 w 190"/>
                  <a:gd name="T39" fmla="*/ 128 h 180"/>
                  <a:gd name="T40" fmla="*/ 29 w 190"/>
                  <a:gd name="T41" fmla="*/ 132 h 180"/>
                  <a:gd name="T42" fmla="*/ 26 w 190"/>
                  <a:gd name="T43" fmla="*/ 108 h 180"/>
                  <a:gd name="T44" fmla="*/ 38 w 190"/>
                  <a:gd name="T45" fmla="*/ 81 h 180"/>
                  <a:gd name="T46" fmla="*/ 79 w 190"/>
                  <a:gd name="T47" fmla="*/ 81 h 180"/>
                  <a:gd name="T48" fmla="*/ 62 w 190"/>
                  <a:gd name="T49" fmla="*/ 52 h 180"/>
                  <a:gd name="T50" fmla="*/ 94 w 190"/>
                  <a:gd name="T51" fmla="*/ 14 h 180"/>
                  <a:gd name="T52" fmla="*/ 128 w 190"/>
                  <a:gd name="T53" fmla="*/ 38 h 180"/>
                  <a:gd name="T54" fmla="*/ 114 w 190"/>
                  <a:gd name="T55" fmla="*/ 50 h 180"/>
                  <a:gd name="T56" fmla="*/ 90 w 190"/>
                  <a:gd name="T57" fmla="*/ 73 h 180"/>
                  <a:gd name="T58" fmla="*/ 128 w 190"/>
                  <a:gd name="T59" fmla="*/ 49 h 180"/>
                  <a:gd name="T60" fmla="*/ 129 w 190"/>
                  <a:gd name="T61" fmla="*/ 71 h 180"/>
                  <a:gd name="T62" fmla="*/ 129 w 190"/>
                  <a:gd name="T63" fmla="*/ 71 h 180"/>
                  <a:gd name="T64" fmla="*/ 68 w 190"/>
                  <a:gd name="T65" fmla="*/ 87 h 180"/>
                  <a:gd name="T66" fmla="*/ 76 w 190"/>
                  <a:gd name="T67" fmla="*/ 92 h 180"/>
                  <a:gd name="T68" fmla="*/ 95 w 190"/>
                  <a:gd name="T69" fmla="*/ 84 h 180"/>
                  <a:gd name="T70" fmla="*/ 99 w 190"/>
                  <a:gd name="T71" fmla="*/ 105 h 180"/>
                  <a:gd name="T72" fmla="*/ 99 w 190"/>
                  <a:gd name="T73" fmla="*/ 105 h 180"/>
                  <a:gd name="T74" fmla="*/ 35 w 190"/>
                  <a:gd name="T75" fmla="*/ 91 h 180"/>
                  <a:gd name="T76" fmla="*/ 39 w 190"/>
                  <a:gd name="T77" fmla="*/ 96 h 180"/>
                  <a:gd name="T78" fmla="*/ 29 w 190"/>
                  <a:gd name="T79" fmla="*/ 120 h 180"/>
                  <a:gd name="T80" fmla="*/ 47 w 190"/>
                  <a:gd name="T81" fmla="*/ 102 h 180"/>
                  <a:gd name="T82" fmla="*/ 57 w 190"/>
                  <a:gd name="T83" fmla="*/ 117 h 180"/>
                  <a:gd name="T84" fmla="*/ 59 w 190"/>
                  <a:gd name="T85" fmla="*/ 105 h 180"/>
                  <a:gd name="T86" fmla="*/ 147 w 190"/>
                  <a:gd name="T87" fmla="*/ 142 h 180"/>
                  <a:gd name="T88" fmla="*/ 173 w 190"/>
                  <a:gd name="T89" fmla="*/ 113 h 180"/>
                  <a:gd name="T90" fmla="*/ 60 w 190"/>
                  <a:gd name="T91" fmla="*/ 145 h 180"/>
                  <a:gd name="T92" fmla="*/ 84 w 190"/>
                  <a:gd name="T93" fmla="*/ 131 h 180"/>
                  <a:gd name="T94" fmla="*/ 105 w 190"/>
                  <a:gd name="T95" fmla="*/ 171 h 180"/>
                  <a:gd name="T96" fmla="*/ 116 w 190"/>
                  <a:gd name="T97" fmla="*/ 152 h 180"/>
                  <a:gd name="T98" fmla="*/ 126 w 190"/>
                  <a:gd name="T99" fmla="*/ 168 h 180"/>
                  <a:gd name="T100" fmla="*/ 145 w 190"/>
                  <a:gd name="T101" fmla="*/ 153 h 180"/>
                  <a:gd name="T102" fmla="*/ 170 w 190"/>
                  <a:gd name="T103" fmla="*/ 153 h 180"/>
                  <a:gd name="T104" fmla="*/ 170 w 190"/>
                  <a:gd name="T105" fmla="*/ 153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190" h="180">
                    <a:moveTo>
                      <a:pt x="94" y="14"/>
                    </a:moveTo>
                    <a:cubicBezTo>
                      <a:pt x="115" y="0"/>
                      <a:pt x="149" y="22"/>
                      <a:pt x="139" y="48"/>
                    </a:cubicBezTo>
                    <a:cubicBezTo>
                      <a:pt x="143" y="50"/>
                      <a:pt x="147" y="52"/>
                      <a:pt x="151" y="55"/>
                    </a:cubicBezTo>
                    <a:cubicBezTo>
                      <a:pt x="148" y="61"/>
                      <a:pt x="146" y="70"/>
                      <a:pt x="139" y="74"/>
                    </a:cubicBezTo>
                    <a:cubicBezTo>
                      <a:pt x="132" y="79"/>
                      <a:pt x="124" y="75"/>
                      <a:pt x="117" y="75"/>
                    </a:cubicBezTo>
                    <a:cubicBezTo>
                      <a:pt x="120" y="79"/>
                      <a:pt x="122" y="83"/>
                      <a:pt x="124" y="87"/>
                    </a:cubicBezTo>
                    <a:cubicBezTo>
                      <a:pt x="131" y="84"/>
                      <a:pt x="139" y="81"/>
                      <a:pt x="146" y="79"/>
                    </a:cubicBezTo>
                    <a:cubicBezTo>
                      <a:pt x="145" y="88"/>
                      <a:pt x="141" y="95"/>
                      <a:pt x="136" y="102"/>
                    </a:cubicBezTo>
                    <a:cubicBezTo>
                      <a:pt x="133" y="99"/>
                      <a:pt x="131" y="96"/>
                      <a:pt x="128" y="94"/>
                    </a:cubicBezTo>
                    <a:cubicBezTo>
                      <a:pt x="126" y="95"/>
                      <a:pt x="124" y="97"/>
                      <a:pt x="122" y="99"/>
                    </a:cubicBezTo>
                    <a:cubicBezTo>
                      <a:pt x="125" y="102"/>
                      <a:pt x="128" y="104"/>
                      <a:pt x="131" y="107"/>
                    </a:cubicBezTo>
                    <a:cubicBezTo>
                      <a:pt x="117" y="110"/>
                      <a:pt x="100" y="118"/>
                      <a:pt x="88" y="107"/>
                    </a:cubicBezTo>
                    <a:cubicBezTo>
                      <a:pt x="80" y="104"/>
                      <a:pt x="73" y="100"/>
                      <a:pt x="65" y="96"/>
                    </a:cubicBezTo>
                    <a:cubicBezTo>
                      <a:pt x="70" y="104"/>
                      <a:pt x="75" y="113"/>
                      <a:pt x="76" y="122"/>
                    </a:cubicBezTo>
                    <a:cubicBezTo>
                      <a:pt x="84" y="122"/>
                      <a:pt x="92" y="122"/>
                      <a:pt x="100" y="121"/>
                    </a:cubicBezTo>
                    <a:cubicBezTo>
                      <a:pt x="107" y="127"/>
                      <a:pt x="113" y="135"/>
                      <a:pt x="116" y="144"/>
                    </a:cubicBezTo>
                    <a:cubicBezTo>
                      <a:pt x="118" y="143"/>
                      <a:pt x="123" y="140"/>
                      <a:pt x="125" y="138"/>
                    </a:cubicBezTo>
                    <a:cubicBezTo>
                      <a:pt x="127" y="143"/>
                      <a:pt x="130" y="147"/>
                      <a:pt x="133" y="152"/>
                    </a:cubicBezTo>
                    <a:cubicBezTo>
                      <a:pt x="145" y="134"/>
                      <a:pt x="157" y="117"/>
                      <a:pt x="169" y="99"/>
                    </a:cubicBezTo>
                    <a:cubicBezTo>
                      <a:pt x="177" y="101"/>
                      <a:pt x="181" y="110"/>
                      <a:pt x="187" y="114"/>
                    </a:cubicBezTo>
                    <a:cubicBezTo>
                      <a:pt x="181" y="124"/>
                      <a:pt x="175" y="134"/>
                      <a:pt x="169" y="144"/>
                    </a:cubicBezTo>
                    <a:cubicBezTo>
                      <a:pt x="175" y="143"/>
                      <a:pt x="177" y="137"/>
                      <a:pt x="180" y="133"/>
                    </a:cubicBezTo>
                    <a:cubicBezTo>
                      <a:pt x="182" y="132"/>
                      <a:pt x="187" y="132"/>
                      <a:pt x="189" y="131"/>
                    </a:cubicBezTo>
                    <a:cubicBezTo>
                      <a:pt x="190" y="147"/>
                      <a:pt x="183" y="163"/>
                      <a:pt x="172" y="175"/>
                    </a:cubicBezTo>
                    <a:cubicBezTo>
                      <a:pt x="165" y="175"/>
                      <a:pt x="159" y="170"/>
                      <a:pt x="154" y="167"/>
                    </a:cubicBezTo>
                    <a:cubicBezTo>
                      <a:pt x="149" y="171"/>
                      <a:pt x="145" y="175"/>
                      <a:pt x="140" y="178"/>
                    </a:cubicBezTo>
                    <a:cubicBezTo>
                      <a:pt x="130" y="180"/>
                      <a:pt x="121" y="171"/>
                      <a:pt x="111" y="176"/>
                    </a:cubicBezTo>
                    <a:cubicBezTo>
                      <a:pt x="104" y="179"/>
                      <a:pt x="98" y="174"/>
                      <a:pt x="95" y="168"/>
                    </a:cubicBezTo>
                    <a:cubicBezTo>
                      <a:pt x="96" y="166"/>
                      <a:pt x="98" y="162"/>
                      <a:pt x="99" y="160"/>
                    </a:cubicBezTo>
                    <a:cubicBezTo>
                      <a:pt x="96" y="154"/>
                      <a:pt x="92" y="149"/>
                      <a:pt x="89" y="144"/>
                    </a:cubicBezTo>
                    <a:cubicBezTo>
                      <a:pt x="83" y="155"/>
                      <a:pt x="72" y="157"/>
                      <a:pt x="61" y="154"/>
                    </a:cubicBezTo>
                    <a:cubicBezTo>
                      <a:pt x="56" y="164"/>
                      <a:pt x="48" y="172"/>
                      <a:pt x="37" y="176"/>
                    </a:cubicBezTo>
                    <a:cubicBezTo>
                      <a:pt x="38" y="173"/>
                      <a:pt x="39" y="166"/>
                      <a:pt x="40" y="163"/>
                    </a:cubicBezTo>
                    <a:cubicBezTo>
                      <a:pt x="43" y="167"/>
                      <a:pt x="43" y="167"/>
                      <a:pt x="43" y="167"/>
                    </a:cubicBezTo>
                    <a:cubicBezTo>
                      <a:pt x="45" y="163"/>
                      <a:pt x="49" y="156"/>
                      <a:pt x="51" y="153"/>
                    </a:cubicBezTo>
                    <a:cubicBezTo>
                      <a:pt x="44" y="151"/>
                      <a:pt x="39" y="158"/>
                      <a:pt x="34" y="161"/>
                    </a:cubicBezTo>
                    <a:cubicBezTo>
                      <a:pt x="33" y="166"/>
                      <a:pt x="31" y="171"/>
                      <a:pt x="29" y="175"/>
                    </a:cubicBezTo>
                    <a:cubicBezTo>
                      <a:pt x="26" y="173"/>
                      <a:pt x="21" y="169"/>
                      <a:pt x="19" y="167"/>
                    </a:cubicBezTo>
                    <a:cubicBezTo>
                      <a:pt x="19" y="161"/>
                      <a:pt x="26" y="158"/>
                      <a:pt x="30" y="154"/>
                    </a:cubicBezTo>
                    <a:cubicBezTo>
                      <a:pt x="25" y="142"/>
                      <a:pt x="37" y="136"/>
                      <a:pt x="44" y="128"/>
                    </a:cubicBezTo>
                    <a:cubicBezTo>
                      <a:pt x="35" y="129"/>
                      <a:pt x="23" y="124"/>
                      <a:pt x="16" y="132"/>
                    </a:cubicBezTo>
                    <a:cubicBezTo>
                      <a:pt x="19" y="132"/>
                      <a:pt x="25" y="132"/>
                      <a:pt x="29" y="132"/>
                    </a:cubicBezTo>
                    <a:cubicBezTo>
                      <a:pt x="29" y="145"/>
                      <a:pt x="11" y="143"/>
                      <a:pt x="4" y="139"/>
                    </a:cubicBezTo>
                    <a:cubicBezTo>
                      <a:pt x="9" y="126"/>
                      <a:pt x="22" y="120"/>
                      <a:pt x="26" y="108"/>
                    </a:cubicBezTo>
                    <a:cubicBezTo>
                      <a:pt x="17" y="110"/>
                      <a:pt x="1" y="113"/>
                      <a:pt x="0" y="99"/>
                    </a:cubicBezTo>
                    <a:cubicBezTo>
                      <a:pt x="4" y="83"/>
                      <a:pt x="25" y="85"/>
                      <a:pt x="38" y="81"/>
                    </a:cubicBezTo>
                    <a:cubicBezTo>
                      <a:pt x="41" y="78"/>
                      <a:pt x="44" y="74"/>
                      <a:pt x="48" y="71"/>
                    </a:cubicBezTo>
                    <a:cubicBezTo>
                      <a:pt x="60" y="68"/>
                      <a:pt x="70" y="76"/>
                      <a:pt x="79" y="81"/>
                    </a:cubicBezTo>
                    <a:cubicBezTo>
                      <a:pt x="81" y="79"/>
                      <a:pt x="81" y="76"/>
                      <a:pt x="81" y="73"/>
                    </a:cubicBezTo>
                    <a:cubicBezTo>
                      <a:pt x="74" y="67"/>
                      <a:pt x="65" y="62"/>
                      <a:pt x="62" y="52"/>
                    </a:cubicBezTo>
                    <a:cubicBezTo>
                      <a:pt x="68" y="43"/>
                      <a:pt x="71" y="33"/>
                      <a:pt x="75" y="24"/>
                    </a:cubicBezTo>
                    <a:cubicBezTo>
                      <a:pt x="85" y="29"/>
                      <a:pt x="88" y="20"/>
                      <a:pt x="94" y="14"/>
                    </a:cubicBezTo>
                    <a:close/>
                    <a:moveTo>
                      <a:pt x="103" y="24"/>
                    </a:moveTo>
                    <a:cubicBezTo>
                      <a:pt x="110" y="31"/>
                      <a:pt x="118" y="38"/>
                      <a:pt x="128" y="38"/>
                    </a:cubicBezTo>
                    <a:cubicBezTo>
                      <a:pt x="124" y="28"/>
                      <a:pt x="115" y="21"/>
                      <a:pt x="103" y="24"/>
                    </a:cubicBezTo>
                    <a:close/>
                    <a:moveTo>
                      <a:pt x="114" y="50"/>
                    </a:moveTo>
                    <a:cubicBezTo>
                      <a:pt x="111" y="57"/>
                      <a:pt x="110" y="64"/>
                      <a:pt x="107" y="70"/>
                    </a:cubicBezTo>
                    <a:cubicBezTo>
                      <a:pt x="102" y="71"/>
                      <a:pt x="96" y="72"/>
                      <a:pt x="90" y="73"/>
                    </a:cubicBezTo>
                    <a:cubicBezTo>
                      <a:pt x="94" y="77"/>
                      <a:pt x="100" y="79"/>
                      <a:pt x="106" y="78"/>
                    </a:cubicBezTo>
                    <a:cubicBezTo>
                      <a:pt x="117" y="71"/>
                      <a:pt x="122" y="60"/>
                      <a:pt x="128" y="49"/>
                    </a:cubicBezTo>
                    <a:cubicBezTo>
                      <a:pt x="123" y="49"/>
                      <a:pt x="118" y="50"/>
                      <a:pt x="114" y="50"/>
                    </a:cubicBezTo>
                    <a:close/>
                    <a:moveTo>
                      <a:pt x="129" y="71"/>
                    </a:moveTo>
                    <a:cubicBezTo>
                      <a:pt x="136" y="68"/>
                      <a:pt x="140" y="62"/>
                      <a:pt x="139" y="55"/>
                    </a:cubicBezTo>
                    <a:cubicBezTo>
                      <a:pt x="134" y="58"/>
                      <a:pt x="126" y="63"/>
                      <a:pt x="129" y="71"/>
                    </a:cubicBezTo>
                    <a:close/>
                    <a:moveTo>
                      <a:pt x="47" y="80"/>
                    </a:moveTo>
                    <a:cubicBezTo>
                      <a:pt x="41" y="95"/>
                      <a:pt x="61" y="96"/>
                      <a:pt x="68" y="87"/>
                    </a:cubicBezTo>
                    <a:cubicBezTo>
                      <a:pt x="67" y="77"/>
                      <a:pt x="54" y="80"/>
                      <a:pt x="47" y="80"/>
                    </a:cubicBezTo>
                    <a:close/>
                    <a:moveTo>
                      <a:pt x="76" y="92"/>
                    </a:moveTo>
                    <a:cubicBezTo>
                      <a:pt x="80" y="94"/>
                      <a:pt x="85" y="96"/>
                      <a:pt x="89" y="98"/>
                    </a:cubicBezTo>
                    <a:cubicBezTo>
                      <a:pt x="91" y="94"/>
                      <a:pt x="94" y="89"/>
                      <a:pt x="95" y="84"/>
                    </a:cubicBezTo>
                    <a:cubicBezTo>
                      <a:pt x="88" y="86"/>
                      <a:pt x="82" y="88"/>
                      <a:pt x="76" y="92"/>
                    </a:cubicBezTo>
                    <a:close/>
                    <a:moveTo>
                      <a:pt x="99" y="105"/>
                    </a:moveTo>
                    <a:cubicBezTo>
                      <a:pt x="112" y="105"/>
                      <a:pt x="113" y="91"/>
                      <a:pt x="116" y="81"/>
                    </a:cubicBezTo>
                    <a:cubicBezTo>
                      <a:pt x="104" y="84"/>
                      <a:pt x="103" y="96"/>
                      <a:pt x="99" y="105"/>
                    </a:cubicBezTo>
                    <a:close/>
                    <a:moveTo>
                      <a:pt x="9" y="102"/>
                    </a:moveTo>
                    <a:cubicBezTo>
                      <a:pt x="18" y="101"/>
                      <a:pt x="30" y="101"/>
                      <a:pt x="35" y="91"/>
                    </a:cubicBezTo>
                    <a:cubicBezTo>
                      <a:pt x="26" y="93"/>
                      <a:pt x="11" y="90"/>
                      <a:pt x="9" y="102"/>
                    </a:cubicBezTo>
                    <a:close/>
                    <a:moveTo>
                      <a:pt x="39" y="96"/>
                    </a:moveTo>
                    <a:cubicBezTo>
                      <a:pt x="39" y="98"/>
                      <a:pt x="39" y="104"/>
                      <a:pt x="39" y="106"/>
                    </a:cubicBezTo>
                    <a:cubicBezTo>
                      <a:pt x="35" y="111"/>
                      <a:pt x="32" y="115"/>
                      <a:pt x="29" y="120"/>
                    </a:cubicBezTo>
                    <a:cubicBezTo>
                      <a:pt x="35" y="120"/>
                      <a:pt x="41" y="120"/>
                      <a:pt x="47" y="120"/>
                    </a:cubicBezTo>
                    <a:cubicBezTo>
                      <a:pt x="47" y="114"/>
                      <a:pt x="47" y="108"/>
                      <a:pt x="47" y="102"/>
                    </a:cubicBezTo>
                    <a:cubicBezTo>
                      <a:pt x="45" y="100"/>
                      <a:pt x="42" y="98"/>
                      <a:pt x="39" y="96"/>
                    </a:cubicBezTo>
                    <a:close/>
                    <a:moveTo>
                      <a:pt x="57" y="117"/>
                    </a:moveTo>
                    <a:cubicBezTo>
                      <a:pt x="58" y="123"/>
                      <a:pt x="61" y="128"/>
                      <a:pt x="66" y="131"/>
                    </a:cubicBezTo>
                    <a:cubicBezTo>
                      <a:pt x="67" y="122"/>
                      <a:pt x="67" y="111"/>
                      <a:pt x="59" y="105"/>
                    </a:cubicBezTo>
                    <a:cubicBezTo>
                      <a:pt x="50" y="104"/>
                      <a:pt x="57" y="113"/>
                      <a:pt x="57" y="117"/>
                    </a:cubicBezTo>
                    <a:close/>
                    <a:moveTo>
                      <a:pt x="147" y="142"/>
                    </a:moveTo>
                    <a:cubicBezTo>
                      <a:pt x="153" y="143"/>
                      <a:pt x="160" y="146"/>
                      <a:pt x="163" y="139"/>
                    </a:cubicBezTo>
                    <a:cubicBezTo>
                      <a:pt x="167" y="131"/>
                      <a:pt x="178" y="123"/>
                      <a:pt x="173" y="113"/>
                    </a:cubicBezTo>
                    <a:cubicBezTo>
                      <a:pt x="161" y="118"/>
                      <a:pt x="156" y="133"/>
                      <a:pt x="147" y="142"/>
                    </a:cubicBezTo>
                    <a:close/>
                    <a:moveTo>
                      <a:pt x="60" y="145"/>
                    </a:moveTo>
                    <a:cubicBezTo>
                      <a:pt x="66" y="146"/>
                      <a:pt x="71" y="146"/>
                      <a:pt x="76" y="147"/>
                    </a:cubicBezTo>
                    <a:cubicBezTo>
                      <a:pt x="80" y="142"/>
                      <a:pt x="82" y="136"/>
                      <a:pt x="84" y="131"/>
                    </a:cubicBezTo>
                    <a:cubicBezTo>
                      <a:pt x="74" y="131"/>
                      <a:pt x="65" y="136"/>
                      <a:pt x="60" y="145"/>
                    </a:cubicBezTo>
                    <a:close/>
                    <a:moveTo>
                      <a:pt x="105" y="171"/>
                    </a:moveTo>
                    <a:cubicBezTo>
                      <a:pt x="113" y="167"/>
                      <a:pt x="118" y="159"/>
                      <a:pt x="123" y="152"/>
                    </a:cubicBezTo>
                    <a:cubicBezTo>
                      <a:pt x="121" y="152"/>
                      <a:pt x="118" y="152"/>
                      <a:pt x="116" y="152"/>
                    </a:cubicBezTo>
                    <a:cubicBezTo>
                      <a:pt x="110" y="157"/>
                      <a:pt x="104" y="162"/>
                      <a:pt x="105" y="171"/>
                    </a:cubicBezTo>
                    <a:close/>
                    <a:moveTo>
                      <a:pt x="126" y="168"/>
                    </a:moveTo>
                    <a:cubicBezTo>
                      <a:pt x="130" y="168"/>
                      <a:pt x="137" y="170"/>
                      <a:pt x="141" y="170"/>
                    </a:cubicBezTo>
                    <a:cubicBezTo>
                      <a:pt x="143" y="165"/>
                      <a:pt x="148" y="160"/>
                      <a:pt x="145" y="153"/>
                    </a:cubicBezTo>
                    <a:cubicBezTo>
                      <a:pt x="137" y="154"/>
                      <a:pt x="130" y="160"/>
                      <a:pt x="126" y="168"/>
                    </a:cubicBezTo>
                    <a:close/>
                    <a:moveTo>
                      <a:pt x="170" y="153"/>
                    </a:moveTo>
                    <a:cubicBezTo>
                      <a:pt x="165" y="154"/>
                      <a:pt x="161" y="164"/>
                      <a:pt x="168" y="165"/>
                    </a:cubicBezTo>
                    <a:cubicBezTo>
                      <a:pt x="176" y="167"/>
                      <a:pt x="180" y="148"/>
                      <a:pt x="170" y="15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3" name="Freeform 445"/>
              <p:cNvSpPr/>
              <p:nvPr/>
            </p:nvSpPr>
            <p:spPr bwMode="auto">
              <a:xfrm>
                <a:off x="4536092" y="3289756"/>
                <a:ext cx="94189" cy="273147"/>
              </a:xfrm>
              <a:custGeom>
                <a:avLst/>
                <a:gdLst>
                  <a:gd name="T0" fmla="*/ 4 w 28"/>
                  <a:gd name="T1" fmla="*/ 2 h 81"/>
                  <a:gd name="T2" fmla="*/ 12 w 28"/>
                  <a:gd name="T3" fmla="*/ 0 h 81"/>
                  <a:gd name="T4" fmla="*/ 16 w 28"/>
                  <a:gd name="T5" fmla="*/ 37 h 81"/>
                  <a:gd name="T6" fmla="*/ 27 w 28"/>
                  <a:gd name="T7" fmla="*/ 55 h 81"/>
                  <a:gd name="T8" fmla="*/ 27 w 28"/>
                  <a:gd name="T9" fmla="*/ 79 h 81"/>
                  <a:gd name="T10" fmla="*/ 13 w 28"/>
                  <a:gd name="T11" fmla="*/ 53 h 81"/>
                  <a:gd name="T12" fmla="*/ 4 w 28"/>
                  <a:gd name="T13" fmla="*/ 2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81">
                    <a:moveTo>
                      <a:pt x="4" y="2"/>
                    </a:moveTo>
                    <a:cubicBezTo>
                      <a:pt x="6" y="1"/>
                      <a:pt x="10" y="0"/>
                      <a:pt x="12" y="0"/>
                    </a:cubicBezTo>
                    <a:cubicBezTo>
                      <a:pt x="13" y="12"/>
                      <a:pt x="10" y="25"/>
                      <a:pt x="16" y="37"/>
                    </a:cubicBezTo>
                    <a:cubicBezTo>
                      <a:pt x="19" y="43"/>
                      <a:pt x="24" y="49"/>
                      <a:pt x="27" y="55"/>
                    </a:cubicBezTo>
                    <a:cubicBezTo>
                      <a:pt x="28" y="63"/>
                      <a:pt x="27" y="71"/>
                      <a:pt x="27" y="79"/>
                    </a:cubicBezTo>
                    <a:cubicBezTo>
                      <a:pt x="11" y="81"/>
                      <a:pt x="21" y="61"/>
                      <a:pt x="13" y="53"/>
                    </a:cubicBezTo>
                    <a:cubicBezTo>
                      <a:pt x="0" y="39"/>
                      <a:pt x="3" y="19"/>
                      <a:pt x="4" y="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4" name="Freeform 446"/>
              <p:cNvSpPr>
                <a:spLocks noEditPoints="1"/>
              </p:cNvSpPr>
              <p:nvPr/>
            </p:nvSpPr>
            <p:spPr bwMode="auto">
              <a:xfrm>
                <a:off x="4118521" y="3404353"/>
                <a:ext cx="178959" cy="167970"/>
              </a:xfrm>
              <a:custGeom>
                <a:avLst/>
                <a:gdLst>
                  <a:gd name="T0" fmla="*/ 5 w 53"/>
                  <a:gd name="T1" fmla="*/ 18 h 50"/>
                  <a:gd name="T2" fmla="*/ 26 w 53"/>
                  <a:gd name="T3" fmla="*/ 0 h 50"/>
                  <a:gd name="T4" fmla="*/ 52 w 53"/>
                  <a:gd name="T5" fmla="*/ 49 h 50"/>
                  <a:gd name="T6" fmla="*/ 30 w 53"/>
                  <a:gd name="T7" fmla="*/ 47 h 50"/>
                  <a:gd name="T8" fmla="*/ 5 w 53"/>
                  <a:gd name="T9" fmla="*/ 18 h 50"/>
                  <a:gd name="T10" fmla="*/ 11 w 53"/>
                  <a:gd name="T11" fmla="*/ 17 h 50"/>
                  <a:gd name="T12" fmla="*/ 26 w 53"/>
                  <a:gd name="T13" fmla="*/ 38 h 50"/>
                  <a:gd name="T14" fmla="*/ 40 w 53"/>
                  <a:gd name="T15" fmla="*/ 24 h 50"/>
                  <a:gd name="T16" fmla="*/ 11 w 53"/>
                  <a:gd name="T17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" h="50">
                    <a:moveTo>
                      <a:pt x="5" y="18"/>
                    </a:moveTo>
                    <a:cubicBezTo>
                      <a:pt x="4" y="6"/>
                      <a:pt x="18" y="5"/>
                      <a:pt x="26" y="0"/>
                    </a:cubicBezTo>
                    <a:cubicBezTo>
                      <a:pt x="48" y="6"/>
                      <a:pt x="53" y="29"/>
                      <a:pt x="52" y="49"/>
                    </a:cubicBezTo>
                    <a:cubicBezTo>
                      <a:pt x="44" y="47"/>
                      <a:pt x="37" y="43"/>
                      <a:pt x="30" y="47"/>
                    </a:cubicBezTo>
                    <a:cubicBezTo>
                      <a:pt x="15" y="50"/>
                      <a:pt x="0" y="33"/>
                      <a:pt x="5" y="18"/>
                    </a:cubicBezTo>
                    <a:close/>
                    <a:moveTo>
                      <a:pt x="11" y="17"/>
                    </a:moveTo>
                    <a:cubicBezTo>
                      <a:pt x="12" y="25"/>
                      <a:pt x="16" y="36"/>
                      <a:pt x="26" y="38"/>
                    </a:cubicBezTo>
                    <a:cubicBezTo>
                      <a:pt x="33" y="36"/>
                      <a:pt x="46" y="34"/>
                      <a:pt x="40" y="24"/>
                    </a:cubicBezTo>
                    <a:cubicBezTo>
                      <a:pt x="35" y="11"/>
                      <a:pt x="22" y="10"/>
                      <a:pt x="11" y="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5" name="Freeform 447"/>
              <p:cNvSpPr>
                <a:spLocks noEditPoints="1"/>
              </p:cNvSpPr>
              <p:nvPr/>
            </p:nvSpPr>
            <p:spPr bwMode="auto">
              <a:xfrm>
                <a:off x="5179715" y="3451447"/>
                <a:ext cx="131864" cy="114597"/>
              </a:xfrm>
              <a:custGeom>
                <a:avLst/>
                <a:gdLst>
                  <a:gd name="T0" fmla="*/ 0 w 39"/>
                  <a:gd name="T1" fmla="*/ 24 h 34"/>
                  <a:gd name="T2" fmla="*/ 39 w 39"/>
                  <a:gd name="T3" fmla="*/ 0 h 34"/>
                  <a:gd name="T4" fmla="*/ 20 w 39"/>
                  <a:gd name="T5" fmla="*/ 34 h 34"/>
                  <a:gd name="T6" fmla="*/ 0 w 39"/>
                  <a:gd name="T7" fmla="*/ 24 h 34"/>
                  <a:gd name="T8" fmla="*/ 16 w 39"/>
                  <a:gd name="T9" fmla="*/ 18 h 34"/>
                  <a:gd name="T10" fmla="*/ 22 w 39"/>
                  <a:gd name="T11" fmla="*/ 24 h 34"/>
                  <a:gd name="T12" fmla="*/ 16 w 39"/>
                  <a:gd name="T13" fmla="*/ 1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9" h="34">
                    <a:moveTo>
                      <a:pt x="0" y="24"/>
                    </a:moveTo>
                    <a:cubicBezTo>
                      <a:pt x="11" y="14"/>
                      <a:pt x="23" y="2"/>
                      <a:pt x="39" y="0"/>
                    </a:cubicBezTo>
                    <a:cubicBezTo>
                      <a:pt x="36" y="13"/>
                      <a:pt x="29" y="25"/>
                      <a:pt x="20" y="34"/>
                    </a:cubicBezTo>
                    <a:cubicBezTo>
                      <a:pt x="13" y="32"/>
                      <a:pt x="6" y="29"/>
                      <a:pt x="0" y="24"/>
                    </a:cubicBezTo>
                    <a:close/>
                    <a:moveTo>
                      <a:pt x="16" y="18"/>
                    </a:moveTo>
                    <a:cubicBezTo>
                      <a:pt x="13" y="24"/>
                      <a:pt x="15" y="26"/>
                      <a:pt x="22" y="24"/>
                    </a:cubicBezTo>
                    <a:cubicBezTo>
                      <a:pt x="24" y="17"/>
                      <a:pt x="22" y="15"/>
                      <a:pt x="16" y="1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6" name="Freeform 448"/>
              <p:cNvSpPr/>
              <p:nvPr/>
            </p:nvSpPr>
            <p:spPr bwMode="auto">
              <a:xfrm>
                <a:off x="3865781" y="4236353"/>
                <a:ext cx="158552" cy="208785"/>
              </a:xfrm>
              <a:custGeom>
                <a:avLst/>
                <a:gdLst>
                  <a:gd name="T0" fmla="*/ 21 w 47"/>
                  <a:gd name="T1" fmla="*/ 10 h 62"/>
                  <a:gd name="T2" fmla="*/ 47 w 47"/>
                  <a:gd name="T3" fmla="*/ 0 h 62"/>
                  <a:gd name="T4" fmla="*/ 47 w 47"/>
                  <a:gd name="T5" fmla="*/ 62 h 62"/>
                  <a:gd name="T6" fmla="*/ 32 w 47"/>
                  <a:gd name="T7" fmla="*/ 62 h 62"/>
                  <a:gd name="T8" fmla="*/ 32 w 47"/>
                  <a:gd name="T9" fmla="*/ 16 h 62"/>
                  <a:gd name="T10" fmla="*/ 2 w 47"/>
                  <a:gd name="T11" fmla="*/ 25 h 62"/>
                  <a:gd name="T12" fmla="*/ 21 w 47"/>
                  <a:gd name="T13" fmla="*/ 1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62">
                    <a:moveTo>
                      <a:pt x="21" y="10"/>
                    </a:moveTo>
                    <a:cubicBezTo>
                      <a:pt x="30" y="7"/>
                      <a:pt x="38" y="2"/>
                      <a:pt x="47" y="0"/>
                    </a:cubicBezTo>
                    <a:cubicBezTo>
                      <a:pt x="47" y="21"/>
                      <a:pt x="47" y="41"/>
                      <a:pt x="47" y="62"/>
                    </a:cubicBezTo>
                    <a:cubicBezTo>
                      <a:pt x="42" y="62"/>
                      <a:pt x="37" y="62"/>
                      <a:pt x="32" y="62"/>
                    </a:cubicBezTo>
                    <a:cubicBezTo>
                      <a:pt x="32" y="47"/>
                      <a:pt x="32" y="31"/>
                      <a:pt x="32" y="16"/>
                    </a:cubicBezTo>
                    <a:cubicBezTo>
                      <a:pt x="22" y="20"/>
                      <a:pt x="12" y="22"/>
                      <a:pt x="2" y="25"/>
                    </a:cubicBezTo>
                    <a:cubicBezTo>
                      <a:pt x="0" y="13"/>
                      <a:pt x="13" y="14"/>
                      <a:pt x="21" y="1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7" name="Freeform 449"/>
              <p:cNvSpPr>
                <a:spLocks noEditPoints="1"/>
              </p:cNvSpPr>
              <p:nvPr/>
            </p:nvSpPr>
            <p:spPr bwMode="auto">
              <a:xfrm>
                <a:off x="4193872" y="4239492"/>
                <a:ext cx="291985" cy="226053"/>
              </a:xfrm>
              <a:custGeom>
                <a:avLst/>
                <a:gdLst>
                  <a:gd name="T0" fmla="*/ 3 w 87"/>
                  <a:gd name="T1" fmla="*/ 14 h 67"/>
                  <a:gd name="T2" fmla="*/ 40 w 87"/>
                  <a:gd name="T3" fmla="*/ 0 h 67"/>
                  <a:gd name="T4" fmla="*/ 76 w 87"/>
                  <a:gd name="T5" fmla="*/ 14 h 67"/>
                  <a:gd name="T6" fmla="*/ 61 w 87"/>
                  <a:gd name="T7" fmla="*/ 59 h 67"/>
                  <a:gd name="T8" fmla="*/ 3 w 87"/>
                  <a:gd name="T9" fmla="*/ 47 h 67"/>
                  <a:gd name="T10" fmla="*/ 16 w 87"/>
                  <a:gd name="T11" fmla="*/ 46 h 67"/>
                  <a:gd name="T12" fmla="*/ 68 w 87"/>
                  <a:gd name="T13" fmla="*/ 35 h 67"/>
                  <a:gd name="T14" fmla="*/ 6 w 87"/>
                  <a:gd name="T15" fmla="*/ 32 h 67"/>
                  <a:gd name="T16" fmla="*/ 3 w 87"/>
                  <a:gd name="T17" fmla="*/ 14 h 67"/>
                  <a:gd name="T18" fmla="*/ 25 w 87"/>
                  <a:gd name="T19" fmla="*/ 11 h 67"/>
                  <a:gd name="T20" fmla="*/ 22 w 87"/>
                  <a:gd name="T21" fmla="*/ 29 h 67"/>
                  <a:gd name="T22" fmla="*/ 63 w 87"/>
                  <a:gd name="T23" fmla="*/ 25 h 67"/>
                  <a:gd name="T24" fmla="*/ 25 w 87"/>
                  <a:gd name="T25" fmla="*/ 1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7" h="67">
                    <a:moveTo>
                      <a:pt x="3" y="14"/>
                    </a:moveTo>
                    <a:cubicBezTo>
                      <a:pt x="11" y="3"/>
                      <a:pt x="27" y="0"/>
                      <a:pt x="40" y="0"/>
                    </a:cubicBezTo>
                    <a:cubicBezTo>
                      <a:pt x="53" y="0"/>
                      <a:pt x="68" y="3"/>
                      <a:pt x="76" y="14"/>
                    </a:cubicBezTo>
                    <a:cubicBezTo>
                      <a:pt x="87" y="29"/>
                      <a:pt x="79" y="53"/>
                      <a:pt x="61" y="59"/>
                    </a:cubicBezTo>
                    <a:cubicBezTo>
                      <a:pt x="42" y="65"/>
                      <a:pt x="14" y="67"/>
                      <a:pt x="3" y="47"/>
                    </a:cubicBezTo>
                    <a:cubicBezTo>
                      <a:pt x="6" y="47"/>
                      <a:pt x="13" y="47"/>
                      <a:pt x="16" y="46"/>
                    </a:cubicBezTo>
                    <a:cubicBezTo>
                      <a:pt x="31" y="63"/>
                      <a:pt x="61" y="57"/>
                      <a:pt x="68" y="35"/>
                    </a:cubicBezTo>
                    <a:cubicBezTo>
                      <a:pt x="48" y="41"/>
                      <a:pt x="24" y="46"/>
                      <a:pt x="6" y="32"/>
                    </a:cubicBezTo>
                    <a:cubicBezTo>
                      <a:pt x="0" y="28"/>
                      <a:pt x="1" y="20"/>
                      <a:pt x="3" y="14"/>
                    </a:cubicBezTo>
                    <a:close/>
                    <a:moveTo>
                      <a:pt x="25" y="11"/>
                    </a:moveTo>
                    <a:cubicBezTo>
                      <a:pt x="17" y="13"/>
                      <a:pt x="13" y="24"/>
                      <a:pt x="22" y="29"/>
                    </a:cubicBezTo>
                    <a:cubicBezTo>
                      <a:pt x="33" y="36"/>
                      <a:pt x="53" y="37"/>
                      <a:pt x="63" y="25"/>
                    </a:cubicBezTo>
                    <a:cubicBezTo>
                      <a:pt x="66" y="5"/>
                      <a:pt x="37" y="4"/>
                      <a:pt x="25" y="1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8" name="Freeform 450"/>
              <p:cNvSpPr/>
              <p:nvPr/>
            </p:nvSpPr>
            <p:spPr bwMode="auto">
              <a:xfrm>
                <a:off x="4543940" y="4239492"/>
                <a:ext cx="282566" cy="208785"/>
              </a:xfrm>
              <a:custGeom>
                <a:avLst/>
                <a:gdLst>
                  <a:gd name="T0" fmla="*/ 4 w 84"/>
                  <a:gd name="T1" fmla="*/ 20 h 62"/>
                  <a:gd name="T2" fmla="*/ 40 w 84"/>
                  <a:gd name="T3" fmla="*/ 0 h 62"/>
                  <a:gd name="T4" fmla="*/ 82 w 84"/>
                  <a:gd name="T5" fmla="*/ 14 h 62"/>
                  <a:gd name="T6" fmla="*/ 72 w 84"/>
                  <a:gd name="T7" fmla="*/ 30 h 62"/>
                  <a:gd name="T8" fmla="*/ 23 w 84"/>
                  <a:gd name="T9" fmla="*/ 53 h 62"/>
                  <a:gd name="T10" fmla="*/ 81 w 84"/>
                  <a:gd name="T11" fmla="*/ 54 h 62"/>
                  <a:gd name="T12" fmla="*/ 83 w 84"/>
                  <a:gd name="T13" fmla="*/ 59 h 62"/>
                  <a:gd name="T14" fmla="*/ 80 w 84"/>
                  <a:gd name="T15" fmla="*/ 61 h 62"/>
                  <a:gd name="T16" fmla="*/ 0 w 84"/>
                  <a:gd name="T17" fmla="*/ 60 h 62"/>
                  <a:gd name="T18" fmla="*/ 69 w 84"/>
                  <a:gd name="T19" fmla="*/ 18 h 62"/>
                  <a:gd name="T20" fmla="*/ 24 w 84"/>
                  <a:gd name="T21" fmla="*/ 14 h 62"/>
                  <a:gd name="T22" fmla="*/ 4 w 84"/>
                  <a:gd name="T23" fmla="*/ 2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4" h="62">
                    <a:moveTo>
                      <a:pt x="4" y="20"/>
                    </a:moveTo>
                    <a:cubicBezTo>
                      <a:pt x="7" y="3"/>
                      <a:pt x="27" y="1"/>
                      <a:pt x="40" y="0"/>
                    </a:cubicBezTo>
                    <a:cubicBezTo>
                      <a:pt x="55" y="0"/>
                      <a:pt x="72" y="1"/>
                      <a:pt x="82" y="14"/>
                    </a:cubicBezTo>
                    <a:cubicBezTo>
                      <a:pt x="84" y="21"/>
                      <a:pt x="77" y="26"/>
                      <a:pt x="72" y="30"/>
                    </a:cubicBezTo>
                    <a:cubicBezTo>
                      <a:pt x="57" y="39"/>
                      <a:pt x="39" y="45"/>
                      <a:pt x="23" y="53"/>
                    </a:cubicBezTo>
                    <a:cubicBezTo>
                      <a:pt x="42" y="54"/>
                      <a:pt x="62" y="53"/>
                      <a:pt x="81" y="54"/>
                    </a:cubicBezTo>
                    <a:cubicBezTo>
                      <a:pt x="83" y="59"/>
                      <a:pt x="83" y="59"/>
                      <a:pt x="83" y="59"/>
                    </a:cubicBezTo>
                    <a:cubicBezTo>
                      <a:pt x="80" y="61"/>
                      <a:pt x="80" y="61"/>
                      <a:pt x="80" y="61"/>
                    </a:cubicBezTo>
                    <a:cubicBezTo>
                      <a:pt x="53" y="62"/>
                      <a:pt x="27" y="62"/>
                      <a:pt x="0" y="60"/>
                    </a:cubicBezTo>
                    <a:cubicBezTo>
                      <a:pt x="17" y="37"/>
                      <a:pt x="50" y="38"/>
                      <a:pt x="69" y="18"/>
                    </a:cubicBezTo>
                    <a:cubicBezTo>
                      <a:pt x="58" y="5"/>
                      <a:pt x="36" y="3"/>
                      <a:pt x="24" y="14"/>
                    </a:cubicBezTo>
                    <a:cubicBezTo>
                      <a:pt x="19" y="20"/>
                      <a:pt x="12" y="20"/>
                      <a:pt x="4" y="2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59" name="Freeform 451"/>
              <p:cNvSpPr/>
              <p:nvPr/>
            </p:nvSpPr>
            <p:spPr bwMode="auto">
              <a:xfrm>
                <a:off x="4947383" y="4236353"/>
                <a:ext cx="158552" cy="208785"/>
              </a:xfrm>
              <a:custGeom>
                <a:avLst/>
                <a:gdLst>
                  <a:gd name="T0" fmla="*/ 16 w 47"/>
                  <a:gd name="T1" fmla="*/ 13 h 62"/>
                  <a:gd name="T2" fmla="*/ 47 w 47"/>
                  <a:gd name="T3" fmla="*/ 0 h 62"/>
                  <a:gd name="T4" fmla="*/ 47 w 47"/>
                  <a:gd name="T5" fmla="*/ 62 h 62"/>
                  <a:gd name="T6" fmla="*/ 33 w 47"/>
                  <a:gd name="T7" fmla="*/ 62 h 62"/>
                  <a:gd name="T8" fmla="*/ 33 w 47"/>
                  <a:gd name="T9" fmla="*/ 16 h 62"/>
                  <a:gd name="T10" fmla="*/ 2 w 47"/>
                  <a:gd name="T11" fmla="*/ 25 h 62"/>
                  <a:gd name="T12" fmla="*/ 16 w 47"/>
                  <a:gd name="T13" fmla="*/ 1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62">
                    <a:moveTo>
                      <a:pt x="16" y="13"/>
                    </a:moveTo>
                    <a:cubicBezTo>
                      <a:pt x="27" y="9"/>
                      <a:pt x="36" y="2"/>
                      <a:pt x="47" y="0"/>
                    </a:cubicBezTo>
                    <a:cubicBezTo>
                      <a:pt x="47" y="21"/>
                      <a:pt x="47" y="42"/>
                      <a:pt x="47" y="62"/>
                    </a:cubicBezTo>
                    <a:cubicBezTo>
                      <a:pt x="43" y="62"/>
                      <a:pt x="38" y="62"/>
                      <a:pt x="33" y="62"/>
                    </a:cubicBezTo>
                    <a:cubicBezTo>
                      <a:pt x="33" y="47"/>
                      <a:pt x="33" y="32"/>
                      <a:pt x="33" y="16"/>
                    </a:cubicBezTo>
                    <a:cubicBezTo>
                      <a:pt x="23" y="19"/>
                      <a:pt x="12" y="23"/>
                      <a:pt x="2" y="25"/>
                    </a:cubicBezTo>
                    <a:cubicBezTo>
                      <a:pt x="0" y="15"/>
                      <a:pt x="10" y="15"/>
                      <a:pt x="16" y="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0" name="Freeform 452"/>
              <p:cNvSpPr/>
              <p:nvPr/>
            </p:nvSpPr>
            <p:spPr bwMode="auto">
              <a:xfrm>
                <a:off x="3344603" y="4613108"/>
                <a:ext cx="67502" cy="91049"/>
              </a:xfrm>
              <a:custGeom>
                <a:avLst/>
                <a:gdLst>
                  <a:gd name="T0" fmla="*/ 1 w 20"/>
                  <a:gd name="T1" fmla="*/ 13 h 27"/>
                  <a:gd name="T2" fmla="*/ 20 w 20"/>
                  <a:gd name="T3" fmla="*/ 0 h 27"/>
                  <a:gd name="T4" fmla="*/ 17 w 20"/>
                  <a:gd name="T5" fmla="*/ 27 h 27"/>
                  <a:gd name="T6" fmla="*/ 1 w 20"/>
                  <a:gd name="T7" fmla="*/ 1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" h="27">
                    <a:moveTo>
                      <a:pt x="1" y="13"/>
                    </a:moveTo>
                    <a:cubicBezTo>
                      <a:pt x="7" y="8"/>
                      <a:pt x="13" y="4"/>
                      <a:pt x="20" y="0"/>
                    </a:cubicBezTo>
                    <a:cubicBezTo>
                      <a:pt x="19" y="9"/>
                      <a:pt x="18" y="18"/>
                      <a:pt x="17" y="27"/>
                    </a:cubicBezTo>
                    <a:cubicBezTo>
                      <a:pt x="12" y="22"/>
                      <a:pt x="0" y="21"/>
                      <a:pt x="1" y="1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261" name="椭圆 260"/>
              <p:cNvSpPr/>
              <p:nvPr/>
            </p:nvSpPr>
            <p:spPr>
              <a:xfrm>
                <a:off x="2774340" y="1201908"/>
                <a:ext cx="3474060" cy="347406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27" name="文本框 226"/>
            <p:cNvSpPr txBox="1"/>
            <p:nvPr/>
          </p:nvSpPr>
          <p:spPr>
            <a:xfrm>
              <a:off x="1690946" y="2502576"/>
              <a:ext cx="65314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accent1"/>
                  </a:solidFill>
                  <a:latin typeface="微软雅黑" panose="020B0503020204020204" charset="-122"/>
                  <a:ea typeface="微软雅黑" panose="020B0503020204020204" charset="-122"/>
                </a:rPr>
                <a:t>4</a:t>
              </a:r>
              <a:endParaRPr lang="zh-CN" altLang="en-US" sz="40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28" name="文本框 227"/>
            <p:cNvSpPr txBox="1"/>
            <p:nvPr/>
          </p:nvSpPr>
          <p:spPr>
            <a:xfrm>
              <a:off x="2683366" y="2464725"/>
              <a:ext cx="2541319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accent1"/>
                  </a:solidFill>
                </a:rPr>
                <a:t>PDM</a:t>
              </a:r>
              <a:endParaRPr lang="en-US" altLang="zh-CN" sz="2400" b="1" dirty="0">
                <a:solidFill>
                  <a:schemeClr val="accent1"/>
                </a:solidFill>
              </a:endParaRPr>
            </a:p>
          </p:txBody>
        </p:sp>
        <p:sp>
          <p:nvSpPr>
            <p:cNvPr id="229" name="文本框 228"/>
            <p:cNvSpPr txBox="1"/>
            <p:nvPr/>
          </p:nvSpPr>
          <p:spPr>
            <a:xfrm>
              <a:off x="2678617" y="2961777"/>
              <a:ext cx="3539304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物理概念</a:t>
              </a:r>
              <a:r>
                <a:rPr lang="zh-CN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模型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6" name="组合 495"/>
          <p:cNvGrpSpPr/>
          <p:nvPr/>
        </p:nvGrpSpPr>
        <p:grpSpPr>
          <a:xfrm>
            <a:off x="-3185162" y="-57998"/>
            <a:ext cx="6929848" cy="6945090"/>
            <a:chOff x="1994564" y="454676"/>
            <a:chExt cx="4990436" cy="5001420"/>
          </a:xfrm>
        </p:grpSpPr>
        <p:sp>
          <p:nvSpPr>
            <p:cNvPr id="497" name="Freeform 422"/>
            <p:cNvSpPr>
              <a:spLocks noEditPoints="1"/>
            </p:cNvSpPr>
            <p:nvPr/>
          </p:nvSpPr>
          <p:spPr bwMode="auto">
            <a:xfrm>
              <a:off x="1994564" y="454676"/>
              <a:ext cx="4990436" cy="5001420"/>
            </a:xfrm>
            <a:custGeom>
              <a:avLst/>
              <a:gdLst>
                <a:gd name="T0" fmla="*/ 675 w 1482"/>
                <a:gd name="T1" fmla="*/ 13 h 1485"/>
                <a:gd name="T2" fmla="*/ 1075 w 1482"/>
                <a:gd name="T3" fmla="*/ 88 h 1485"/>
                <a:gd name="T4" fmla="*/ 1399 w 1482"/>
                <a:gd name="T5" fmla="*/ 408 h 1485"/>
                <a:gd name="T6" fmla="*/ 1481 w 1482"/>
                <a:gd name="T7" fmla="*/ 750 h 1485"/>
                <a:gd name="T8" fmla="*/ 1381 w 1482"/>
                <a:gd name="T9" fmla="*/ 1118 h 1485"/>
                <a:gd name="T10" fmla="*/ 1149 w 1482"/>
                <a:gd name="T11" fmla="*/ 1362 h 1485"/>
                <a:gd name="T12" fmla="*/ 761 w 1482"/>
                <a:gd name="T13" fmla="*/ 1482 h 1485"/>
                <a:gd name="T14" fmla="*/ 412 w 1482"/>
                <a:gd name="T15" fmla="*/ 1403 h 1485"/>
                <a:gd name="T16" fmla="*/ 95 w 1482"/>
                <a:gd name="T17" fmla="*/ 1092 h 1485"/>
                <a:gd name="T18" fmla="*/ 12 w 1482"/>
                <a:gd name="T19" fmla="*/ 682 h 1485"/>
                <a:gd name="T20" fmla="*/ 166 w 1482"/>
                <a:gd name="T21" fmla="*/ 291 h 1485"/>
                <a:gd name="T22" fmla="*/ 675 w 1482"/>
                <a:gd name="T23" fmla="*/ 13 h 1485"/>
                <a:gd name="T24" fmla="*/ 708 w 1482"/>
                <a:gd name="T25" fmla="*/ 38 h 1485"/>
                <a:gd name="T26" fmla="*/ 394 w 1482"/>
                <a:gd name="T27" fmla="*/ 131 h 1485"/>
                <a:gd name="T28" fmla="*/ 90 w 1482"/>
                <a:gd name="T29" fmla="*/ 476 h 1485"/>
                <a:gd name="T30" fmla="*/ 66 w 1482"/>
                <a:gd name="T31" fmla="*/ 949 h 1485"/>
                <a:gd name="T32" fmla="*/ 294 w 1482"/>
                <a:gd name="T33" fmla="*/ 1293 h 1485"/>
                <a:gd name="T34" fmla="*/ 685 w 1482"/>
                <a:gd name="T35" fmla="*/ 1452 h 1485"/>
                <a:gd name="T36" fmla="*/ 1127 w 1482"/>
                <a:gd name="T37" fmla="*/ 1344 h 1485"/>
                <a:gd name="T38" fmla="*/ 1387 w 1482"/>
                <a:gd name="T39" fmla="*/ 1048 h 1485"/>
                <a:gd name="T40" fmla="*/ 1407 w 1482"/>
                <a:gd name="T41" fmla="*/ 493 h 1485"/>
                <a:gd name="T42" fmla="*/ 1191 w 1482"/>
                <a:gd name="T43" fmla="*/ 195 h 1485"/>
                <a:gd name="T44" fmla="*/ 813 w 1482"/>
                <a:gd name="T45" fmla="*/ 40 h 1485"/>
                <a:gd name="T46" fmla="*/ 708 w 1482"/>
                <a:gd name="T47" fmla="*/ 38 h 1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82" h="1485">
                  <a:moveTo>
                    <a:pt x="675" y="13"/>
                  </a:moveTo>
                  <a:cubicBezTo>
                    <a:pt x="812" y="0"/>
                    <a:pt x="952" y="26"/>
                    <a:pt x="1075" y="88"/>
                  </a:cubicBezTo>
                  <a:cubicBezTo>
                    <a:pt x="1213" y="157"/>
                    <a:pt x="1328" y="270"/>
                    <a:pt x="1399" y="408"/>
                  </a:cubicBezTo>
                  <a:cubicBezTo>
                    <a:pt x="1454" y="513"/>
                    <a:pt x="1482" y="631"/>
                    <a:pt x="1481" y="750"/>
                  </a:cubicBezTo>
                  <a:cubicBezTo>
                    <a:pt x="1481" y="879"/>
                    <a:pt x="1446" y="1007"/>
                    <a:pt x="1381" y="1118"/>
                  </a:cubicBezTo>
                  <a:cubicBezTo>
                    <a:pt x="1324" y="1215"/>
                    <a:pt x="1244" y="1300"/>
                    <a:pt x="1149" y="1362"/>
                  </a:cubicBezTo>
                  <a:cubicBezTo>
                    <a:pt x="1035" y="1437"/>
                    <a:pt x="898" y="1480"/>
                    <a:pt x="761" y="1482"/>
                  </a:cubicBezTo>
                  <a:cubicBezTo>
                    <a:pt x="641" y="1485"/>
                    <a:pt x="519" y="1458"/>
                    <a:pt x="412" y="1403"/>
                  </a:cubicBezTo>
                  <a:cubicBezTo>
                    <a:pt x="278" y="1335"/>
                    <a:pt x="166" y="1225"/>
                    <a:pt x="95" y="1092"/>
                  </a:cubicBezTo>
                  <a:cubicBezTo>
                    <a:pt x="28" y="967"/>
                    <a:pt x="0" y="823"/>
                    <a:pt x="12" y="682"/>
                  </a:cubicBezTo>
                  <a:cubicBezTo>
                    <a:pt x="24" y="541"/>
                    <a:pt x="78" y="403"/>
                    <a:pt x="166" y="291"/>
                  </a:cubicBezTo>
                  <a:cubicBezTo>
                    <a:pt x="289" y="134"/>
                    <a:pt x="477" y="31"/>
                    <a:pt x="675" y="13"/>
                  </a:cubicBezTo>
                  <a:close/>
                  <a:moveTo>
                    <a:pt x="708" y="38"/>
                  </a:moveTo>
                  <a:cubicBezTo>
                    <a:pt x="598" y="43"/>
                    <a:pt x="489" y="76"/>
                    <a:pt x="394" y="131"/>
                  </a:cubicBezTo>
                  <a:cubicBezTo>
                    <a:pt x="258" y="208"/>
                    <a:pt x="149" y="331"/>
                    <a:pt x="90" y="476"/>
                  </a:cubicBezTo>
                  <a:cubicBezTo>
                    <a:pt x="28" y="625"/>
                    <a:pt x="19" y="795"/>
                    <a:pt x="66" y="949"/>
                  </a:cubicBezTo>
                  <a:cubicBezTo>
                    <a:pt x="106" y="1083"/>
                    <a:pt x="186" y="1204"/>
                    <a:pt x="294" y="1293"/>
                  </a:cubicBezTo>
                  <a:cubicBezTo>
                    <a:pt x="404" y="1384"/>
                    <a:pt x="543" y="1441"/>
                    <a:pt x="685" y="1452"/>
                  </a:cubicBezTo>
                  <a:cubicBezTo>
                    <a:pt x="839" y="1466"/>
                    <a:pt x="997" y="1427"/>
                    <a:pt x="1127" y="1344"/>
                  </a:cubicBezTo>
                  <a:cubicBezTo>
                    <a:pt x="1239" y="1272"/>
                    <a:pt x="1330" y="1169"/>
                    <a:pt x="1387" y="1048"/>
                  </a:cubicBezTo>
                  <a:cubicBezTo>
                    <a:pt x="1469" y="876"/>
                    <a:pt x="1476" y="670"/>
                    <a:pt x="1407" y="493"/>
                  </a:cubicBezTo>
                  <a:cubicBezTo>
                    <a:pt x="1363" y="377"/>
                    <a:pt x="1288" y="273"/>
                    <a:pt x="1191" y="195"/>
                  </a:cubicBezTo>
                  <a:cubicBezTo>
                    <a:pt x="1084" y="108"/>
                    <a:pt x="951" y="53"/>
                    <a:pt x="813" y="40"/>
                  </a:cubicBezTo>
                  <a:cubicBezTo>
                    <a:pt x="778" y="38"/>
                    <a:pt x="743" y="35"/>
                    <a:pt x="708" y="3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423"/>
            <p:cNvSpPr>
              <a:spLocks noEditPoints="1"/>
            </p:cNvSpPr>
            <p:nvPr/>
          </p:nvSpPr>
          <p:spPr bwMode="auto">
            <a:xfrm>
              <a:off x="2171953" y="663461"/>
              <a:ext cx="4660775" cy="4613677"/>
            </a:xfrm>
            <a:custGeom>
              <a:avLst/>
              <a:gdLst>
                <a:gd name="T0" fmla="*/ 551 w 1384"/>
                <a:gd name="T1" fmla="*/ 164 h 1370"/>
                <a:gd name="T2" fmla="*/ 780 w 1384"/>
                <a:gd name="T3" fmla="*/ 244 h 1370"/>
                <a:gd name="T4" fmla="*/ 596 w 1384"/>
                <a:gd name="T5" fmla="*/ 180 h 1370"/>
                <a:gd name="T6" fmla="*/ 516 w 1384"/>
                <a:gd name="T7" fmla="*/ 195 h 1370"/>
                <a:gd name="T8" fmla="*/ 651 w 1384"/>
                <a:gd name="T9" fmla="*/ 266 h 1370"/>
                <a:gd name="T10" fmla="*/ 635 w 1384"/>
                <a:gd name="T11" fmla="*/ 214 h 1370"/>
                <a:gd name="T12" fmla="*/ 674 w 1384"/>
                <a:gd name="T13" fmla="*/ 217 h 1370"/>
                <a:gd name="T14" fmla="*/ 527 w 1384"/>
                <a:gd name="T15" fmla="*/ 247 h 1370"/>
                <a:gd name="T16" fmla="*/ 609 w 1384"/>
                <a:gd name="T17" fmla="*/ 244 h 1370"/>
                <a:gd name="T18" fmla="*/ 963 w 1384"/>
                <a:gd name="T19" fmla="*/ 256 h 1370"/>
                <a:gd name="T20" fmla="*/ 793 w 1384"/>
                <a:gd name="T21" fmla="*/ 289 h 1370"/>
                <a:gd name="T22" fmla="*/ 965 w 1384"/>
                <a:gd name="T23" fmla="*/ 302 h 1370"/>
                <a:gd name="T24" fmla="*/ 539 w 1384"/>
                <a:gd name="T25" fmla="*/ 292 h 1370"/>
                <a:gd name="T26" fmla="*/ 747 w 1384"/>
                <a:gd name="T27" fmla="*/ 359 h 1370"/>
                <a:gd name="T28" fmla="*/ 1037 w 1384"/>
                <a:gd name="T29" fmla="*/ 296 h 1370"/>
                <a:gd name="T30" fmla="*/ 925 w 1384"/>
                <a:gd name="T31" fmla="*/ 312 h 1370"/>
                <a:gd name="T32" fmla="*/ 929 w 1384"/>
                <a:gd name="T33" fmla="*/ 364 h 1370"/>
                <a:gd name="T34" fmla="*/ 672 w 1384"/>
                <a:gd name="T35" fmla="*/ 334 h 1370"/>
                <a:gd name="T36" fmla="*/ 609 w 1384"/>
                <a:gd name="T37" fmla="*/ 339 h 1370"/>
                <a:gd name="T38" fmla="*/ 493 w 1384"/>
                <a:gd name="T39" fmla="*/ 369 h 1370"/>
                <a:gd name="T40" fmla="*/ 867 w 1384"/>
                <a:gd name="T41" fmla="*/ 373 h 1370"/>
                <a:gd name="T42" fmla="*/ 448 w 1384"/>
                <a:gd name="T43" fmla="*/ 405 h 1370"/>
                <a:gd name="T44" fmla="*/ 1020 w 1384"/>
                <a:gd name="T45" fmla="*/ 451 h 1370"/>
                <a:gd name="T46" fmla="*/ 1074 w 1384"/>
                <a:gd name="T47" fmla="*/ 552 h 1370"/>
                <a:gd name="T48" fmla="*/ 850 w 1384"/>
                <a:gd name="T49" fmla="*/ 962 h 1370"/>
                <a:gd name="T50" fmla="*/ 472 w 1384"/>
                <a:gd name="T51" fmla="*/ 808 h 1370"/>
                <a:gd name="T52" fmla="*/ 312 w 1384"/>
                <a:gd name="T53" fmla="*/ 764 h 1370"/>
                <a:gd name="T54" fmla="*/ 311 w 1384"/>
                <a:gd name="T55" fmla="*/ 577 h 1370"/>
                <a:gd name="T56" fmla="*/ 265 w 1384"/>
                <a:gd name="T57" fmla="*/ 424 h 1370"/>
                <a:gd name="T58" fmla="*/ 1082 w 1384"/>
                <a:gd name="T59" fmla="*/ 423 h 1370"/>
                <a:gd name="T60" fmla="*/ 826 w 1384"/>
                <a:gd name="T61" fmla="*/ 420 h 1370"/>
                <a:gd name="T62" fmla="*/ 329 w 1384"/>
                <a:gd name="T63" fmla="*/ 389 h 1370"/>
                <a:gd name="T64" fmla="*/ 499 w 1384"/>
                <a:gd name="T65" fmla="*/ 477 h 1370"/>
                <a:gd name="T66" fmla="*/ 959 w 1384"/>
                <a:gd name="T67" fmla="*/ 411 h 1370"/>
                <a:gd name="T68" fmla="*/ 384 w 1384"/>
                <a:gd name="T69" fmla="*/ 452 h 1370"/>
                <a:gd name="T70" fmla="*/ 1120 w 1384"/>
                <a:gd name="T71" fmla="*/ 417 h 1370"/>
                <a:gd name="T72" fmla="*/ 632 w 1384"/>
                <a:gd name="T73" fmla="*/ 531 h 1370"/>
                <a:gd name="T74" fmla="*/ 1063 w 1384"/>
                <a:gd name="T75" fmla="*/ 435 h 1370"/>
                <a:gd name="T76" fmla="*/ 957 w 1384"/>
                <a:gd name="T77" fmla="*/ 464 h 1370"/>
                <a:gd name="T78" fmla="*/ 548 w 1384"/>
                <a:gd name="T79" fmla="*/ 458 h 1370"/>
                <a:gd name="T80" fmla="*/ 1073 w 1384"/>
                <a:gd name="T81" fmla="*/ 469 h 1370"/>
                <a:gd name="T82" fmla="*/ 716 w 1384"/>
                <a:gd name="T83" fmla="*/ 511 h 1370"/>
                <a:gd name="T84" fmla="*/ 1082 w 1384"/>
                <a:gd name="T85" fmla="*/ 520 h 1370"/>
                <a:gd name="T86" fmla="*/ 408 w 1384"/>
                <a:gd name="T87" fmla="*/ 514 h 1370"/>
                <a:gd name="T88" fmla="*/ 504 w 1384"/>
                <a:gd name="T89" fmla="*/ 568 h 1370"/>
                <a:gd name="T90" fmla="*/ 1079 w 1384"/>
                <a:gd name="T91" fmla="*/ 561 h 1370"/>
                <a:gd name="T92" fmla="*/ 753 w 1384"/>
                <a:gd name="T93" fmla="*/ 598 h 1370"/>
                <a:gd name="T94" fmla="*/ 350 w 1384"/>
                <a:gd name="T95" fmla="*/ 584 h 1370"/>
                <a:gd name="T96" fmla="*/ 380 w 1384"/>
                <a:gd name="T97" fmla="*/ 616 h 1370"/>
                <a:gd name="T98" fmla="*/ 780 w 1384"/>
                <a:gd name="T99" fmla="*/ 605 h 1370"/>
                <a:gd name="T100" fmla="*/ 835 w 1384"/>
                <a:gd name="T101" fmla="*/ 653 h 1370"/>
                <a:gd name="T102" fmla="*/ 254 w 1384"/>
                <a:gd name="T103" fmla="*/ 673 h 1370"/>
                <a:gd name="T104" fmla="*/ 359 w 1384"/>
                <a:gd name="T105" fmla="*/ 674 h 1370"/>
                <a:gd name="T106" fmla="*/ 437 w 1384"/>
                <a:gd name="T107" fmla="*/ 721 h 1370"/>
                <a:gd name="T108" fmla="*/ 60 w 1384"/>
                <a:gd name="T109" fmla="*/ 722 h 1370"/>
                <a:gd name="T110" fmla="*/ 357 w 1384"/>
                <a:gd name="T111" fmla="*/ 777 h 1370"/>
                <a:gd name="T112" fmla="*/ 1251 w 1384"/>
                <a:gd name="T113" fmla="*/ 844 h 1370"/>
                <a:gd name="T114" fmla="*/ 152 w 1384"/>
                <a:gd name="T115" fmla="*/ 924 h 1370"/>
                <a:gd name="T116" fmla="*/ 238 w 1384"/>
                <a:gd name="T117" fmla="*/ 1075 h 1370"/>
                <a:gd name="T118" fmla="*/ 293 w 1384"/>
                <a:gd name="T119" fmla="*/ 1100 h 1370"/>
                <a:gd name="T120" fmla="*/ 378 w 1384"/>
                <a:gd name="T121" fmla="*/ 1236 h 1370"/>
                <a:gd name="T122" fmla="*/ 884 w 1384"/>
                <a:gd name="T123" fmla="*/ 1300 h 1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84" h="1370">
                  <a:moveTo>
                    <a:pt x="634" y="11"/>
                  </a:moveTo>
                  <a:cubicBezTo>
                    <a:pt x="764" y="0"/>
                    <a:pt x="897" y="27"/>
                    <a:pt x="1011" y="89"/>
                  </a:cubicBezTo>
                  <a:cubicBezTo>
                    <a:pt x="1130" y="152"/>
                    <a:pt x="1229" y="253"/>
                    <a:pt x="1291" y="373"/>
                  </a:cubicBezTo>
                  <a:cubicBezTo>
                    <a:pt x="1362" y="507"/>
                    <a:pt x="1384" y="664"/>
                    <a:pt x="1355" y="812"/>
                  </a:cubicBezTo>
                  <a:cubicBezTo>
                    <a:pt x="1335" y="919"/>
                    <a:pt x="1288" y="1020"/>
                    <a:pt x="1221" y="1104"/>
                  </a:cubicBezTo>
                  <a:cubicBezTo>
                    <a:pt x="1141" y="1205"/>
                    <a:pt x="1033" y="1281"/>
                    <a:pt x="912" y="1323"/>
                  </a:cubicBezTo>
                  <a:cubicBezTo>
                    <a:pt x="798" y="1362"/>
                    <a:pt x="673" y="1370"/>
                    <a:pt x="555" y="1345"/>
                  </a:cubicBezTo>
                  <a:cubicBezTo>
                    <a:pt x="418" y="1318"/>
                    <a:pt x="290" y="1245"/>
                    <a:pt x="195" y="1141"/>
                  </a:cubicBezTo>
                  <a:cubicBezTo>
                    <a:pt x="111" y="1050"/>
                    <a:pt x="52" y="935"/>
                    <a:pt x="29" y="813"/>
                  </a:cubicBezTo>
                  <a:cubicBezTo>
                    <a:pt x="0" y="665"/>
                    <a:pt x="23" y="507"/>
                    <a:pt x="93" y="373"/>
                  </a:cubicBezTo>
                  <a:cubicBezTo>
                    <a:pt x="146" y="270"/>
                    <a:pt x="226" y="182"/>
                    <a:pt x="323" y="118"/>
                  </a:cubicBezTo>
                  <a:cubicBezTo>
                    <a:pt x="416" y="58"/>
                    <a:pt x="524" y="21"/>
                    <a:pt x="634" y="11"/>
                  </a:cubicBezTo>
                  <a:close/>
                  <a:moveTo>
                    <a:pt x="494" y="54"/>
                  </a:moveTo>
                  <a:cubicBezTo>
                    <a:pt x="486" y="62"/>
                    <a:pt x="478" y="70"/>
                    <a:pt x="469" y="76"/>
                  </a:cubicBezTo>
                  <a:cubicBezTo>
                    <a:pt x="474" y="91"/>
                    <a:pt x="484" y="104"/>
                    <a:pt x="492" y="118"/>
                  </a:cubicBezTo>
                  <a:cubicBezTo>
                    <a:pt x="510" y="121"/>
                    <a:pt x="523" y="106"/>
                    <a:pt x="534" y="94"/>
                  </a:cubicBezTo>
                  <a:cubicBezTo>
                    <a:pt x="541" y="81"/>
                    <a:pt x="541" y="65"/>
                    <a:pt x="542" y="51"/>
                  </a:cubicBezTo>
                  <a:cubicBezTo>
                    <a:pt x="537" y="47"/>
                    <a:pt x="532" y="39"/>
                    <a:pt x="525" y="41"/>
                  </a:cubicBezTo>
                  <a:cubicBezTo>
                    <a:pt x="514" y="45"/>
                    <a:pt x="504" y="49"/>
                    <a:pt x="494" y="54"/>
                  </a:cubicBezTo>
                  <a:close/>
                  <a:moveTo>
                    <a:pt x="853" y="49"/>
                  </a:moveTo>
                  <a:cubicBezTo>
                    <a:pt x="847" y="58"/>
                    <a:pt x="844" y="68"/>
                    <a:pt x="841" y="78"/>
                  </a:cubicBezTo>
                  <a:cubicBezTo>
                    <a:pt x="829" y="86"/>
                    <a:pt x="817" y="78"/>
                    <a:pt x="806" y="74"/>
                  </a:cubicBezTo>
                  <a:cubicBezTo>
                    <a:pt x="804" y="89"/>
                    <a:pt x="814" y="102"/>
                    <a:pt x="827" y="108"/>
                  </a:cubicBezTo>
                  <a:cubicBezTo>
                    <a:pt x="820" y="130"/>
                    <a:pt x="793" y="132"/>
                    <a:pt x="777" y="144"/>
                  </a:cubicBezTo>
                  <a:cubicBezTo>
                    <a:pt x="789" y="146"/>
                    <a:pt x="801" y="149"/>
                    <a:pt x="813" y="147"/>
                  </a:cubicBezTo>
                  <a:cubicBezTo>
                    <a:pt x="827" y="143"/>
                    <a:pt x="839" y="135"/>
                    <a:pt x="849" y="125"/>
                  </a:cubicBezTo>
                  <a:cubicBezTo>
                    <a:pt x="857" y="141"/>
                    <a:pt x="856" y="162"/>
                    <a:pt x="870" y="174"/>
                  </a:cubicBezTo>
                  <a:cubicBezTo>
                    <a:pt x="882" y="182"/>
                    <a:pt x="898" y="190"/>
                    <a:pt x="912" y="181"/>
                  </a:cubicBezTo>
                  <a:cubicBezTo>
                    <a:pt x="903" y="171"/>
                    <a:pt x="893" y="162"/>
                    <a:pt x="883" y="153"/>
                  </a:cubicBezTo>
                  <a:cubicBezTo>
                    <a:pt x="871" y="142"/>
                    <a:pt x="863" y="126"/>
                    <a:pt x="858" y="111"/>
                  </a:cubicBezTo>
                  <a:cubicBezTo>
                    <a:pt x="872" y="106"/>
                    <a:pt x="889" y="105"/>
                    <a:pt x="903" y="99"/>
                  </a:cubicBezTo>
                  <a:cubicBezTo>
                    <a:pt x="902" y="92"/>
                    <a:pt x="897" y="88"/>
                    <a:pt x="893" y="83"/>
                  </a:cubicBezTo>
                  <a:cubicBezTo>
                    <a:pt x="885" y="83"/>
                    <a:pt x="877" y="82"/>
                    <a:pt x="870" y="82"/>
                  </a:cubicBezTo>
                  <a:cubicBezTo>
                    <a:pt x="870" y="73"/>
                    <a:pt x="874" y="64"/>
                    <a:pt x="869" y="56"/>
                  </a:cubicBezTo>
                  <a:cubicBezTo>
                    <a:pt x="864" y="52"/>
                    <a:pt x="859" y="49"/>
                    <a:pt x="853" y="49"/>
                  </a:cubicBezTo>
                  <a:close/>
                  <a:moveTo>
                    <a:pt x="496" y="137"/>
                  </a:moveTo>
                  <a:cubicBezTo>
                    <a:pt x="492" y="135"/>
                    <a:pt x="488" y="133"/>
                    <a:pt x="485" y="131"/>
                  </a:cubicBezTo>
                  <a:cubicBezTo>
                    <a:pt x="485" y="151"/>
                    <a:pt x="495" y="173"/>
                    <a:pt x="512" y="183"/>
                  </a:cubicBezTo>
                  <a:cubicBezTo>
                    <a:pt x="526" y="180"/>
                    <a:pt x="536" y="164"/>
                    <a:pt x="551" y="164"/>
                  </a:cubicBezTo>
                  <a:cubicBezTo>
                    <a:pt x="558" y="165"/>
                    <a:pt x="566" y="168"/>
                    <a:pt x="571" y="163"/>
                  </a:cubicBezTo>
                  <a:cubicBezTo>
                    <a:pt x="582" y="157"/>
                    <a:pt x="579" y="142"/>
                    <a:pt x="578" y="132"/>
                  </a:cubicBezTo>
                  <a:cubicBezTo>
                    <a:pt x="575" y="119"/>
                    <a:pt x="568" y="101"/>
                    <a:pt x="552" y="102"/>
                  </a:cubicBezTo>
                  <a:cubicBezTo>
                    <a:pt x="529" y="105"/>
                    <a:pt x="513" y="123"/>
                    <a:pt x="496" y="137"/>
                  </a:cubicBezTo>
                  <a:close/>
                  <a:moveTo>
                    <a:pt x="636" y="166"/>
                  </a:moveTo>
                  <a:cubicBezTo>
                    <a:pt x="636" y="166"/>
                    <a:pt x="636" y="166"/>
                    <a:pt x="636" y="166"/>
                  </a:cubicBezTo>
                  <a:moveTo>
                    <a:pt x="681" y="166"/>
                  </a:moveTo>
                  <a:cubicBezTo>
                    <a:pt x="669" y="172"/>
                    <a:pt x="685" y="178"/>
                    <a:pt x="690" y="170"/>
                  </a:cubicBezTo>
                  <a:cubicBezTo>
                    <a:pt x="695" y="164"/>
                    <a:pt x="684" y="163"/>
                    <a:pt x="681" y="166"/>
                  </a:cubicBezTo>
                  <a:close/>
                  <a:moveTo>
                    <a:pt x="705" y="165"/>
                  </a:moveTo>
                  <a:cubicBezTo>
                    <a:pt x="704" y="167"/>
                    <a:pt x="701" y="170"/>
                    <a:pt x="700" y="172"/>
                  </a:cubicBezTo>
                  <a:cubicBezTo>
                    <a:pt x="694" y="175"/>
                    <a:pt x="688" y="178"/>
                    <a:pt x="681" y="181"/>
                  </a:cubicBezTo>
                  <a:cubicBezTo>
                    <a:pt x="681" y="192"/>
                    <a:pt x="677" y="201"/>
                    <a:pt x="673" y="210"/>
                  </a:cubicBezTo>
                  <a:cubicBezTo>
                    <a:pt x="679" y="210"/>
                    <a:pt x="685" y="209"/>
                    <a:pt x="692" y="209"/>
                  </a:cubicBezTo>
                  <a:cubicBezTo>
                    <a:pt x="694" y="197"/>
                    <a:pt x="703" y="190"/>
                    <a:pt x="713" y="185"/>
                  </a:cubicBezTo>
                  <a:cubicBezTo>
                    <a:pt x="717" y="192"/>
                    <a:pt x="720" y="200"/>
                    <a:pt x="723" y="209"/>
                  </a:cubicBezTo>
                  <a:cubicBezTo>
                    <a:pt x="727" y="205"/>
                    <a:pt x="731" y="201"/>
                    <a:pt x="735" y="197"/>
                  </a:cubicBezTo>
                  <a:cubicBezTo>
                    <a:pt x="733" y="194"/>
                    <a:pt x="728" y="190"/>
                    <a:pt x="726" y="188"/>
                  </a:cubicBezTo>
                  <a:cubicBezTo>
                    <a:pt x="730" y="179"/>
                    <a:pt x="736" y="172"/>
                    <a:pt x="744" y="168"/>
                  </a:cubicBezTo>
                  <a:cubicBezTo>
                    <a:pt x="759" y="179"/>
                    <a:pt x="733" y="197"/>
                    <a:pt x="750" y="206"/>
                  </a:cubicBezTo>
                  <a:cubicBezTo>
                    <a:pt x="753" y="196"/>
                    <a:pt x="755" y="187"/>
                    <a:pt x="761" y="178"/>
                  </a:cubicBezTo>
                  <a:cubicBezTo>
                    <a:pt x="763" y="188"/>
                    <a:pt x="760" y="198"/>
                    <a:pt x="759" y="208"/>
                  </a:cubicBezTo>
                  <a:cubicBezTo>
                    <a:pt x="771" y="202"/>
                    <a:pt x="766" y="187"/>
                    <a:pt x="767" y="176"/>
                  </a:cubicBezTo>
                  <a:cubicBezTo>
                    <a:pt x="776" y="183"/>
                    <a:pt x="773" y="194"/>
                    <a:pt x="774" y="203"/>
                  </a:cubicBezTo>
                  <a:cubicBezTo>
                    <a:pt x="769" y="208"/>
                    <a:pt x="765" y="212"/>
                    <a:pt x="760" y="217"/>
                  </a:cubicBezTo>
                  <a:cubicBezTo>
                    <a:pt x="766" y="226"/>
                    <a:pt x="762" y="236"/>
                    <a:pt x="752" y="241"/>
                  </a:cubicBezTo>
                  <a:cubicBezTo>
                    <a:pt x="755" y="242"/>
                    <a:pt x="755" y="242"/>
                    <a:pt x="755" y="242"/>
                  </a:cubicBezTo>
                  <a:cubicBezTo>
                    <a:pt x="753" y="244"/>
                    <a:pt x="748" y="246"/>
                    <a:pt x="745" y="248"/>
                  </a:cubicBezTo>
                  <a:cubicBezTo>
                    <a:pt x="747" y="240"/>
                    <a:pt x="742" y="233"/>
                    <a:pt x="737" y="229"/>
                  </a:cubicBezTo>
                  <a:cubicBezTo>
                    <a:pt x="731" y="236"/>
                    <a:pt x="722" y="242"/>
                    <a:pt x="716" y="250"/>
                  </a:cubicBezTo>
                  <a:cubicBezTo>
                    <a:pt x="724" y="251"/>
                    <a:pt x="729" y="247"/>
                    <a:pt x="730" y="239"/>
                  </a:cubicBezTo>
                  <a:cubicBezTo>
                    <a:pt x="734" y="238"/>
                    <a:pt x="739" y="237"/>
                    <a:pt x="744" y="237"/>
                  </a:cubicBezTo>
                  <a:cubicBezTo>
                    <a:pt x="741" y="241"/>
                    <a:pt x="737" y="248"/>
                    <a:pt x="735" y="251"/>
                  </a:cubicBezTo>
                  <a:cubicBezTo>
                    <a:pt x="740" y="246"/>
                    <a:pt x="740" y="246"/>
                    <a:pt x="740" y="246"/>
                  </a:cubicBezTo>
                  <a:cubicBezTo>
                    <a:pt x="743" y="249"/>
                    <a:pt x="746" y="253"/>
                    <a:pt x="749" y="256"/>
                  </a:cubicBezTo>
                  <a:cubicBezTo>
                    <a:pt x="755" y="249"/>
                    <a:pt x="760" y="242"/>
                    <a:pt x="767" y="235"/>
                  </a:cubicBezTo>
                  <a:cubicBezTo>
                    <a:pt x="766" y="239"/>
                    <a:pt x="765" y="247"/>
                    <a:pt x="764" y="251"/>
                  </a:cubicBezTo>
                  <a:cubicBezTo>
                    <a:pt x="771" y="247"/>
                    <a:pt x="771" y="240"/>
                    <a:pt x="772" y="234"/>
                  </a:cubicBezTo>
                  <a:cubicBezTo>
                    <a:pt x="774" y="236"/>
                    <a:pt x="778" y="241"/>
                    <a:pt x="780" y="244"/>
                  </a:cubicBezTo>
                  <a:cubicBezTo>
                    <a:pt x="782" y="241"/>
                    <a:pt x="785" y="239"/>
                    <a:pt x="787" y="236"/>
                  </a:cubicBezTo>
                  <a:cubicBezTo>
                    <a:pt x="795" y="238"/>
                    <a:pt x="803" y="240"/>
                    <a:pt x="811" y="242"/>
                  </a:cubicBezTo>
                  <a:cubicBezTo>
                    <a:pt x="814" y="245"/>
                    <a:pt x="818" y="248"/>
                    <a:pt x="822" y="251"/>
                  </a:cubicBezTo>
                  <a:cubicBezTo>
                    <a:pt x="823" y="234"/>
                    <a:pt x="801" y="232"/>
                    <a:pt x="798" y="217"/>
                  </a:cubicBezTo>
                  <a:cubicBezTo>
                    <a:pt x="801" y="210"/>
                    <a:pt x="805" y="203"/>
                    <a:pt x="809" y="197"/>
                  </a:cubicBezTo>
                  <a:cubicBezTo>
                    <a:pt x="822" y="194"/>
                    <a:pt x="822" y="213"/>
                    <a:pt x="828" y="219"/>
                  </a:cubicBezTo>
                  <a:cubicBezTo>
                    <a:pt x="836" y="214"/>
                    <a:pt x="840" y="202"/>
                    <a:pt x="850" y="199"/>
                  </a:cubicBezTo>
                  <a:cubicBezTo>
                    <a:pt x="850" y="211"/>
                    <a:pt x="851" y="224"/>
                    <a:pt x="849" y="237"/>
                  </a:cubicBezTo>
                  <a:cubicBezTo>
                    <a:pt x="847" y="238"/>
                    <a:pt x="843" y="239"/>
                    <a:pt x="841" y="240"/>
                  </a:cubicBezTo>
                  <a:cubicBezTo>
                    <a:pt x="842" y="233"/>
                    <a:pt x="842" y="227"/>
                    <a:pt x="843" y="220"/>
                  </a:cubicBezTo>
                  <a:cubicBezTo>
                    <a:pt x="834" y="225"/>
                    <a:pt x="826" y="234"/>
                    <a:pt x="831" y="244"/>
                  </a:cubicBezTo>
                  <a:cubicBezTo>
                    <a:pt x="836" y="245"/>
                    <a:pt x="841" y="246"/>
                    <a:pt x="847" y="247"/>
                  </a:cubicBezTo>
                  <a:cubicBezTo>
                    <a:pt x="860" y="239"/>
                    <a:pt x="862" y="221"/>
                    <a:pt x="877" y="215"/>
                  </a:cubicBezTo>
                  <a:cubicBezTo>
                    <a:pt x="881" y="218"/>
                    <a:pt x="886" y="221"/>
                    <a:pt x="890" y="224"/>
                  </a:cubicBezTo>
                  <a:cubicBezTo>
                    <a:pt x="893" y="234"/>
                    <a:pt x="884" y="241"/>
                    <a:pt x="877" y="248"/>
                  </a:cubicBezTo>
                  <a:cubicBezTo>
                    <a:pt x="871" y="246"/>
                    <a:pt x="866" y="244"/>
                    <a:pt x="860" y="243"/>
                  </a:cubicBezTo>
                  <a:cubicBezTo>
                    <a:pt x="862" y="248"/>
                    <a:pt x="865" y="252"/>
                    <a:pt x="868" y="257"/>
                  </a:cubicBezTo>
                  <a:cubicBezTo>
                    <a:pt x="875" y="254"/>
                    <a:pt x="890" y="242"/>
                    <a:pt x="891" y="257"/>
                  </a:cubicBezTo>
                  <a:cubicBezTo>
                    <a:pt x="889" y="267"/>
                    <a:pt x="880" y="275"/>
                    <a:pt x="872" y="281"/>
                  </a:cubicBezTo>
                  <a:cubicBezTo>
                    <a:pt x="863" y="283"/>
                    <a:pt x="853" y="283"/>
                    <a:pt x="844" y="283"/>
                  </a:cubicBezTo>
                  <a:cubicBezTo>
                    <a:pt x="833" y="277"/>
                    <a:pt x="821" y="271"/>
                    <a:pt x="809" y="265"/>
                  </a:cubicBezTo>
                  <a:cubicBezTo>
                    <a:pt x="816" y="274"/>
                    <a:pt x="822" y="283"/>
                    <a:pt x="824" y="293"/>
                  </a:cubicBezTo>
                  <a:cubicBezTo>
                    <a:pt x="833" y="293"/>
                    <a:pt x="842" y="293"/>
                    <a:pt x="850" y="294"/>
                  </a:cubicBezTo>
                  <a:cubicBezTo>
                    <a:pt x="858" y="299"/>
                    <a:pt x="864" y="307"/>
                    <a:pt x="867" y="315"/>
                  </a:cubicBezTo>
                  <a:cubicBezTo>
                    <a:pt x="877" y="307"/>
                    <a:pt x="882" y="318"/>
                    <a:pt x="888" y="324"/>
                  </a:cubicBezTo>
                  <a:cubicBezTo>
                    <a:pt x="896" y="305"/>
                    <a:pt x="908" y="287"/>
                    <a:pt x="919" y="269"/>
                  </a:cubicBezTo>
                  <a:cubicBezTo>
                    <a:pt x="922" y="273"/>
                    <a:pt x="925" y="277"/>
                    <a:pt x="928" y="281"/>
                  </a:cubicBezTo>
                  <a:cubicBezTo>
                    <a:pt x="933" y="283"/>
                    <a:pt x="938" y="278"/>
                    <a:pt x="942" y="277"/>
                  </a:cubicBezTo>
                  <a:cubicBezTo>
                    <a:pt x="943" y="271"/>
                    <a:pt x="944" y="266"/>
                    <a:pt x="946" y="261"/>
                  </a:cubicBezTo>
                  <a:cubicBezTo>
                    <a:pt x="953" y="256"/>
                    <a:pt x="961" y="250"/>
                    <a:pt x="968" y="243"/>
                  </a:cubicBezTo>
                  <a:cubicBezTo>
                    <a:pt x="965" y="242"/>
                    <a:pt x="960" y="241"/>
                    <a:pt x="957" y="240"/>
                  </a:cubicBezTo>
                  <a:cubicBezTo>
                    <a:pt x="953" y="246"/>
                    <a:pt x="951" y="257"/>
                    <a:pt x="941" y="255"/>
                  </a:cubicBezTo>
                  <a:cubicBezTo>
                    <a:pt x="944" y="250"/>
                    <a:pt x="947" y="244"/>
                    <a:pt x="949" y="239"/>
                  </a:cubicBezTo>
                  <a:cubicBezTo>
                    <a:pt x="942" y="242"/>
                    <a:pt x="940" y="248"/>
                    <a:pt x="940" y="254"/>
                  </a:cubicBezTo>
                  <a:cubicBezTo>
                    <a:pt x="938" y="254"/>
                    <a:pt x="934" y="252"/>
                    <a:pt x="933" y="251"/>
                  </a:cubicBezTo>
                  <a:cubicBezTo>
                    <a:pt x="930" y="242"/>
                    <a:pt x="943" y="238"/>
                    <a:pt x="943" y="229"/>
                  </a:cubicBezTo>
                  <a:cubicBezTo>
                    <a:pt x="871" y="189"/>
                    <a:pt x="788" y="165"/>
                    <a:pt x="705" y="165"/>
                  </a:cubicBezTo>
                  <a:close/>
                  <a:moveTo>
                    <a:pt x="607" y="182"/>
                  </a:moveTo>
                  <a:cubicBezTo>
                    <a:pt x="604" y="182"/>
                    <a:pt x="599" y="181"/>
                    <a:pt x="596" y="180"/>
                  </a:cubicBezTo>
                  <a:cubicBezTo>
                    <a:pt x="596" y="183"/>
                    <a:pt x="596" y="189"/>
                    <a:pt x="596" y="192"/>
                  </a:cubicBezTo>
                  <a:cubicBezTo>
                    <a:pt x="598" y="186"/>
                    <a:pt x="598" y="186"/>
                    <a:pt x="598" y="186"/>
                  </a:cubicBezTo>
                  <a:cubicBezTo>
                    <a:pt x="608" y="190"/>
                    <a:pt x="617" y="197"/>
                    <a:pt x="625" y="204"/>
                  </a:cubicBezTo>
                  <a:cubicBezTo>
                    <a:pt x="633" y="204"/>
                    <a:pt x="627" y="197"/>
                    <a:pt x="626" y="192"/>
                  </a:cubicBezTo>
                  <a:cubicBezTo>
                    <a:pt x="614" y="191"/>
                    <a:pt x="612" y="179"/>
                    <a:pt x="613" y="169"/>
                  </a:cubicBezTo>
                  <a:cubicBezTo>
                    <a:pt x="607" y="171"/>
                    <a:pt x="604" y="175"/>
                    <a:pt x="607" y="182"/>
                  </a:cubicBezTo>
                  <a:close/>
                  <a:moveTo>
                    <a:pt x="621" y="169"/>
                  </a:moveTo>
                  <a:cubicBezTo>
                    <a:pt x="620" y="171"/>
                    <a:pt x="619" y="174"/>
                    <a:pt x="618" y="176"/>
                  </a:cubicBezTo>
                  <a:cubicBezTo>
                    <a:pt x="624" y="189"/>
                    <a:pt x="634" y="162"/>
                    <a:pt x="621" y="169"/>
                  </a:cubicBezTo>
                  <a:close/>
                  <a:moveTo>
                    <a:pt x="573" y="176"/>
                  </a:moveTo>
                  <a:cubicBezTo>
                    <a:pt x="584" y="182"/>
                    <a:pt x="587" y="197"/>
                    <a:pt x="577" y="206"/>
                  </a:cubicBezTo>
                  <a:cubicBezTo>
                    <a:pt x="578" y="208"/>
                    <a:pt x="579" y="213"/>
                    <a:pt x="580" y="215"/>
                  </a:cubicBezTo>
                  <a:cubicBezTo>
                    <a:pt x="587" y="215"/>
                    <a:pt x="590" y="210"/>
                    <a:pt x="589" y="200"/>
                  </a:cubicBezTo>
                  <a:cubicBezTo>
                    <a:pt x="591" y="206"/>
                    <a:pt x="593" y="212"/>
                    <a:pt x="594" y="218"/>
                  </a:cubicBezTo>
                  <a:cubicBezTo>
                    <a:pt x="597" y="220"/>
                    <a:pt x="600" y="222"/>
                    <a:pt x="603" y="224"/>
                  </a:cubicBezTo>
                  <a:cubicBezTo>
                    <a:pt x="588" y="223"/>
                    <a:pt x="598" y="237"/>
                    <a:pt x="596" y="244"/>
                  </a:cubicBezTo>
                  <a:cubicBezTo>
                    <a:pt x="594" y="247"/>
                    <a:pt x="591" y="250"/>
                    <a:pt x="589" y="252"/>
                  </a:cubicBezTo>
                  <a:cubicBezTo>
                    <a:pt x="584" y="260"/>
                    <a:pt x="579" y="266"/>
                    <a:pt x="573" y="272"/>
                  </a:cubicBezTo>
                  <a:cubicBezTo>
                    <a:pt x="570" y="271"/>
                    <a:pt x="566" y="268"/>
                    <a:pt x="564" y="266"/>
                  </a:cubicBezTo>
                  <a:cubicBezTo>
                    <a:pt x="559" y="269"/>
                    <a:pt x="555" y="271"/>
                    <a:pt x="550" y="274"/>
                  </a:cubicBezTo>
                  <a:cubicBezTo>
                    <a:pt x="546" y="282"/>
                    <a:pt x="546" y="291"/>
                    <a:pt x="547" y="299"/>
                  </a:cubicBezTo>
                  <a:cubicBezTo>
                    <a:pt x="553" y="296"/>
                    <a:pt x="557" y="288"/>
                    <a:pt x="564" y="289"/>
                  </a:cubicBezTo>
                  <a:cubicBezTo>
                    <a:pt x="572" y="288"/>
                    <a:pt x="576" y="295"/>
                    <a:pt x="581" y="300"/>
                  </a:cubicBezTo>
                  <a:cubicBezTo>
                    <a:pt x="586" y="293"/>
                    <a:pt x="590" y="286"/>
                    <a:pt x="595" y="279"/>
                  </a:cubicBezTo>
                  <a:cubicBezTo>
                    <a:pt x="602" y="277"/>
                    <a:pt x="609" y="276"/>
                    <a:pt x="615" y="275"/>
                  </a:cubicBezTo>
                  <a:cubicBezTo>
                    <a:pt x="620" y="277"/>
                    <a:pt x="624" y="279"/>
                    <a:pt x="628" y="280"/>
                  </a:cubicBezTo>
                  <a:cubicBezTo>
                    <a:pt x="627" y="275"/>
                    <a:pt x="625" y="270"/>
                    <a:pt x="620" y="268"/>
                  </a:cubicBezTo>
                  <a:cubicBezTo>
                    <a:pt x="610" y="263"/>
                    <a:pt x="601" y="273"/>
                    <a:pt x="590" y="271"/>
                  </a:cubicBezTo>
                  <a:cubicBezTo>
                    <a:pt x="591" y="268"/>
                    <a:pt x="591" y="261"/>
                    <a:pt x="591" y="257"/>
                  </a:cubicBezTo>
                  <a:cubicBezTo>
                    <a:pt x="594" y="260"/>
                    <a:pt x="596" y="262"/>
                    <a:pt x="599" y="264"/>
                  </a:cubicBezTo>
                  <a:cubicBezTo>
                    <a:pt x="600" y="263"/>
                    <a:pt x="603" y="259"/>
                    <a:pt x="604" y="257"/>
                  </a:cubicBezTo>
                  <a:cubicBezTo>
                    <a:pt x="601" y="257"/>
                    <a:pt x="594" y="257"/>
                    <a:pt x="591" y="258"/>
                  </a:cubicBezTo>
                  <a:cubicBezTo>
                    <a:pt x="605" y="248"/>
                    <a:pt x="609" y="232"/>
                    <a:pt x="607" y="217"/>
                  </a:cubicBezTo>
                  <a:cubicBezTo>
                    <a:pt x="605" y="217"/>
                    <a:pt x="600" y="218"/>
                    <a:pt x="597" y="218"/>
                  </a:cubicBezTo>
                  <a:cubicBezTo>
                    <a:pt x="598" y="214"/>
                    <a:pt x="601" y="204"/>
                    <a:pt x="602" y="200"/>
                  </a:cubicBezTo>
                  <a:cubicBezTo>
                    <a:pt x="598" y="198"/>
                    <a:pt x="593" y="200"/>
                    <a:pt x="590" y="196"/>
                  </a:cubicBezTo>
                  <a:cubicBezTo>
                    <a:pt x="590" y="189"/>
                    <a:pt x="591" y="181"/>
                    <a:pt x="591" y="174"/>
                  </a:cubicBezTo>
                  <a:cubicBezTo>
                    <a:pt x="585" y="175"/>
                    <a:pt x="579" y="175"/>
                    <a:pt x="573" y="176"/>
                  </a:cubicBezTo>
                  <a:close/>
                  <a:moveTo>
                    <a:pt x="516" y="195"/>
                  </a:moveTo>
                  <a:cubicBezTo>
                    <a:pt x="516" y="203"/>
                    <a:pt x="512" y="209"/>
                    <a:pt x="507" y="216"/>
                  </a:cubicBezTo>
                  <a:cubicBezTo>
                    <a:pt x="505" y="211"/>
                    <a:pt x="503" y="206"/>
                    <a:pt x="502" y="202"/>
                  </a:cubicBezTo>
                  <a:cubicBezTo>
                    <a:pt x="495" y="210"/>
                    <a:pt x="487" y="217"/>
                    <a:pt x="480" y="225"/>
                  </a:cubicBezTo>
                  <a:cubicBezTo>
                    <a:pt x="481" y="225"/>
                    <a:pt x="484" y="226"/>
                    <a:pt x="485" y="226"/>
                  </a:cubicBezTo>
                  <a:cubicBezTo>
                    <a:pt x="488" y="222"/>
                    <a:pt x="491" y="218"/>
                    <a:pt x="494" y="214"/>
                  </a:cubicBezTo>
                  <a:cubicBezTo>
                    <a:pt x="498" y="216"/>
                    <a:pt x="501" y="219"/>
                    <a:pt x="505" y="222"/>
                  </a:cubicBezTo>
                  <a:cubicBezTo>
                    <a:pt x="511" y="222"/>
                    <a:pt x="518" y="222"/>
                    <a:pt x="525" y="222"/>
                  </a:cubicBezTo>
                  <a:cubicBezTo>
                    <a:pt x="528" y="211"/>
                    <a:pt x="536" y="203"/>
                    <a:pt x="545" y="197"/>
                  </a:cubicBezTo>
                  <a:cubicBezTo>
                    <a:pt x="551" y="203"/>
                    <a:pt x="554" y="211"/>
                    <a:pt x="555" y="220"/>
                  </a:cubicBezTo>
                  <a:cubicBezTo>
                    <a:pt x="560" y="217"/>
                    <a:pt x="564" y="214"/>
                    <a:pt x="568" y="211"/>
                  </a:cubicBezTo>
                  <a:cubicBezTo>
                    <a:pt x="560" y="201"/>
                    <a:pt x="562" y="188"/>
                    <a:pt x="575" y="183"/>
                  </a:cubicBezTo>
                  <a:cubicBezTo>
                    <a:pt x="572" y="182"/>
                    <a:pt x="569" y="180"/>
                    <a:pt x="567" y="179"/>
                  </a:cubicBezTo>
                  <a:cubicBezTo>
                    <a:pt x="550" y="184"/>
                    <a:pt x="533" y="188"/>
                    <a:pt x="516" y="195"/>
                  </a:cubicBezTo>
                  <a:close/>
                  <a:moveTo>
                    <a:pt x="629" y="181"/>
                  </a:moveTo>
                  <a:cubicBezTo>
                    <a:pt x="629" y="181"/>
                    <a:pt x="629" y="181"/>
                    <a:pt x="629" y="181"/>
                  </a:cubicBezTo>
                  <a:moveTo>
                    <a:pt x="736" y="181"/>
                  </a:moveTo>
                  <a:cubicBezTo>
                    <a:pt x="734" y="186"/>
                    <a:pt x="736" y="188"/>
                    <a:pt x="742" y="186"/>
                  </a:cubicBezTo>
                  <a:cubicBezTo>
                    <a:pt x="743" y="180"/>
                    <a:pt x="741" y="179"/>
                    <a:pt x="736" y="181"/>
                  </a:cubicBezTo>
                  <a:close/>
                  <a:moveTo>
                    <a:pt x="636" y="205"/>
                  </a:moveTo>
                  <a:cubicBezTo>
                    <a:pt x="646" y="203"/>
                    <a:pt x="647" y="191"/>
                    <a:pt x="648" y="183"/>
                  </a:cubicBezTo>
                  <a:cubicBezTo>
                    <a:pt x="637" y="185"/>
                    <a:pt x="636" y="196"/>
                    <a:pt x="636" y="205"/>
                  </a:cubicBezTo>
                  <a:close/>
                  <a:moveTo>
                    <a:pt x="665" y="204"/>
                  </a:moveTo>
                  <a:cubicBezTo>
                    <a:pt x="669" y="199"/>
                    <a:pt x="681" y="189"/>
                    <a:pt x="668" y="186"/>
                  </a:cubicBezTo>
                  <a:cubicBezTo>
                    <a:pt x="658" y="188"/>
                    <a:pt x="661" y="198"/>
                    <a:pt x="665" y="204"/>
                  </a:cubicBezTo>
                  <a:close/>
                  <a:moveTo>
                    <a:pt x="698" y="208"/>
                  </a:moveTo>
                  <a:cubicBezTo>
                    <a:pt x="704" y="209"/>
                    <a:pt x="709" y="210"/>
                    <a:pt x="714" y="210"/>
                  </a:cubicBezTo>
                  <a:cubicBezTo>
                    <a:pt x="714" y="205"/>
                    <a:pt x="712" y="201"/>
                    <a:pt x="711" y="196"/>
                  </a:cubicBezTo>
                  <a:cubicBezTo>
                    <a:pt x="705" y="198"/>
                    <a:pt x="701" y="203"/>
                    <a:pt x="698" y="208"/>
                  </a:cubicBezTo>
                  <a:close/>
                  <a:moveTo>
                    <a:pt x="608" y="215"/>
                  </a:moveTo>
                  <a:cubicBezTo>
                    <a:pt x="615" y="218"/>
                    <a:pt x="619" y="203"/>
                    <a:pt x="611" y="202"/>
                  </a:cubicBezTo>
                  <a:cubicBezTo>
                    <a:pt x="605" y="203"/>
                    <a:pt x="604" y="211"/>
                    <a:pt x="608" y="215"/>
                  </a:cubicBezTo>
                  <a:close/>
                  <a:moveTo>
                    <a:pt x="653" y="197"/>
                  </a:moveTo>
                  <a:cubicBezTo>
                    <a:pt x="650" y="202"/>
                    <a:pt x="647" y="207"/>
                    <a:pt x="644" y="213"/>
                  </a:cubicBezTo>
                  <a:cubicBezTo>
                    <a:pt x="657" y="215"/>
                    <a:pt x="655" y="228"/>
                    <a:pt x="651" y="236"/>
                  </a:cubicBezTo>
                  <a:cubicBezTo>
                    <a:pt x="646" y="245"/>
                    <a:pt x="656" y="260"/>
                    <a:pt x="643" y="263"/>
                  </a:cubicBezTo>
                  <a:cubicBezTo>
                    <a:pt x="643" y="259"/>
                    <a:pt x="642" y="251"/>
                    <a:pt x="642" y="246"/>
                  </a:cubicBezTo>
                  <a:cubicBezTo>
                    <a:pt x="635" y="250"/>
                    <a:pt x="634" y="257"/>
                    <a:pt x="631" y="263"/>
                  </a:cubicBezTo>
                  <a:cubicBezTo>
                    <a:pt x="632" y="265"/>
                    <a:pt x="636" y="269"/>
                    <a:pt x="637" y="271"/>
                  </a:cubicBezTo>
                  <a:cubicBezTo>
                    <a:pt x="642" y="270"/>
                    <a:pt x="646" y="268"/>
                    <a:pt x="651" y="266"/>
                  </a:cubicBezTo>
                  <a:cubicBezTo>
                    <a:pt x="653" y="263"/>
                    <a:pt x="655" y="260"/>
                    <a:pt x="658" y="256"/>
                  </a:cubicBezTo>
                  <a:cubicBezTo>
                    <a:pt x="657" y="245"/>
                    <a:pt x="663" y="236"/>
                    <a:pt x="670" y="228"/>
                  </a:cubicBezTo>
                  <a:cubicBezTo>
                    <a:pt x="665" y="217"/>
                    <a:pt x="660" y="206"/>
                    <a:pt x="653" y="197"/>
                  </a:cubicBezTo>
                  <a:close/>
                  <a:moveTo>
                    <a:pt x="540" y="209"/>
                  </a:moveTo>
                  <a:cubicBezTo>
                    <a:pt x="538" y="211"/>
                    <a:pt x="535" y="216"/>
                    <a:pt x="533" y="218"/>
                  </a:cubicBezTo>
                  <a:cubicBezTo>
                    <a:pt x="537" y="220"/>
                    <a:pt x="545" y="226"/>
                    <a:pt x="547" y="220"/>
                  </a:cubicBezTo>
                  <a:cubicBezTo>
                    <a:pt x="553" y="214"/>
                    <a:pt x="544" y="210"/>
                    <a:pt x="540" y="209"/>
                  </a:cubicBezTo>
                  <a:close/>
                  <a:moveTo>
                    <a:pt x="734" y="206"/>
                  </a:moveTo>
                  <a:cubicBezTo>
                    <a:pt x="729" y="212"/>
                    <a:pt x="719" y="218"/>
                    <a:pt x="724" y="228"/>
                  </a:cubicBezTo>
                  <a:cubicBezTo>
                    <a:pt x="730" y="222"/>
                    <a:pt x="744" y="214"/>
                    <a:pt x="734" y="206"/>
                  </a:cubicBezTo>
                  <a:close/>
                  <a:moveTo>
                    <a:pt x="818" y="223"/>
                  </a:moveTo>
                  <a:cubicBezTo>
                    <a:pt x="817" y="219"/>
                    <a:pt x="815" y="214"/>
                    <a:pt x="813" y="209"/>
                  </a:cubicBezTo>
                  <a:cubicBezTo>
                    <a:pt x="805" y="213"/>
                    <a:pt x="809" y="225"/>
                    <a:pt x="818" y="223"/>
                  </a:cubicBezTo>
                  <a:close/>
                  <a:moveTo>
                    <a:pt x="1118" y="237"/>
                  </a:moveTo>
                  <a:cubicBezTo>
                    <a:pt x="1126" y="240"/>
                    <a:pt x="1135" y="239"/>
                    <a:pt x="1144" y="237"/>
                  </a:cubicBezTo>
                  <a:cubicBezTo>
                    <a:pt x="1145" y="241"/>
                    <a:pt x="1147" y="245"/>
                    <a:pt x="1149" y="249"/>
                  </a:cubicBezTo>
                  <a:cubicBezTo>
                    <a:pt x="1133" y="254"/>
                    <a:pt x="1120" y="239"/>
                    <a:pt x="1104" y="239"/>
                  </a:cubicBezTo>
                  <a:cubicBezTo>
                    <a:pt x="1106" y="233"/>
                    <a:pt x="1108" y="227"/>
                    <a:pt x="1110" y="221"/>
                  </a:cubicBezTo>
                  <a:cubicBezTo>
                    <a:pt x="1095" y="222"/>
                    <a:pt x="1080" y="232"/>
                    <a:pt x="1078" y="248"/>
                  </a:cubicBezTo>
                  <a:cubicBezTo>
                    <a:pt x="1088" y="259"/>
                    <a:pt x="1104" y="243"/>
                    <a:pt x="1116" y="250"/>
                  </a:cubicBezTo>
                  <a:cubicBezTo>
                    <a:pt x="1133" y="259"/>
                    <a:pt x="1152" y="263"/>
                    <a:pt x="1165" y="277"/>
                  </a:cubicBezTo>
                  <a:cubicBezTo>
                    <a:pt x="1159" y="278"/>
                    <a:pt x="1154" y="281"/>
                    <a:pt x="1148" y="283"/>
                  </a:cubicBezTo>
                  <a:cubicBezTo>
                    <a:pt x="1156" y="290"/>
                    <a:pt x="1164" y="297"/>
                    <a:pt x="1172" y="304"/>
                  </a:cubicBezTo>
                  <a:cubicBezTo>
                    <a:pt x="1174" y="303"/>
                    <a:pt x="1180" y="302"/>
                    <a:pt x="1182" y="302"/>
                  </a:cubicBezTo>
                  <a:cubicBezTo>
                    <a:pt x="1192" y="280"/>
                    <a:pt x="1169" y="268"/>
                    <a:pt x="1155" y="256"/>
                  </a:cubicBezTo>
                  <a:cubicBezTo>
                    <a:pt x="1163" y="258"/>
                    <a:pt x="1170" y="260"/>
                    <a:pt x="1178" y="262"/>
                  </a:cubicBezTo>
                  <a:cubicBezTo>
                    <a:pt x="1188" y="266"/>
                    <a:pt x="1201" y="255"/>
                    <a:pt x="1199" y="245"/>
                  </a:cubicBezTo>
                  <a:cubicBezTo>
                    <a:pt x="1191" y="235"/>
                    <a:pt x="1176" y="236"/>
                    <a:pt x="1167" y="229"/>
                  </a:cubicBezTo>
                  <a:cubicBezTo>
                    <a:pt x="1161" y="225"/>
                    <a:pt x="1155" y="221"/>
                    <a:pt x="1148" y="220"/>
                  </a:cubicBezTo>
                  <a:cubicBezTo>
                    <a:pt x="1146" y="215"/>
                    <a:pt x="1143" y="210"/>
                    <a:pt x="1141" y="205"/>
                  </a:cubicBezTo>
                  <a:cubicBezTo>
                    <a:pt x="1128" y="211"/>
                    <a:pt x="1117" y="222"/>
                    <a:pt x="1118" y="237"/>
                  </a:cubicBezTo>
                  <a:close/>
                  <a:moveTo>
                    <a:pt x="465" y="225"/>
                  </a:moveTo>
                  <a:cubicBezTo>
                    <a:pt x="468" y="226"/>
                    <a:pt x="472" y="227"/>
                    <a:pt x="474" y="227"/>
                  </a:cubicBezTo>
                  <a:cubicBezTo>
                    <a:pt x="476" y="222"/>
                    <a:pt x="478" y="217"/>
                    <a:pt x="479" y="212"/>
                  </a:cubicBezTo>
                  <a:cubicBezTo>
                    <a:pt x="471" y="211"/>
                    <a:pt x="469" y="219"/>
                    <a:pt x="465" y="225"/>
                  </a:cubicBezTo>
                  <a:close/>
                  <a:moveTo>
                    <a:pt x="627" y="215"/>
                  </a:moveTo>
                  <a:cubicBezTo>
                    <a:pt x="629" y="226"/>
                    <a:pt x="627" y="237"/>
                    <a:pt x="624" y="248"/>
                  </a:cubicBezTo>
                  <a:cubicBezTo>
                    <a:pt x="629" y="249"/>
                    <a:pt x="629" y="249"/>
                    <a:pt x="629" y="249"/>
                  </a:cubicBezTo>
                  <a:cubicBezTo>
                    <a:pt x="634" y="238"/>
                    <a:pt x="640" y="226"/>
                    <a:pt x="635" y="214"/>
                  </a:cubicBezTo>
                  <a:cubicBezTo>
                    <a:pt x="633" y="214"/>
                    <a:pt x="629" y="214"/>
                    <a:pt x="627" y="215"/>
                  </a:cubicBezTo>
                  <a:close/>
                  <a:moveTo>
                    <a:pt x="746" y="213"/>
                  </a:moveTo>
                  <a:cubicBezTo>
                    <a:pt x="744" y="219"/>
                    <a:pt x="745" y="225"/>
                    <a:pt x="746" y="230"/>
                  </a:cubicBezTo>
                  <a:cubicBezTo>
                    <a:pt x="750" y="229"/>
                    <a:pt x="756" y="231"/>
                    <a:pt x="756" y="225"/>
                  </a:cubicBezTo>
                  <a:cubicBezTo>
                    <a:pt x="753" y="221"/>
                    <a:pt x="752" y="213"/>
                    <a:pt x="746" y="213"/>
                  </a:cubicBezTo>
                  <a:close/>
                  <a:moveTo>
                    <a:pt x="215" y="224"/>
                  </a:moveTo>
                  <a:cubicBezTo>
                    <a:pt x="212" y="232"/>
                    <a:pt x="217" y="240"/>
                    <a:pt x="219" y="248"/>
                  </a:cubicBezTo>
                  <a:cubicBezTo>
                    <a:pt x="218" y="255"/>
                    <a:pt x="215" y="262"/>
                    <a:pt x="214" y="269"/>
                  </a:cubicBezTo>
                  <a:cubicBezTo>
                    <a:pt x="222" y="273"/>
                    <a:pt x="232" y="276"/>
                    <a:pt x="242" y="276"/>
                  </a:cubicBezTo>
                  <a:cubicBezTo>
                    <a:pt x="240" y="285"/>
                    <a:pt x="238" y="294"/>
                    <a:pt x="237" y="303"/>
                  </a:cubicBezTo>
                  <a:cubicBezTo>
                    <a:pt x="234" y="301"/>
                    <a:pt x="228" y="298"/>
                    <a:pt x="225" y="296"/>
                  </a:cubicBezTo>
                  <a:cubicBezTo>
                    <a:pt x="225" y="309"/>
                    <a:pt x="233" y="318"/>
                    <a:pt x="242" y="326"/>
                  </a:cubicBezTo>
                  <a:cubicBezTo>
                    <a:pt x="251" y="333"/>
                    <a:pt x="262" y="340"/>
                    <a:pt x="275" y="338"/>
                  </a:cubicBezTo>
                  <a:cubicBezTo>
                    <a:pt x="271" y="320"/>
                    <a:pt x="246" y="315"/>
                    <a:pt x="248" y="295"/>
                  </a:cubicBezTo>
                  <a:cubicBezTo>
                    <a:pt x="252" y="297"/>
                    <a:pt x="256" y="298"/>
                    <a:pt x="260" y="300"/>
                  </a:cubicBezTo>
                  <a:cubicBezTo>
                    <a:pt x="261" y="305"/>
                    <a:pt x="262" y="311"/>
                    <a:pt x="262" y="316"/>
                  </a:cubicBezTo>
                  <a:cubicBezTo>
                    <a:pt x="266" y="312"/>
                    <a:pt x="270" y="308"/>
                    <a:pt x="274" y="304"/>
                  </a:cubicBezTo>
                  <a:cubicBezTo>
                    <a:pt x="275" y="309"/>
                    <a:pt x="277" y="313"/>
                    <a:pt x="279" y="318"/>
                  </a:cubicBezTo>
                  <a:cubicBezTo>
                    <a:pt x="284" y="321"/>
                    <a:pt x="288" y="317"/>
                    <a:pt x="293" y="315"/>
                  </a:cubicBezTo>
                  <a:cubicBezTo>
                    <a:pt x="296" y="315"/>
                    <a:pt x="301" y="315"/>
                    <a:pt x="304" y="316"/>
                  </a:cubicBezTo>
                  <a:cubicBezTo>
                    <a:pt x="302" y="309"/>
                    <a:pt x="300" y="302"/>
                    <a:pt x="298" y="296"/>
                  </a:cubicBezTo>
                  <a:cubicBezTo>
                    <a:pt x="298" y="294"/>
                    <a:pt x="298" y="290"/>
                    <a:pt x="298" y="287"/>
                  </a:cubicBezTo>
                  <a:cubicBezTo>
                    <a:pt x="297" y="287"/>
                    <a:pt x="293" y="285"/>
                    <a:pt x="291" y="284"/>
                  </a:cubicBezTo>
                  <a:cubicBezTo>
                    <a:pt x="290" y="276"/>
                    <a:pt x="286" y="262"/>
                    <a:pt x="275" y="272"/>
                  </a:cubicBezTo>
                  <a:cubicBezTo>
                    <a:pt x="275" y="267"/>
                    <a:pt x="274" y="259"/>
                    <a:pt x="273" y="255"/>
                  </a:cubicBezTo>
                  <a:cubicBezTo>
                    <a:pt x="280" y="251"/>
                    <a:pt x="286" y="248"/>
                    <a:pt x="292" y="245"/>
                  </a:cubicBezTo>
                  <a:cubicBezTo>
                    <a:pt x="303" y="253"/>
                    <a:pt x="315" y="263"/>
                    <a:pt x="319" y="276"/>
                  </a:cubicBezTo>
                  <a:cubicBezTo>
                    <a:pt x="316" y="282"/>
                    <a:pt x="311" y="287"/>
                    <a:pt x="307" y="292"/>
                  </a:cubicBezTo>
                  <a:cubicBezTo>
                    <a:pt x="314" y="294"/>
                    <a:pt x="322" y="295"/>
                    <a:pt x="329" y="298"/>
                  </a:cubicBezTo>
                  <a:cubicBezTo>
                    <a:pt x="343" y="296"/>
                    <a:pt x="347" y="281"/>
                    <a:pt x="342" y="270"/>
                  </a:cubicBezTo>
                  <a:cubicBezTo>
                    <a:pt x="331" y="255"/>
                    <a:pt x="321" y="239"/>
                    <a:pt x="304" y="230"/>
                  </a:cubicBezTo>
                  <a:cubicBezTo>
                    <a:pt x="285" y="230"/>
                    <a:pt x="275" y="249"/>
                    <a:pt x="258" y="256"/>
                  </a:cubicBezTo>
                  <a:cubicBezTo>
                    <a:pt x="258" y="245"/>
                    <a:pt x="260" y="235"/>
                    <a:pt x="259" y="224"/>
                  </a:cubicBezTo>
                  <a:cubicBezTo>
                    <a:pt x="255" y="214"/>
                    <a:pt x="244" y="218"/>
                    <a:pt x="237" y="220"/>
                  </a:cubicBezTo>
                  <a:cubicBezTo>
                    <a:pt x="230" y="218"/>
                    <a:pt x="218" y="214"/>
                    <a:pt x="215" y="224"/>
                  </a:cubicBezTo>
                  <a:close/>
                  <a:moveTo>
                    <a:pt x="620" y="238"/>
                  </a:moveTo>
                  <a:cubicBezTo>
                    <a:pt x="622" y="230"/>
                    <a:pt x="620" y="223"/>
                    <a:pt x="619" y="216"/>
                  </a:cubicBezTo>
                  <a:cubicBezTo>
                    <a:pt x="611" y="222"/>
                    <a:pt x="614" y="231"/>
                    <a:pt x="620" y="238"/>
                  </a:cubicBezTo>
                  <a:close/>
                  <a:moveTo>
                    <a:pt x="674" y="217"/>
                  </a:moveTo>
                  <a:cubicBezTo>
                    <a:pt x="678" y="223"/>
                    <a:pt x="685" y="222"/>
                    <a:pt x="691" y="223"/>
                  </a:cubicBezTo>
                  <a:cubicBezTo>
                    <a:pt x="691" y="222"/>
                    <a:pt x="691" y="218"/>
                    <a:pt x="692" y="217"/>
                  </a:cubicBezTo>
                  <a:cubicBezTo>
                    <a:pt x="686" y="217"/>
                    <a:pt x="680" y="217"/>
                    <a:pt x="674" y="217"/>
                  </a:cubicBezTo>
                  <a:close/>
                  <a:moveTo>
                    <a:pt x="558" y="238"/>
                  </a:moveTo>
                  <a:cubicBezTo>
                    <a:pt x="568" y="237"/>
                    <a:pt x="572" y="226"/>
                    <a:pt x="573" y="218"/>
                  </a:cubicBezTo>
                  <a:cubicBezTo>
                    <a:pt x="566" y="222"/>
                    <a:pt x="554" y="228"/>
                    <a:pt x="558" y="238"/>
                  </a:cubicBezTo>
                  <a:close/>
                  <a:moveTo>
                    <a:pt x="581" y="224"/>
                  </a:moveTo>
                  <a:cubicBezTo>
                    <a:pt x="580" y="229"/>
                    <a:pt x="577" y="234"/>
                    <a:pt x="579" y="239"/>
                  </a:cubicBezTo>
                  <a:cubicBezTo>
                    <a:pt x="581" y="242"/>
                    <a:pt x="586" y="241"/>
                    <a:pt x="590" y="242"/>
                  </a:cubicBezTo>
                  <a:cubicBezTo>
                    <a:pt x="590" y="235"/>
                    <a:pt x="585" y="230"/>
                    <a:pt x="581" y="224"/>
                  </a:cubicBezTo>
                  <a:close/>
                  <a:moveTo>
                    <a:pt x="696" y="238"/>
                  </a:moveTo>
                  <a:cubicBezTo>
                    <a:pt x="703" y="237"/>
                    <a:pt x="719" y="236"/>
                    <a:pt x="714" y="226"/>
                  </a:cubicBezTo>
                  <a:cubicBezTo>
                    <a:pt x="706" y="223"/>
                    <a:pt x="701" y="233"/>
                    <a:pt x="696" y="238"/>
                  </a:cubicBezTo>
                  <a:close/>
                  <a:moveTo>
                    <a:pt x="869" y="238"/>
                  </a:moveTo>
                  <a:cubicBezTo>
                    <a:pt x="877" y="239"/>
                    <a:pt x="883" y="231"/>
                    <a:pt x="879" y="223"/>
                  </a:cubicBezTo>
                  <a:cubicBezTo>
                    <a:pt x="874" y="228"/>
                    <a:pt x="867" y="231"/>
                    <a:pt x="869" y="238"/>
                  </a:cubicBezTo>
                  <a:close/>
                  <a:moveTo>
                    <a:pt x="441" y="229"/>
                  </a:moveTo>
                  <a:cubicBezTo>
                    <a:pt x="435" y="229"/>
                    <a:pt x="433" y="240"/>
                    <a:pt x="440" y="240"/>
                  </a:cubicBezTo>
                  <a:cubicBezTo>
                    <a:pt x="446" y="240"/>
                    <a:pt x="448" y="229"/>
                    <a:pt x="441" y="229"/>
                  </a:cubicBezTo>
                  <a:close/>
                  <a:moveTo>
                    <a:pt x="507" y="230"/>
                  </a:moveTo>
                  <a:cubicBezTo>
                    <a:pt x="514" y="235"/>
                    <a:pt x="524" y="238"/>
                    <a:pt x="529" y="230"/>
                  </a:cubicBezTo>
                  <a:cubicBezTo>
                    <a:pt x="522" y="229"/>
                    <a:pt x="515" y="229"/>
                    <a:pt x="507" y="230"/>
                  </a:cubicBezTo>
                  <a:close/>
                  <a:moveTo>
                    <a:pt x="685" y="230"/>
                  </a:moveTo>
                  <a:cubicBezTo>
                    <a:pt x="683" y="236"/>
                    <a:pt x="685" y="238"/>
                    <a:pt x="691" y="236"/>
                  </a:cubicBezTo>
                  <a:cubicBezTo>
                    <a:pt x="693" y="229"/>
                    <a:pt x="691" y="227"/>
                    <a:pt x="685" y="230"/>
                  </a:cubicBezTo>
                  <a:close/>
                  <a:moveTo>
                    <a:pt x="481" y="243"/>
                  </a:moveTo>
                  <a:cubicBezTo>
                    <a:pt x="487" y="254"/>
                    <a:pt x="493" y="240"/>
                    <a:pt x="495" y="234"/>
                  </a:cubicBezTo>
                  <a:cubicBezTo>
                    <a:pt x="488" y="232"/>
                    <a:pt x="479" y="234"/>
                    <a:pt x="481" y="243"/>
                  </a:cubicBezTo>
                  <a:close/>
                  <a:moveTo>
                    <a:pt x="426" y="236"/>
                  </a:moveTo>
                  <a:cubicBezTo>
                    <a:pt x="423" y="241"/>
                    <a:pt x="426" y="248"/>
                    <a:pt x="431" y="249"/>
                  </a:cubicBezTo>
                  <a:cubicBezTo>
                    <a:pt x="438" y="246"/>
                    <a:pt x="432" y="231"/>
                    <a:pt x="426" y="236"/>
                  </a:cubicBezTo>
                  <a:close/>
                  <a:moveTo>
                    <a:pt x="448" y="237"/>
                  </a:moveTo>
                  <a:cubicBezTo>
                    <a:pt x="448" y="237"/>
                    <a:pt x="448" y="237"/>
                    <a:pt x="448" y="237"/>
                  </a:cubicBezTo>
                  <a:moveTo>
                    <a:pt x="459" y="261"/>
                  </a:moveTo>
                  <a:cubicBezTo>
                    <a:pt x="471" y="258"/>
                    <a:pt x="466" y="244"/>
                    <a:pt x="467" y="235"/>
                  </a:cubicBezTo>
                  <a:cubicBezTo>
                    <a:pt x="456" y="239"/>
                    <a:pt x="459" y="252"/>
                    <a:pt x="459" y="261"/>
                  </a:cubicBezTo>
                  <a:close/>
                  <a:moveTo>
                    <a:pt x="495" y="251"/>
                  </a:moveTo>
                  <a:cubicBezTo>
                    <a:pt x="501" y="249"/>
                    <a:pt x="506" y="247"/>
                    <a:pt x="511" y="244"/>
                  </a:cubicBezTo>
                  <a:cubicBezTo>
                    <a:pt x="516" y="246"/>
                    <a:pt x="521" y="246"/>
                    <a:pt x="527" y="247"/>
                  </a:cubicBezTo>
                  <a:cubicBezTo>
                    <a:pt x="524" y="237"/>
                    <a:pt x="508" y="242"/>
                    <a:pt x="501" y="238"/>
                  </a:cubicBezTo>
                  <a:cubicBezTo>
                    <a:pt x="499" y="242"/>
                    <a:pt x="497" y="247"/>
                    <a:pt x="495" y="251"/>
                  </a:cubicBezTo>
                  <a:close/>
                  <a:moveTo>
                    <a:pt x="532" y="251"/>
                  </a:moveTo>
                  <a:cubicBezTo>
                    <a:pt x="538" y="250"/>
                    <a:pt x="545" y="248"/>
                    <a:pt x="551" y="245"/>
                  </a:cubicBezTo>
                  <a:cubicBezTo>
                    <a:pt x="549" y="242"/>
                    <a:pt x="548" y="237"/>
                    <a:pt x="544" y="237"/>
                  </a:cubicBezTo>
                  <a:cubicBezTo>
                    <a:pt x="538" y="240"/>
                    <a:pt x="535" y="246"/>
                    <a:pt x="532" y="251"/>
                  </a:cubicBezTo>
                  <a:close/>
                  <a:moveTo>
                    <a:pt x="665" y="248"/>
                  </a:moveTo>
                  <a:cubicBezTo>
                    <a:pt x="668" y="249"/>
                    <a:pt x="671" y="250"/>
                    <a:pt x="674" y="251"/>
                  </a:cubicBezTo>
                  <a:cubicBezTo>
                    <a:pt x="675" y="246"/>
                    <a:pt x="677" y="241"/>
                    <a:pt x="679" y="237"/>
                  </a:cubicBezTo>
                  <a:cubicBezTo>
                    <a:pt x="672" y="237"/>
                    <a:pt x="668" y="243"/>
                    <a:pt x="665" y="248"/>
                  </a:cubicBezTo>
                  <a:close/>
                  <a:moveTo>
                    <a:pt x="686" y="241"/>
                  </a:moveTo>
                  <a:cubicBezTo>
                    <a:pt x="684" y="255"/>
                    <a:pt x="672" y="259"/>
                    <a:pt x="660" y="261"/>
                  </a:cubicBezTo>
                  <a:cubicBezTo>
                    <a:pt x="664" y="264"/>
                    <a:pt x="668" y="267"/>
                    <a:pt x="672" y="270"/>
                  </a:cubicBezTo>
                  <a:cubicBezTo>
                    <a:pt x="677" y="265"/>
                    <a:pt x="682" y="259"/>
                    <a:pt x="688" y="254"/>
                  </a:cubicBezTo>
                  <a:cubicBezTo>
                    <a:pt x="694" y="265"/>
                    <a:pt x="688" y="277"/>
                    <a:pt x="682" y="286"/>
                  </a:cubicBezTo>
                  <a:cubicBezTo>
                    <a:pt x="676" y="296"/>
                    <a:pt x="665" y="297"/>
                    <a:pt x="656" y="303"/>
                  </a:cubicBezTo>
                  <a:cubicBezTo>
                    <a:pt x="644" y="301"/>
                    <a:pt x="631" y="300"/>
                    <a:pt x="619" y="297"/>
                  </a:cubicBezTo>
                  <a:cubicBezTo>
                    <a:pt x="626" y="304"/>
                    <a:pt x="634" y="311"/>
                    <a:pt x="638" y="320"/>
                  </a:cubicBezTo>
                  <a:cubicBezTo>
                    <a:pt x="647" y="315"/>
                    <a:pt x="657" y="309"/>
                    <a:pt x="667" y="313"/>
                  </a:cubicBezTo>
                  <a:cubicBezTo>
                    <a:pt x="674" y="315"/>
                    <a:pt x="677" y="322"/>
                    <a:pt x="681" y="326"/>
                  </a:cubicBezTo>
                  <a:cubicBezTo>
                    <a:pt x="683" y="324"/>
                    <a:pt x="687" y="320"/>
                    <a:pt x="689" y="318"/>
                  </a:cubicBezTo>
                  <a:cubicBezTo>
                    <a:pt x="693" y="321"/>
                    <a:pt x="697" y="324"/>
                    <a:pt x="701" y="327"/>
                  </a:cubicBezTo>
                  <a:cubicBezTo>
                    <a:pt x="704" y="307"/>
                    <a:pt x="715" y="288"/>
                    <a:pt x="715" y="267"/>
                  </a:cubicBezTo>
                  <a:cubicBezTo>
                    <a:pt x="717" y="267"/>
                    <a:pt x="720" y="266"/>
                    <a:pt x="721" y="266"/>
                  </a:cubicBezTo>
                  <a:cubicBezTo>
                    <a:pt x="727" y="269"/>
                    <a:pt x="733" y="272"/>
                    <a:pt x="739" y="276"/>
                  </a:cubicBezTo>
                  <a:cubicBezTo>
                    <a:pt x="738" y="286"/>
                    <a:pt x="730" y="298"/>
                    <a:pt x="736" y="308"/>
                  </a:cubicBezTo>
                  <a:cubicBezTo>
                    <a:pt x="737" y="300"/>
                    <a:pt x="741" y="292"/>
                    <a:pt x="748" y="288"/>
                  </a:cubicBezTo>
                  <a:cubicBezTo>
                    <a:pt x="749" y="291"/>
                    <a:pt x="751" y="297"/>
                    <a:pt x="752" y="300"/>
                  </a:cubicBezTo>
                  <a:cubicBezTo>
                    <a:pt x="759" y="293"/>
                    <a:pt x="769" y="286"/>
                    <a:pt x="768" y="274"/>
                  </a:cubicBezTo>
                  <a:cubicBezTo>
                    <a:pt x="763" y="276"/>
                    <a:pt x="757" y="279"/>
                    <a:pt x="752" y="279"/>
                  </a:cubicBezTo>
                  <a:cubicBezTo>
                    <a:pt x="745" y="275"/>
                    <a:pt x="741" y="268"/>
                    <a:pt x="740" y="260"/>
                  </a:cubicBezTo>
                  <a:cubicBezTo>
                    <a:pt x="736" y="258"/>
                    <a:pt x="732" y="256"/>
                    <a:pt x="728" y="255"/>
                  </a:cubicBezTo>
                  <a:cubicBezTo>
                    <a:pt x="726" y="256"/>
                    <a:pt x="721" y="258"/>
                    <a:pt x="719" y="259"/>
                  </a:cubicBezTo>
                  <a:cubicBezTo>
                    <a:pt x="717" y="259"/>
                    <a:pt x="713" y="257"/>
                    <a:pt x="711" y="256"/>
                  </a:cubicBezTo>
                  <a:cubicBezTo>
                    <a:pt x="711" y="253"/>
                    <a:pt x="711" y="247"/>
                    <a:pt x="711" y="244"/>
                  </a:cubicBezTo>
                  <a:cubicBezTo>
                    <a:pt x="702" y="247"/>
                    <a:pt x="692" y="249"/>
                    <a:pt x="686" y="241"/>
                  </a:cubicBezTo>
                  <a:close/>
                  <a:moveTo>
                    <a:pt x="569" y="244"/>
                  </a:moveTo>
                  <a:cubicBezTo>
                    <a:pt x="569" y="244"/>
                    <a:pt x="569" y="244"/>
                    <a:pt x="569" y="244"/>
                  </a:cubicBezTo>
                  <a:moveTo>
                    <a:pt x="609" y="244"/>
                  </a:moveTo>
                  <a:cubicBezTo>
                    <a:pt x="611" y="250"/>
                    <a:pt x="613" y="255"/>
                    <a:pt x="615" y="260"/>
                  </a:cubicBezTo>
                  <a:cubicBezTo>
                    <a:pt x="620" y="253"/>
                    <a:pt x="617" y="245"/>
                    <a:pt x="609" y="244"/>
                  </a:cubicBezTo>
                  <a:close/>
                  <a:moveTo>
                    <a:pt x="785" y="249"/>
                  </a:moveTo>
                  <a:cubicBezTo>
                    <a:pt x="787" y="253"/>
                    <a:pt x="790" y="256"/>
                    <a:pt x="792" y="260"/>
                  </a:cubicBezTo>
                  <a:cubicBezTo>
                    <a:pt x="800" y="261"/>
                    <a:pt x="807" y="258"/>
                    <a:pt x="812" y="251"/>
                  </a:cubicBezTo>
                  <a:cubicBezTo>
                    <a:pt x="803" y="249"/>
                    <a:pt x="794" y="245"/>
                    <a:pt x="785" y="249"/>
                  </a:cubicBezTo>
                  <a:close/>
                  <a:moveTo>
                    <a:pt x="475" y="247"/>
                  </a:moveTo>
                  <a:cubicBezTo>
                    <a:pt x="473" y="253"/>
                    <a:pt x="471" y="259"/>
                    <a:pt x="469" y="266"/>
                  </a:cubicBezTo>
                  <a:cubicBezTo>
                    <a:pt x="472" y="266"/>
                    <a:pt x="478" y="267"/>
                    <a:pt x="481" y="267"/>
                  </a:cubicBezTo>
                  <a:cubicBezTo>
                    <a:pt x="481" y="273"/>
                    <a:pt x="482" y="278"/>
                    <a:pt x="482" y="284"/>
                  </a:cubicBezTo>
                  <a:cubicBezTo>
                    <a:pt x="486" y="283"/>
                    <a:pt x="490" y="282"/>
                    <a:pt x="493" y="282"/>
                  </a:cubicBezTo>
                  <a:cubicBezTo>
                    <a:pt x="493" y="273"/>
                    <a:pt x="494" y="265"/>
                    <a:pt x="495" y="257"/>
                  </a:cubicBezTo>
                  <a:cubicBezTo>
                    <a:pt x="492" y="257"/>
                    <a:pt x="487" y="257"/>
                    <a:pt x="484" y="257"/>
                  </a:cubicBezTo>
                  <a:cubicBezTo>
                    <a:pt x="481" y="253"/>
                    <a:pt x="478" y="250"/>
                    <a:pt x="475" y="247"/>
                  </a:cubicBezTo>
                  <a:close/>
                  <a:moveTo>
                    <a:pt x="437" y="259"/>
                  </a:moveTo>
                  <a:cubicBezTo>
                    <a:pt x="442" y="261"/>
                    <a:pt x="447" y="263"/>
                    <a:pt x="453" y="265"/>
                  </a:cubicBezTo>
                  <a:cubicBezTo>
                    <a:pt x="451" y="259"/>
                    <a:pt x="449" y="253"/>
                    <a:pt x="445" y="249"/>
                  </a:cubicBezTo>
                  <a:cubicBezTo>
                    <a:pt x="442" y="252"/>
                    <a:pt x="439" y="255"/>
                    <a:pt x="437" y="259"/>
                  </a:cubicBezTo>
                  <a:close/>
                  <a:moveTo>
                    <a:pt x="505" y="276"/>
                  </a:moveTo>
                  <a:cubicBezTo>
                    <a:pt x="508" y="268"/>
                    <a:pt x="511" y="261"/>
                    <a:pt x="513" y="253"/>
                  </a:cubicBezTo>
                  <a:cubicBezTo>
                    <a:pt x="502" y="254"/>
                    <a:pt x="497" y="268"/>
                    <a:pt x="505" y="276"/>
                  </a:cubicBezTo>
                  <a:close/>
                  <a:moveTo>
                    <a:pt x="558" y="252"/>
                  </a:moveTo>
                  <a:cubicBezTo>
                    <a:pt x="554" y="253"/>
                    <a:pt x="548" y="262"/>
                    <a:pt x="555" y="263"/>
                  </a:cubicBezTo>
                  <a:cubicBezTo>
                    <a:pt x="564" y="265"/>
                    <a:pt x="570" y="248"/>
                    <a:pt x="558" y="252"/>
                  </a:cubicBezTo>
                  <a:close/>
                  <a:moveTo>
                    <a:pt x="572" y="260"/>
                  </a:moveTo>
                  <a:cubicBezTo>
                    <a:pt x="578" y="262"/>
                    <a:pt x="581" y="259"/>
                    <a:pt x="579" y="252"/>
                  </a:cubicBezTo>
                  <a:cubicBezTo>
                    <a:pt x="573" y="251"/>
                    <a:pt x="570" y="254"/>
                    <a:pt x="572" y="260"/>
                  </a:cubicBezTo>
                  <a:close/>
                  <a:moveTo>
                    <a:pt x="823" y="255"/>
                  </a:moveTo>
                  <a:cubicBezTo>
                    <a:pt x="823" y="257"/>
                    <a:pt x="822" y="261"/>
                    <a:pt x="821" y="262"/>
                  </a:cubicBezTo>
                  <a:cubicBezTo>
                    <a:pt x="825" y="264"/>
                    <a:pt x="828" y="265"/>
                    <a:pt x="832" y="267"/>
                  </a:cubicBezTo>
                  <a:cubicBezTo>
                    <a:pt x="835" y="263"/>
                    <a:pt x="837" y="259"/>
                    <a:pt x="840" y="255"/>
                  </a:cubicBezTo>
                  <a:cubicBezTo>
                    <a:pt x="834" y="255"/>
                    <a:pt x="829" y="255"/>
                    <a:pt x="823" y="255"/>
                  </a:cubicBezTo>
                  <a:close/>
                  <a:moveTo>
                    <a:pt x="845" y="276"/>
                  </a:moveTo>
                  <a:cubicBezTo>
                    <a:pt x="857" y="273"/>
                    <a:pt x="859" y="261"/>
                    <a:pt x="858" y="251"/>
                  </a:cubicBezTo>
                  <a:cubicBezTo>
                    <a:pt x="847" y="254"/>
                    <a:pt x="846" y="266"/>
                    <a:pt x="845" y="276"/>
                  </a:cubicBezTo>
                  <a:close/>
                  <a:moveTo>
                    <a:pt x="963" y="256"/>
                  </a:moveTo>
                  <a:cubicBezTo>
                    <a:pt x="963" y="264"/>
                    <a:pt x="977" y="257"/>
                    <a:pt x="972" y="252"/>
                  </a:cubicBezTo>
                  <a:cubicBezTo>
                    <a:pt x="969" y="251"/>
                    <a:pt x="969" y="251"/>
                    <a:pt x="969" y="251"/>
                  </a:cubicBezTo>
                  <a:cubicBezTo>
                    <a:pt x="967" y="252"/>
                    <a:pt x="965" y="255"/>
                    <a:pt x="963" y="256"/>
                  </a:cubicBezTo>
                  <a:close/>
                  <a:moveTo>
                    <a:pt x="520" y="259"/>
                  </a:moveTo>
                  <a:cubicBezTo>
                    <a:pt x="514" y="264"/>
                    <a:pt x="524" y="267"/>
                    <a:pt x="526" y="271"/>
                  </a:cubicBezTo>
                  <a:cubicBezTo>
                    <a:pt x="525" y="278"/>
                    <a:pt x="523" y="285"/>
                    <a:pt x="521" y="292"/>
                  </a:cubicBezTo>
                  <a:cubicBezTo>
                    <a:pt x="530" y="287"/>
                    <a:pt x="540" y="283"/>
                    <a:pt x="544" y="273"/>
                  </a:cubicBezTo>
                  <a:cubicBezTo>
                    <a:pt x="539" y="275"/>
                    <a:pt x="534" y="277"/>
                    <a:pt x="529" y="279"/>
                  </a:cubicBezTo>
                  <a:cubicBezTo>
                    <a:pt x="529" y="268"/>
                    <a:pt x="540" y="264"/>
                    <a:pt x="547" y="257"/>
                  </a:cubicBezTo>
                  <a:cubicBezTo>
                    <a:pt x="538" y="258"/>
                    <a:pt x="529" y="258"/>
                    <a:pt x="520" y="259"/>
                  </a:cubicBezTo>
                  <a:close/>
                  <a:moveTo>
                    <a:pt x="749" y="269"/>
                  </a:moveTo>
                  <a:cubicBezTo>
                    <a:pt x="759" y="268"/>
                    <a:pt x="771" y="269"/>
                    <a:pt x="776" y="259"/>
                  </a:cubicBezTo>
                  <a:cubicBezTo>
                    <a:pt x="767" y="260"/>
                    <a:pt x="753" y="257"/>
                    <a:pt x="749" y="269"/>
                  </a:cubicBezTo>
                  <a:close/>
                  <a:moveTo>
                    <a:pt x="1106" y="255"/>
                  </a:moveTo>
                  <a:cubicBezTo>
                    <a:pt x="1109" y="261"/>
                    <a:pt x="1115" y="265"/>
                    <a:pt x="1121" y="269"/>
                  </a:cubicBezTo>
                  <a:cubicBezTo>
                    <a:pt x="1116" y="270"/>
                    <a:pt x="1112" y="272"/>
                    <a:pt x="1107" y="273"/>
                  </a:cubicBezTo>
                  <a:cubicBezTo>
                    <a:pt x="1101" y="270"/>
                    <a:pt x="1095" y="265"/>
                    <a:pt x="1088" y="264"/>
                  </a:cubicBezTo>
                  <a:cubicBezTo>
                    <a:pt x="1080" y="273"/>
                    <a:pt x="1092" y="284"/>
                    <a:pt x="1100" y="290"/>
                  </a:cubicBezTo>
                  <a:cubicBezTo>
                    <a:pt x="1092" y="295"/>
                    <a:pt x="1085" y="300"/>
                    <a:pt x="1076" y="303"/>
                  </a:cubicBezTo>
                  <a:cubicBezTo>
                    <a:pt x="1069" y="295"/>
                    <a:pt x="1061" y="287"/>
                    <a:pt x="1053" y="280"/>
                  </a:cubicBezTo>
                  <a:cubicBezTo>
                    <a:pt x="1057" y="294"/>
                    <a:pt x="1059" y="312"/>
                    <a:pt x="1072" y="322"/>
                  </a:cubicBezTo>
                  <a:cubicBezTo>
                    <a:pt x="1088" y="324"/>
                    <a:pt x="1098" y="308"/>
                    <a:pt x="1108" y="298"/>
                  </a:cubicBezTo>
                  <a:cubicBezTo>
                    <a:pt x="1116" y="299"/>
                    <a:pt x="1123" y="299"/>
                    <a:pt x="1131" y="298"/>
                  </a:cubicBezTo>
                  <a:cubicBezTo>
                    <a:pt x="1128" y="293"/>
                    <a:pt x="1124" y="287"/>
                    <a:pt x="1121" y="281"/>
                  </a:cubicBezTo>
                  <a:cubicBezTo>
                    <a:pt x="1128" y="283"/>
                    <a:pt x="1134" y="285"/>
                    <a:pt x="1141" y="287"/>
                  </a:cubicBezTo>
                  <a:cubicBezTo>
                    <a:pt x="1144" y="283"/>
                    <a:pt x="1147" y="280"/>
                    <a:pt x="1150" y="276"/>
                  </a:cubicBezTo>
                  <a:cubicBezTo>
                    <a:pt x="1138" y="266"/>
                    <a:pt x="1125" y="250"/>
                    <a:pt x="1106" y="255"/>
                  </a:cubicBezTo>
                  <a:close/>
                  <a:moveTo>
                    <a:pt x="380" y="274"/>
                  </a:moveTo>
                  <a:cubicBezTo>
                    <a:pt x="383" y="276"/>
                    <a:pt x="386" y="277"/>
                    <a:pt x="389" y="278"/>
                  </a:cubicBezTo>
                  <a:cubicBezTo>
                    <a:pt x="391" y="272"/>
                    <a:pt x="392" y="266"/>
                    <a:pt x="394" y="260"/>
                  </a:cubicBezTo>
                  <a:cubicBezTo>
                    <a:pt x="387" y="262"/>
                    <a:pt x="383" y="268"/>
                    <a:pt x="380" y="274"/>
                  </a:cubicBezTo>
                  <a:close/>
                  <a:moveTo>
                    <a:pt x="413" y="273"/>
                  </a:moveTo>
                  <a:cubicBezTo>
                    <a:pt x="413" y="282"/>
                    <a:pt x="416" y="292"/>
                    <a:pt x="410" y="300"/>
                  </a:cubicBezTo>
                  <a:cubicBezTo>
                    <a:pt x="412" y="302"/>
                    <a:pt x="414" y="304"/>
                    <a:pt x="415" y="306"/>
                  </a:cubicBezTo>
                  <a:cubicBezTo>
                    <a:pt x="418" y="296"/>
                    <a:pt x="429" y="297"/>
                    <a:pt x="436" y="294"/>
                  </a:cubicBezTo>
                  <a:cubicBezTo>
                    <a:pt x="437" y="286"/>
                    <a:pt x="438" y="278"/>
                    <a:pt x="440" y="270"/>
                  </a:cubicBezTo>
                  <a:cubicBezTo>
                    <a:pt x="435" y="266"/>
                    <a:pt x="431" y="262"/>
                    <a:pt x="427" y="258"/>
                  </a:cubicBezTo>
                  <a:cubicBezTo>
                    <a:pt x="422" y="263"/>
                    <a:pt x="417" y="267"/>
                    <a:pt x="413" y="273"/>
                  </a:cubicBezTo>
                  <a:close/>
                  <a:moveTo>
                    <a:pt x="783" y="264"/>
                  </a:moveTo>
                  <a:cubicBezTo>
                    <a:pt x="782" y="267"/>
                    <a:pt x="782" y="272"/>
                    <a:pt x="782" y="275"/>
                  </a:cubicBezTo>
                  <a:cubicBezTo>
                    <a:pt x="779" y="280"/>
                    <a:pt x="776" y="284"/>
                    <a:pt x="773" y="289"/>
                  </a:cubicBezTo>
                  <a:cubicBezTo>
                    <a:pt x="780" y="289"/>
                    <a:pt x="786" y="289"/>
                    <a:pt x="793" y="289"/>
                  </a:cubicBezTo>
                  <a:cubicBezTo>
                    <a:pt x="792" y="279"/>
                    <a:pt x="792" y="268"/>
                    <a:pt x="783" y="264"/>
                  </a:cubicBezTo>
                  <a:close/>
                  <a:moveTo>
                    <a:pt x="459" y="296"/>
                  </a:moveTo>
                  <a:cubicBezTo>
                    <a:pt x="468" y="301"/>
                    <a:pt x="477" y="304"/>
                    <a:pt x="487" y="303"/>
                  </a:cubicBezTo>
                  <a:cubicBezTo>
                    <a:pt x="484" y="311"/>
                    <a:pt x="484" y="311"/>
                    <a:pt x="484" y="311"/>
                  </a:cubicBezTo>
                  <a:cubicBezTo>
                    <a:pt x="489" y="309"/>
                    <a:pt x="493" y="306"/>
                    <a:pt x="496" y="302"/>
                  </a:cubicBezTo>
                  <a:cubicBezTo>
                    <a:pt x="505" y="309"/>
                    <a:pt x="513" y="320"/>
                    <a:pt x="525" y="320"/>
                  </a:cubicBezTo>
                  <a:cubicBezTo>
                    <a:pt x="521" y="312"/>
                    <a:pt x="514" y="307"/>
                    <a:pt x="507" y="301"/>
                  </a:cubicBezTo>
                  <a:cubicBezTo>
                    <a:pt x="504" y="301"/>
                    <a:pt x="499" y="302"/>
                    <a:pt x="496" y="302"/>
                  </a:cubicBezTo>
                  <a:cubicBezTo>
                    <a:pt x="497" y="298"/>
                    <a:pt x="499" y="291"/>
                    <a:pt x="500" y="288"/>
                  </a:cubicBezTo>
                  <a:cubicBezTo>
                    <a:pt x="490" y="290"/>
                    <a:pt x="483" y="296"/>
                    <a:pt x="476" y="302"/>
                  </a:cubicBezTo>
                  <a:cubicBezTo>
                    <a:pt x="471" y="295"/>
                    <a:pt x="467" y="288"/>
                    <a:pt x="464" y="280"/>
                  </a:cubicBezTo>
                  <a:cubicBezTo>
                    <a:pt x="467" y="281"/>
                    <a:pt x="473" y="282"/>
                    <a:pt x="476" y="283"/>
                  </a:cubicBezTo>
                  <a:cubicBezTo>
                    <a:pt x="476" y="281"/>
                    <a:pt x="476" y="278"/>
                    <a:pt x="476" y="277"/>
                  </a:cubicBezTo>
                  <a:cubicBezTo>
                    <a:pt x="474" y="278"/>
                    <a:pt x="470" y="279"/>
                    <a:pt x="468" y="280"/>
                  </a:cubicBezTo>
                  <a:cubicBezTo>
                    <a:pt x="466" y="277"/>
                    <a:pt x="462" y="272"/>
                    <a:pt x="460" y="269"/>
                  </a:cubicBezTo>
                  <a:cubicBezTo>
                    <a:pt x="448" y="274"/>
                    <a:pt x="459" y="287"/>
                    <a:pt x="459" y="296"/>
                  </a:cubicBezTo>
                  <a:close/>
                  <a:moveTo>
                    <a:pt x="654" y="296"/>
                  </a:moveTo>
                  <a:cubicBezTo>
                    <a:pt x="663" y="290"/>
                    <a:pt x="664" y="279"/>
                    <a:pt x="662" y="269"/>
                  </a:cubicBezTo>
                  <a:cubicBezTo>
                    <a:pt x="648" y="269"/>
                    <a:pt x="656" y="287"/>
                    <a:pt x="654" y="296"/>
                  </a:cubicBezTo>
                  <a:close/>
                  <a:moveTo>
                    <a:pt x="797" y="273"/>
                  </a:moveTo>
                  <a:cubicBezTo>
                    <a:pt x="801" y="282"/>
                    <a:pt x="806" y="292"/>
                    <a:pt x="811" y="301"/>
                  </a:cubicBezTo>
                  <a:cubicBezTo>
                    <a:pt x="820" y="291"/>
                    <a:pt x="808" y="275"/>
                    <a:pt x="797" y="273"/>
                  </a:cubicBezTo>
                  <a:close/>
                  <a:moveTo>
                    <a:pt x="989" y="275"/>
                  </a:moveTo>
                  <a:cubicBezTo>
                    <a:pt x="990" y="279"/>
                    <a:pt x="993" y="283"/>
                    <a:pt x="998" y="285"/>
                  </a:cubicBezTo>
                  <a:cubicBezTo>
                    <a:pt x="998" y="288"/>
                    <a:pt x="997" y="293"/>
                    <a:pt x="997" y="295"/>
                  </a:cubicBezTo>
                  <a:cubicBezTo>
                    <a:pt x="999" y="294"/>
                    <a:pt x="1003" y="292"/>
                    <a:pt x="1006" y="292"/>
                  </a:cubicBezTo>
                  <a:cubicBezTo>
                    <a:pt x="1003" y="289"/>
                    <a:pt x="1000" y="286"/>
                    <a:pt x="998" y="284"/>
                  </a:cubicBezTo>
                  <a:cubicBezTo>
                    <a:pt x="1002" y="281"/>
                    <a:pt x="1006" y="278"/>
                    <a:pt x="1009" y="274"/>
                  </a:cubicBezTo>
                  <a:cubicBezTo>
                    <a:pt x="1002" y="274"/>
                    <a:pt x="996" y="274"/>
                    <a:pt x="989" y="275"/>
                  </a:cubicBezTo>
                  <a:close/>
                  <a:moveTo>
                    <a:pt x="444" y="278"/>
                  </a:moveTo>
                  <a:cubicBezTo>
                    <a:pt x="444" y="278"/>
                    <a:pt x="444" y="278"/>
                    <a:pt x="444" y="278"/>
                  </a:cubicBezTo>
                  <a:moveTo>
                    <a:pt x="628" y="291"/>
                  </a:moveTo>
                  <a:cubicBezTo>
                    <a:pt x="632" y="291"/>
                    <a:pt x="637" y="291"/>
                    <a:pt x="642" y="290"/>
                  </a:cubicBezTo>
                  <a:cubicBezTo>
                    <a:pt x="642" y="285"/>
                    <a:pt x="643" y="281"/>
                    <a:pt x="643" y="276"/>
                  </a:cubicBezTo>
                  <a:cubicBezTo>
                    <a:pt x="637" y="280"/>
                    <a:pt x="631" y="284"/>
                    <a:pt x="628" y="291"/>
                  </a:cubicBezTo>
                  <a:close/>
                  <a:moveTo>
                    <a:pt x="973" y="278"/>
                  </a:moveTo>
                  <a:cubicBezTo>
                    <a:pt x="970" y="283"/>
                    <a:pt x="966" y="288"/>
                    <a:pt x="962" y="293"/>
                  </a:cubicBezTo>
                  <a:cubicBezTo>
                    <a:pt x="966" y="295"/>
                    <a:pt x="969" y="298"/>
                    <a:pt x="972" y="300"/>
                  </a:cubicBezTo>
                  <a:cubicBezTo>
                    <a:pt x="965" y="302"/>
                    <a:pt x="965" y="302"/>
                    <a:pt x="965" y="302"/>
                  </a:cubicBezTo>
                  <a:cubicBezTo>
                    <a:pt x="967" y="308"/>
                    <a:pt x="969" y="314"/>
                    <a:pt x="971" y="320"/>
                  </a:cubicBezTo>
                  <a:cubicBezTo>
                    <a:pt x="976" y="316"/>
                    <a:pt x="980" y="312"/>
                    <a:pt x="980" y="306"/>
                  </a:cubicBezTo>
                  <a:cubicBezTo>
                    <a:pt x="987" y="307"/>
                    <a:pt x="994" y="308"/>
                    <a:pt x="1001" y="309"/>
                  </a:cubicBezTo>
                  <a:cubicBezTo>
                    <a:pt x="1000" y="306"/>
                    <a:pt x="997" y="301"/>
                    <a:pt x="996" y="299"/>
                  </a:cubicBezTo>
                  <a:cubicBezTo>
                    <a:pt x="986" y="301"/>
                    <a:pt x="977" y="297"/>
                    <a:pt x="968" y="293"/>
                  </a:cubicBezTo>
                  <a:cubicBezTo>
                    <a:pt x="971" y="291"/>
                    <a:pt x="978" y="287"/>
                    <a:pt x="982" y="285"/>
                  </a:cubicBezTo>
                  <a:cubicBezTo>
                    <a:pt x="981" y="283"/>
                    <a:pt x="981" y="280"/>
                    <a:pt x="981" y="278"/>
                  </a:cubicBezTo>
                  <a:cubicBezTo>
                    <a:pt x="979" y="278"/>
                    <a:pt x="975" y="278"/>
                    <a:pt x="973" y="278"/>
                  </a:cubicBezTo>
                  <a:close/>
                  <a:moveTo>
                    <a:pt x="394" y="288"/>
                  </a:moveTo>
                  <a:cubicBezTo>
                    <a:pt x="397" y="291"/>
                    <a:pt x="397" y="298"/>
                    <a:pt x="402" y="298"/>
                  </a:cubicBezTo>
                  <a:cubicBezTo>
                    <a:pt x="408" y="294"/>
                    <a:pt x="407" y="286"/>
                    <a:pt x="407" y="280"/>
                  </a:cubicBezTo>
                  <a:cubicBezTo>
                    <a:pt x="403" y="283"/>
                    <a:pt x="398" y="285"/>
                    <a:pt x="394" y="288"/>
                  </a:cubicBezTo>
                  <a:close/>
                  <a:moveTo>
                    <a:pt x="722" y="282"/>
                  </a:moveTo>
                  <a:cubicBezTo>
                    <a:pt x="719" y="292"/>
                    <a:pt x="712" y="304"/>
                    <a:pt x="714" y="314"/>
                  </a:cubicBezTo>
                  <a:cubicBezTo>
                    <a:pt x="730" y="312"/>
                    <a:pt x="727" y="292"/>
                    <a:pt x="730" y="280"/>
                  </a:cubicBezTo>
                  <a:cubicBezTo>
                    <a:pt x="728" y="280"/>
                    <a:pt x="724" y="281"/>
                    <a:pt x="722" y="282"/>
                  </a:cubicBezTo>
                  <a:close/>
                  <a:moveTo>
                    <a:pt x="378" y="284"/>
                  </a:moveTo>
                  <a:cubicBezTo>
                    <a:pt x="373" y="292"/>
                    <a:pt x="371" y="304"/>
                    <a:pt x="379" y="311"/>
                  </a:cubicBezTo>
                  <a:cubicBezTo>
                    <a:pt x="382" y="302"/>
                    <a:pt x="384" y="292"/>
                    <a:pt x="378" y="284"/>
                  </a:cubicBezTo>
                  <a:close/>
                  <a:moveTo>
                    <a:pt x="598" y="286"/>
                  </a:moveTo>
                  <a:cubicBezTo>
                    <a:pt x="597" y="290"/>
                    <a:pt x="597" y="294"/>
                    <a:pt x="598" y="299"/>
                  </a:cubicBezTo>
                  <a:cubicBezTo>
                    <a:pt x="607" y="299"/>
                    <a:pt x="615" y="293"/>
                    <a:pt x="620" y="285"/>
                  </a:cubicBezTo>
                  <a:cubicBezTo>
                    <a:pt x="613" y="285"/>
                    <a:pt x="606" y="285"/>
                    <a:pt x="598" y="286"/>
                  </a:cubicBezTo>
                  <a:close/>
                  <a:moveTo>
                    <a:pt x="920" y="285"/>
                  </a:moveTo>
                  <a:cubicBezTo>
                    <a:pt x="914" y="295"/>
                    <a:pt x="908" y="305"/>
                    <a:pt x="901" y="315"/>
                  </a:cubicBezTo>
                  <a:cubicBezTo>
                    <a:pt x="905" y="316"/>
                    <a:pt x="908" y="317"/>
                    <a:pt x="912" y="319"/>
                  </a:cubicBezTo>
                  <a:cubicBezTo>
                    <a:pt x="918" y="310"/>
                    <a:pt x="924" y="301"/>
                    <a:pt x="926" y="290"/>
                  </a:cubicBezTo>
                  <a:cubicBezTo>
                    <a:pt x="924" y="288"/>
                    <a:pt x="922" y="287"/>
                    <a:pt x="920" y="285"/>
                  </a:cubicBezTo>
                  <a:close/>
                  <a:moveTo>
                    <a:pt x="932" y="306"/>
                  </a:moveTo>
                  <a:cubicBezTo>
                    <a:pt x="938" y="300"/>
                    <a:pt x="944" y="293"/>
                    <a:pt x="943" y="283"/>
                  </a:cubicBezTo>
                  <a:cubicBezTo>
                    <a:pt x="936" y="288"/>
                    <a:pt x="933" y="297"/>
                    <a:pt x="932" y="306"/>
                  </a:cubicBezTo>
                  <a:close/>
                  <a:moveTo>
                    <a:pt x="946" y="311"/>
                  </a:moveTo>
                  <a:cubicBezTo>
                    <a:pt x="958" y="309"/>
                    <a:pt x="956" y="297"/>
                    <a:pt x="954" y="288"/>
                  </a:cubicBezTo>
                  <a:cubicBezTo>
                    <a:pt x="949" y="295"/>
                    <a:pt x="939" y="302"/>
                    <a:pt x="946" y="311"/>
                  </a:cubicBezTo>
                  <a:close/>
                  <a:moveTo>
                    <a:pt x="523" y="300"/>
                  </a:moveTo>
                  <a:cubicBezTo>
                    <a:pt x="527" y="306"/>
                    <a:pt x="531" y="311"/>
                    <a:pt x="535" y="317"/>
                  </a:cubicBezTo>
                  <a:cubicBezTo>
                    <a:pt x="537" y="317"/>
                    <a:pt x="541" y="317"/>
                    <a:pt x="543" y="317"/>
                  </a:cubicBezTo>
                  <a:cubicBezTo>
                    <a:pt x="541" y="314"/>
                    <a:pt x="540" y="311"/>
                    <a:pt x="538" y="308"/>
                  </a:cubicBezTo>
                  <a:cubicBezTo>
                    <a:pt x="538" y="302"/>
                    <a:pt x="539" y="297"/>
                    <a:pt x="539" y="292"/>
                  </a:cubicBezTo>
                  <a:cubicBezTo>
                    <a:pt x="534" y="294"/>
                    <a:pt x="528" y="297"/>
                    <a:pt x="523" y="300"/>
                  </a:cubicBezTo>
                  <a:close/>
                  <a:moveTo>
                    <a:pt x="1008" y="293"/>
                  </a:moveTo>
                  <a:cubicBezTo>
                    <a:pt x="1012" y="300"/>
                    <a:pt x="1021" y="302"/>
                    <a:pt x="1029" y="302"/>
                  </a:cubicBezTo>
                  <a:cubicBezTo>
                    <a:pt x="1024" y="296"/>
                    <a:pt x="1016" y="293"/>
                    <a:pt x="1008" y="293"/>
                  </a:cubicBezTo>
                  <a:close/>
                  <a:moveTo>
                    <a:pt x="341" y="297"/>
                  </a:moveTo>
                  <a:cubicBezTo>
                    <a:pt x="341" y="300"/>
                    <a:pt x="342" y="305"/>
                    <a:pt x="342" y="308"/>
                  </a:cubicBezTo>
                  <a:cubicBezTo>
                    <a:pt x="334" y="306"/>
                    <a:pt x="334" y="306"/>
                    <a:pt x="334" y="306"/>
                  </a:cubicBezTo>
                  <a:cubicBezTo>
                    <a:pt x="335" y="309"/>
                    <a:pt x="336" y="314"/>
                    <a:pt x="336" y="317"/>
                  </a:cubicBezTo>
                  <a:cubicBezTo>
                    <a:pt x="334" y="316"/>
                    <a:pt x="329" y="315"/>
                    <a:pt x="326" y="315"/>
                  </a:cubicBezTo>
                  <a:cubicBezTo>
                    <a:pt x="308" y="332"/>
                    <a:pt x="292" y="351"/>
                    <a:pt x="277" y="371"/>
                  </a:cubicBezTo>
                  <a:cubicBezTo>
                    <a:pt x="280" y="375"/>
                    <a:pt x="282" y="380"/>
                    <a:pt x="283" y="384"/>
                  </a:cubicBezTo>
                  <a:cubicBezTo>
                    <a:pt x="289" y="387"/>
                    <a:pt x="294" y="389"/>
                    <a:pt x="299" y="392"/>
                  </a:cubicBezTo>
                  <a:cubicBezTo>
                    <a:pt x="299" y="389"/>
                    <a:pt x="299" y="383"/>
                    <a:pt x="298" y="380"/>
                  </a:cubicBezTo>
                  <a:cubicBezTo>
                    <a:pt x="304" y="375"/>
                    <a:pt x="310" y="371"/>
                    <a:pt x="317" y="368"/>
                  </a:cubicBezTo>
                  <a:cubicBezTo>
                    <a:pt x="317" y="357"/>
                    <a:pt x="315" y="344"/>
                    <a:pt x="325" y="336"/>
                  </a:cubicBezTo>
                  <a:cubicBezTo>
                    <a:pt x="333" y="331"/>
                    <a:pt x="343" y="333"/>
                    <a:pt x="353" y="334"/>
                  </a:cubicBezTo>
                  <a:cubicBezTo>
                    <a:pt x="350" y="331"/>
                    <a:pt x="350" y="331"/>
                    <a:pt x="350" y="331"/>
                  </a:cubicBezTo>
                  <a:cubicBezTo>
                    <a:pt x="352" y="331"/>
                    <a:pt x="356" y="331"/>
                    <a:pt x="358" y="330"/>
                  </a:cubicBezTo>
                  <a:cubicBezTo>
                    <a:pt x="356" y="340"/>
                    <a:pt x="363" y="346"/>
                    <a:pt x="369" y="351"/>
                  </a:cubicBezTo>
                  <a:cubicBezTo>
                    <a:pt x="368" y="345"/>
                    <a:pt x="366" y="339"/>
                    <a:pt x="364" y="332"/>
                  </a:cubicBezTo>
                  <a:cubicBezTo>
                    <a:pt x="359" y="329"/>
                    <a:pt x="355" y="325"/>
                    <a:pt x="353" y="319"/>
                  </a:cubicBezTo>
                  <a:cubicBezTo>
                    <a:pt x="349" y="316"/>
                    <a:pt x="345" y="312"/>
                    <a:pt x="342" y="309"/>
                  </a:cubicBezTo>
                  <a:cubicBezTo>
                    <a:pt x="345" y="305"/>
                    <a:pt x="348" y="301"/>
                    <a:pt x="351" y="298"/>
                  </a:cubicBezTo>
                  <a:cubicBezTo>
                    <a:pt x="348" y="297"/>
                    <a:pt x="343" y="297"/>
                    <a:pt x="341" y="297"/>
                  </a:cubicBezTo>
                  <a:close/>
                  <a:moveTo>
                    <a:pt x="389" y="297"/>
                  </a:moveTo>
                  <a:cubicBezTo>
                    <a:pt x="387" y="303"/>
                    <a:pt x="386" y="310"/>
                    <a:pt x="385" y="316"/>
                  </a:cubicBezTo>
                  <a:cubicBezTo>
                    <a:pt x="393" y="318"/>
                    <a:pt x="401" y="320"/>
                    <a:pt x="410" y="321"/>
                  </a:cubicBezTo>
                  <a:cubicBezTo>
                    <a:pt x="414" y="307"/>
                    <a:pt x="396" y="305"/>
                    <a:pt x="389" y="297"/>
                  </a:cubicBezTo>
                  <a:close/>
                  <a:moveTo>
                    <a:pt x="547" y="316"/>
                  </a:moveTo>
                  <a:cubicBezTo>
                    <a:pt x="559" y="316"/>
                    <a:pt x="564" y="305"/>
                    <a:pt x="568" y="296"/>
                  </a:cubicBezTo>
                  <a:cubicBezTo>
                    <a:pt x="558" y="298"/>
                    <a:pt x="552" y="308"/>
                    <a:pt x="547" y="316"/>
                  </a:cubicBezTo>
                  <a:close/>
                  <a:moveTo>
                    <a:pt x="763" y="302"/>
                  </a:moveTo>
                  <a:cubicBezTo>
                    <a:pt x="767" y="302"/>
                    <a:pt x="775" y="302"/>
                    <a:pt x="779" y="302"/>
                  </a:cubicBezTo>
                  <a:cubicBezTo>
                    <a:pt x="774" y="316"/>
                    <a:pt x="759" y="312"/>
                    <a:pt x="750" y="305"/>
                  </a:cubicBezTo>
                  <a:cubicBezTo>
                    <a:pt x="754" y="321"/>
                    <a:pt x="745" y="334"/>
                    <a:pt x="740" y="348"/>
                  </a:cubicBezTo>
                  <a:cubicBezTo>
                    <a:pt x="742" y="359"/>
                    <a:pt x="750" y="366"/>
                    <a:pt x="760" y="369"/>
                  </a:cubicBezTo>
                  <a:cubicBezTo>
                    <a:pt x="761" y="367"/>
                    <a:pt x="764" y="363"/>
                    <a:pt x="766" y="360"/>
                  </a:cubicBezTo>
                  <a:cubicBezTo>
                    <a:pt x="764" y="354"/>
                    <a:pt x="763" y="348"/>
                    <a:pt x="762" y="342"/>
                  </a:cubicBezTo>
                  <a:cubicBezTo>
                    <a:pt x="758" y="348"/>
                    <a:pt x="756" y="359"/>
                    <a:pt x="747" y="359"/>
                  </a:cubicBezTo>
                  <a:cubicBezTo>
                    <a:pt x="749" y="344"/>
                    <a:pt x="756" y="331"/>
                    <a:pt x="762" y="318"/>
                  </a:cubicBezTo>
                  <a:cubicBezTo>
                    <a:pt x="767" y="321"/>
                    <a:pt x="767" y="328"/>
                    <a:pt x="769" y="333"/>
                  </a:cubicBezTo>
                  <a:cubicBezTo>
                    <a:pt x="773" y="330"/>
                    <a:pt x="777" y="327"/>
                    <a:pt x="782" y="324"/>
                  </a:cubicBezTo>
                  <a:cubicBezTo>
                    <a:pt x="771" y="314"/>
                    <a:pt x="785" y="305"/>
                    <a:pt x="792" y="297"/>
                  </a:cubicBezTo>
                  <a:cubicBezTo>
                    <a:pt x="782" y="299"/>
                    <a:pt x="768" y="292"/>
                    <a:pt x="763" y="302"/>
                  </a:cubicBezTo>
                  <a:close/>
                  <a:moveTo>
                    <a:pt x="355" y="303"/>
                  </a:moveTo>
                  <a:cubicBezTo>
                    <a:pt x="348" y="311"/>
                    <a:pt x="361" y="313"/>
                    <a:pt x="367" y="315"/>
                  </a:cubicBezTo>
                  <a:cubicBezTo>
                    <a:pt x="367" y="308"/>
                    <a:pt x="363" y="296"/>
                    <a:pt x="355" y="303"/>
                  </a:cubicBezTo>
                  <a:close/>
                  <a:moveTo>
                    <a:pt x="810" y="316"/>
                  </a:moveTo>
                  <a:cubicBezTo>
                    <a:pt x="816" y="316"/>
                    <a:pt x="823" y="320"/>
                    <a:pt x="829" y="317"/>
                  </a:cubicBezTo>
                  <a:cubicBezTo>
                    <a:pt x="831" y="312"/>
                    <a:pt x="833" y="307"/>
                    <a:pt x="835" y="302"/>
                  </a:cubicBezTo>
                  <a:cubicBezTo>
                    <a:pt x="824" y="301"/>
                    <a:pt x="814" y="306"/>
                    <a:pt x="810" y="316"/>
                  </a:cubicBezTo>
                  <a:close/>
                  <a:moveTo>
                    <a:pt x="418" y="310"/>
                  </a:moveTo>
                  <a:cubicBezTo>
                    <a:pt x="416" y="317"/>
                    <a:pt x="418" y="323"/>
                    <a:pt x="423" y="327"/>
                  </a:cubicBezTo>
                  <a:cubicBezTo>
                    <a:pt x="429" y="320"/>
                    <a:pt x="431" y="312"/>
                    <a:pt x="431" y="304"/>
                  </a:cubicBezTo>
                  <a:cubicBezTo>
                    <a:pt x="427" y="306"/>
                    <a:pt x="422" y="308"/>
                    <a:pt x="418" y="310"/>
                  </a:cubicBezTo>
                  <a:close/>
                  <a:moveTo>
                    <a:pt x="445" y="305"/>
                  </a:moveTo>
                  <a:cubicBezTo>
                    <a:pt x="440" y="305"/>
                    <a:pt x="439" y="314"/>
                    <a:pt x="445" y="315"/>
                  </a:cubicBezTo>
                  <a:cubicBezTo>
                    <a:pt x="451" y="315"/>
                    <a:pt x="452" y="305"/>
                    <a:pt x="445" y="305"/>
                  </a:cubicBezTo>
                  <a:close/>
                  <a:moveTo>
                    <a:pt x="564" y="319"/>
                  </a:moveTo>
                  <a:cubicBezTo>
                    <a:pt x="575" y="321"/>
                    <a:pt x="584" y="313"/>
                    <a:pt x="589" y="304"/>
                  </a:cubicBezTo>
                  <a:cubicBezTo>
                    <a:pt x="579" y="305"/>
                    <a:pt x="570" y="311"/>
                    <a:pt x="564" y="319"/>
                  </a:cubicBezTo>
                  <a:close/>
                  <a:moveTo>
                    <a:pt x="1037" y="296"/>
                  </a:moveTo>
                  <a:cubicBezTo>
                    <a:pt x="1037" y="300"/>
                    <a:pt x="1037" y="307"/>
                    <a:pt x="1037" y="310"/>
                  </a:cubicBezTo>
                  <a:cubicBezTo>
                    <a:pt x="1027" y="314"/>
                    <a:pt x="1018" y="307"/>
                    <a:pt x="1009" y="306"/>
                  </a:cubicBezTo>
                  <a:cubicBezTo>
                    <a:pt x="1003" y="315"/>
                    <a:pt x="991" y="320"/>
                    <a:pt x="989" y="331"/>
                  </a:cubicBezTo>
                  <a:cubicBezTo>
                    <a:pt x="988" y="339"/>
                    <a:pt x="984" y="346"/>
                    <a:pt x="981" y="353"/>
                  </a:cubicBezTo>
                  <a:cubicBezTo>
                    <a:pt x="985" y="356"/>
                    <a:pt x="989" y="358"/>
                    <a:pt x="994" y="360"/>
                  </a:cubicBezTo>
                  <a:cubicBezTo>
                    <a:pt x="992" y="340"/>
                    <a:pt x="1015" y="331"/>
                    <a:pt x="1032" y="335"/>
                  </a:cubicBezTo>
                  <a:cubicBezTo>
                    <a:pt x="1041" y="342"/>
                    <a:pt x="1037" y="358"/>
                    <a:pt x="1028" y="363"/>
                  </a:cubicBezTo>
                  <a:cubicBezTo>
                    <a:pt x="1017" y="370"/>
                    <a:pt x="1005" y="366"/>
                    <a:pt x="994" y="365"/>
                  </a:cubicBezTo>
                  <a:cubicBezTo>
                    <a:pt x="990" y="376"/>
                    <a:pt x="1004" y="380"/>
                    <a:pt x="1009" y="387"/>
                  </a:cubicBezTo>
                  <a:cubicBezTo>
                    <a:pt x="1017" y="375"/>
                    <a:pt x="1030" y="368"/>
                    <a:pt x="1043" y="362"/>
                  </a:cubicBezTo>
                  <a:cubicBezTo>
                    <a:pt x="1050" y="355"/>
                    <a:pt x="1052" y="345"/>
                    <a:pt x="1056" y="336"/>
                  </a:cubicBezTo>
                  <a:cubicBezTo>
                    <a:pt x="1065" y="347"/>
                    <a:pt x="1066" y="362"/>
                    <a:pt x="1069" y="376"/>
                  </a:cubicBezTo>
                  <a:cubicBezTo>
                    <a:pt x="1078" y="378"/>
                    <a:pt x="1087" y="376"/>
                    <a:pt x="1096" y="375"/>
                  </a:cubicBezTo>
                  <a:cubicBezTo>
                    <a:pt x="1090" y="374"/>
                    <a:pt x="1083" y="373"/>
                    <a:pt x="1079" y="367"/>
                  </a:cubicBezTo>
                  <a:cubicBezTo>
                    <a:pt x="1086" y="365"/>
                    <a:pt x="1093" y="363"/>
                    <a:pt x="1099" y="361"/>
                  </a:cubicBezTo>
                  <a:cubicBezTo>
                    <a:pt x="1080" y="338"/>
                    <a:pt x="1061" y="315"/>
                    <a:pt x="1037" y="296"/>
                  </a:cubicBezTo>
                  <a:close/>
                  <a:moveTo>
                    <a:pt x="461" y="308"/>
                  </a:moveTo>
                  <a:cubicBezTo>
                    <a:pt x="458" y="313"/>
                    <a:pt x="466" y="321"/>
                    <a:pt x="470" y="316"/>
                  </a:cubicBezTo>
                  <a:cubicBezTo>
                    <a:pt x="473" y="311"/>
                    <a:pt x="465" y="303"/>
                    <a:pt x="461" y="308"/>
                  </a:cubicBezTo>
                  <a:close/>
                  <a:moveTo>
                    <a:pt x="595" y="307"/>
                  </a:moveTo>
                  <a:cubicBezTo>
                    <a:pt x="595" y="311"/>
                    <a:pt x="595" y="319"/>
                    <a:pt x="595" y="323"/>
                  </a:cubicBezTo>
                  <a:cubicBezTo>
                    <a:pt x="593" y="324"/>
                    <a:pt x="588" y="326"/>
                    <a:pt x="585" y="327"/>
                  </a:cubicBezTo>
                  <a:cubicBezTo>
                    <a:pt x="583" y="322"/>
                    <a:pt x="583" y="322"/>
                    <a:pt x="583" y="322"/>
                  </a:cubicBezTo>
                  <a:cubicBezTo>
                    <a:pt x="578" y="325"/>
                    <a:pt x="573" y="328"/>
                    <a:pt x="568" y="331"/>
                  </a:cubicBezTo>
                  <a:cubicBezTo>
                    <a:pt x="565" y="328"/>
                    <a:pt x="561" y="326"/>
                    <a:pt x="557" y="323"/>
                  </a:cubicBezTo>
                  <a:cubicBezTo>
                    <a:pt x="552" y="327"/>
                    <a:pt x="548" y="331"/>
                    <a:pt x="544" y="334"/>
                  </a:cubicBezTo>
                  <a:cubicBezTo>
                    <a:pt x="543" y="321"/>
                    <a:pt x="531" y="328"/>
                    <a:pt x="526" y="334"/>
                  </a:cubicBezTo>
                  <a:cubicBezTo>
                    <a:pt x="530" y="336"/>
                    <a:pt x="534" y="337"/>
                    <a:pt x="538" y="339"/>
                  </a:cubicBezTo>
                  <a:cubicBezTo>
                    <a:pt x="543" y="337"/>
                    <a:pt x="548" y="334"/>
                    <a:pt x="553" y="332"/>
                  </a:cubicBezTo>
                  <a:cubicBezTo>
                    <a:pt x="552" y="344"/>
                    <a:pt x="540" y="347"/>
                    <a:pt x="532" y="352"/>
                  </a:cubicBezTo>
                  <a:cubicBezTo>
                    <a:pt x="535" y="356"/>
                    <a:pt x="538" y="359"/>
                    <a:pt x="540" y="363"/>
                  </a:cubicBezTo>
                  <a:cubicBezTo>
                    <a:pt x="546" y="356"/>
                    <a:pt x="549" y="343"/>
                    <a:pt x="560" y="345"/>
                  </a:cubicBezTo>
                  <a:cubicBezTo>
                    <a:pt x="567" y="353"/>
                    <a:pt x="575" y="360"/>
                    <a:pt x="579" y="369"/>
                  </a:cubicBezTo>
                  <a:cubicBezTo>
                    <a:pt x="581" y="376"/>
                    <a:pt x="578" y="383"/>
                    <a:pt x="577" y="390"/>
                  </a:cubicBezTo>
                  <a:cubicBezTo>
                    <a:pt x="566" y="392"/>
                    <a:pt x="557" y="384"/>
                    <a:pt x="548" y="380"/>
                  </a:cubicBezTo>
                  <a:cubicBezTo>
                    <a:pt x="549" y="388"/>
                    <a:pt x="551" y="396"/>
                    <a:pt x="552" y="404"/>
                  </a:cubicBezTo>
                  <a:cubicBezTo>
                    <a:pt x="560" y="402"/>
                    <a:pt x="571" y="404"/>
                    <a:pt x="575" y="395"/>
                  </a:cubicBezTo>
                  <a:cubicBezTo>
                    <a:pt x="577" y="387"/>
                    <a:pt x="584" y="389"/>
                    <a:pt x="591" y="389"/>
                  </a:cubicBezTo>
                  <a:cubicBezTo>
                    <a:pt x="589" y="378"/>
                    <a:pt x="591" y="368"/>
                    <a:pt x="594" y="358"/>
                  </a:cubicBezTo>
                  <a:cubicBezTo>
                    <a:pt x="587" y="357"/>
                    <a:pt x="577" y="361"/>
                    <a:pt x="574" y="352"/>
                  </a:cubicBezTo>
                  <a:cubicBezTo>
                    <a:pt x="577" y="345"/>
                    <a:pt x="581" y="339"/>
                    <a:pt x="583" y="331"/>
                  </a:cubicBezTo>
                  <a:cubicBezTo>
                    <a:pt x="591" y="331"/>
                    <a:pt x="600" y="330"/>
                    <a:pt x="608" y="327"/>
                  </a:cubicBezTo>
                  <a:cubicBezTo>
                    <a:pt x="606" y="319"/>
                    <a:pt x="606" y="307"/>
                    <a:pt x="595" y="307"/>
                  </a:cubicBezTo>
                  <a:close/>
                  <a:moveTo>
                    <a:pt x="611" y="307"/>
                  </a:moveTo>
                  <a:cubicBezTo>
                    <a:pt x="615" y="317"/>
                    <a:pt x="622" y="325"/>
                    <a:pt x="629" y="332"/>
                  </a:cubicBezTo>
                  <a:cubicBezTo>
                    <a:pt x="633" y="320"/>
                    <a:pt x="622" y="309"/>
                    <a:pt x="611" y="307"/>
                  </a:cubicBezTo>
                  <a:close/>
                  <a:moveTo>
                    <a:pt x="856" y="321"/>
                  </a:moveTo>
                  <a:cubicBezTo>
                    <a:pt x="862" y="318"/>
                    <a:pt x="859" y="306"/>
                    <a:pt x="852" y="307"/>
                  </a:cubicBezTo>
                  <a:cubicBezTo>
                    <a:pt x="845" y="310"/>
                    <a:pt x="849" y="322"/>
                    <a:pt x="856" y="321"/>
                  </a:cubicBezTo>
                  <a:close/>
                  <a:moveTo>
                    <a:pt x="732" y="321"/>
                  </a:moveTo>
                  <a:cubicBezTo>
                    <a:pt x="736" y="324"/>
                    <a:pt x="740" y="327"/>
                    <a:pt x="744" y="329"/>
                  </a:cubicBezTo>
                  <a:cubicBezTo>
                    <a:pt x="743" y="324"/>
                    <a:pt x="743" y="318"/>
                    <a:pt x="742" y="312"/>
                  </a:cubicBezTo>
                  <a:cubicBezTo>
                    <a:pt x="739" y="315"/>
                    <a:pt x="736" y="318"/>
                    <a:pt x="732" y="321"/>
                  </a:cubicBezTo>
                  <a:close/>
                  <a:moveTo>
                    <a:pt x="925" y="312"/>
                  </a:moveTo>
                  <a:cubicBezTo>
                    <a:pt x="925" y="312"/>
                    <a:pt x="925" y="312"/>
                    <a:pt x="925" y="312"/>
                  </a:cubicBezTo>
                  <a:moveTo>
                    <a:pt x="954" y="312"/>
                  </a:moveTo>
                  <a:cubicBezTo>
                    <a:pt x="952" y="318"/>
                    <a:pt x="954" y="320"/>
                    <a:pt x="960" y="318"/>
                  </a:cubicBezTo>
                  <a:cubicBezTo>
                    <a:pt x="963" y="312"/>
                    <a:pt x="961" y="310"/>
                    <a:pt x="954" y="312"/>
                  </a:cubicBezTo>
                  <a:close/>
                  <a:moveTo>
                    <a:pt x="453" y="318"/>
                  </a:moveTo>
                  <a:cubicBezTo>
                    <a:pt x="452" y="321"/>
                    <a:pt x="449" y="325"/>
                    <a:pt x="448" y="328"/>
                  </a:cubicBezTo>
                  <a:cubicBezTo>
                    <a:pt x="443" y="326"/>
                    <a:pt x="439" y="323"/>
                    <a:pt x="434" y="321"/>
                  </a:cubicBezTo>
                  <a:cubicBezTo>
                    <a:pt x="434" y="337"/>
                    <a:pt x="433" y="353"/>
                    <a:pt x="433" y="368"/>
                  </a:cubicBezTo>
                  <a:cubicBezTo>
                    <a:pt x="435" y="371"/>
                    <a:pt x="437" y="374"/>
                    <a:pt x="440" y="377"/>
                  </a:cubicBezTo>
                  <a:cubicBezTo>
                    <a:pt x="445" y="364"/>
                    <a:pt x="438" y="350"/>
                    <a:pt x="442" y="337"/>
                  </a:cubicBezTo>
                  <a:cubicBezTo>
                    <a:pt x="446" y="331"/>
                    <a:pt x="458" y="326"/>
                    <a:pt x="463" y="333"/>
                  </a:cubicBezTo>
                  <a:cubicBezTo>
                    <a:pt x="463" y="341"/>
                    <a:pt x="459" y="348"/>
                    <a:pt x="457" y="355"/>
                  </a:cubicBezTo>
                  <a:cubicBezTo>
                    <a:pt x="461" y="358"/>
                    <a:pt x="465" y="362"/>
                    <a:pt x="469" y="366"/>
                  </a:cubicBezTo>
                  <a:cubicBezTo>
                    <a:pt x="471" y="365"/>
                    <a:pt x="473" y="364"/>
                    <a:pt x="475" y="363"/>
                  </a:cubicBezTo>
                  <a:cubicBezTo>
                    <a:pt x="470" y="361"/>
                    <a:pt x="466" y="358"/>
                    <a:pt x="462" y="355"/>
                  </a:cubicBezTo>
                  <a:cubicBezTo>
                    <a:pt x="469" y="348"/>
                    <a:pt x="476" y="341"/>
                    <a:pt x="483" y="334"/>
                  </a:cubicBezTo>
                  <a:cubicBezTo>
                    <a:pt x="496" y="335"/>
                    <a:pt x="508" y="332"/>
                    <a:pt x="520" y="331"/>
                  </a:cubicBezTo>
                  <a:cubicBezTo>
                    <a:pt x="511" y="326"/>
                    <a:pt x="503" y="321"/>
                    <a:pt x="497" y="313"/>
                  </a:cubicBezTo>
                  <a:cubicBezTo>
                    <a:pt x="486" y="328"/>
                    <a:pt x="466" y="332"/>
                    <a:pt x="453" y="318"/>
                  </a:cubicBezTo>
                  <a:close/>
                  <a:moveTo>
                    <a:pt x="833" y="326"/>
                  </a:moveTo>
                  <a:cubicBezTo>
                    <a:pt x="827" y="326"/>
                    <a:pt x="820" y="326"/>
                    <a:pt x="814" y="326"/>
                  </a:cubicBezTo>
                  <a:cubicBezTo>
                    <a:pt x="809" y="332"/>
                    <a:pt x="804" y="339"/>
                    <a:pt x="799" y="346"/>
                  </a:cubicBezTo>
                  <a:cubicBezTo>
                    <a:pt x="798" y="355"/>
                    <a:pt x="798" y="364"/>
                    <a:pt x="790" y="370"/>
                  </a:cubicBezTo>
                  <a:cubicBezTo>
                    <a:pt x="780" y="370"/>
                    <a:pt x="768" y="368"/>
                    <a:pt x="766" y="380"/>
                  </a:cubicBezTo>
                  <a:cubicBezTo>
                    <a:pt x="780" y="374"/>
                    <a:pt x="797" y="381"/>
                    <a:pt x="805" y="394"/>
                  </a:cubicBezTo>
                  <a:cubicBezTo>
                    <a:pt x="812" y="388"/>
                    <a:pt x="819" y="382"/>
                    <a:pt x="821" y="372"/>
                  </a:cubicBezTo>
                  <a:cubicBezTo>
                    <a:pt x="825" y="362"/>
                    <a:pt x="838" y="366"/>
                    <a:pt x="846" y="364"/>
                  </a:cubicBezTo>
                  <a:cubicBezTo>
                    <a:pt x="840" y="357"/>
                    <a:pt x="829" y="359"/>
                    <a:pt x="823" y="353"/>
                  </a:cubicBezTo>
                  <a:cubicBezTo>
                    <a:pt x="821" y="347"/>
                    <a:pt x="821" y="341"/>
                    <a:pt x="822" y="335"/>
                  </a:cubicBezTo>
                  <a:cubicBezTo>
                    <a:pt x="825" y="334"/>
                    <a:pt x="831" y="334"/>
                    <a:pt x="834" y="334"/>
                  </a:cubicBezTo>
                  <a:cubicBezTo>
                    <a:pt x="832" y="338"/>
                    <a:pt x="829" y="342"/>
                    <a:pt x="827" y="347"/>
                  </a:cubicBezTo>
                  <a:cubicBezTo>
                    <a:pt x="828" y="348"/>
                    <a:pt x="832" y="351"/>
                    <a:pt x="834" y="352"/>
                  </a:cubicBezTo>
                  <a:cubicBezTo>
                    <a:pt x="832" y="341"/>
                    <a:pt x="832" y="341"/>
                    <a:pt x="832" y="341"/>
                  </a:cubicBezTo>
                  <a:cubicBezTo>
                    <a:pt x="835" y="342"/>
                    <a:pt x="840" y="343"/>
                    <a:pt x="842" y="344"/>
                  </a:cubicBezTo>
                  <a:cubicBezTo>
                    <a:pt x="842" y="334"/>
                    <a:pt x="843" y="324"/>
                    <a:pt x="843" y="314"/>
                  </a:cubicBezTo>
                  <a:cubicBezTo>
                    <a:pt x="839" y="318"/>
                    <a:pt x="836" y="322"/>
                    <a:pt x="833" y="326"/>
                  </a:cubicBezTo>
                  <a:close/>
                  <a:moveTo>
                    <a:pt x="939" y="343"/>
                  </a:moveTo>
                  <a:cubicBezTo>
                    <a:pt x="937" y="349"/>
                    <a:pt x="931" y="351"/>
                    <a:pt x="926" y="354"/>
                  </a:cubicBezTo>
                  <a:cubicBezTo>
                    <a:pt x="926" y="357"/>
                    <a:pt x="926" y="361"/>
                    <a:pt x="926" y="363"/>
                  </a:cubicBezTo>
                  <a:cubicBezTo>
                    <a:pt x="927" y="363"/>
                    <a:pt x="928" y="364"/>
                    <a:pt x="929" y="364"/>
                  </a:cubicBezTo>
                  <a:cubicBezTo>
                    <a:pt x="931" y="360"/>
                    <a:pt x="934" y="354"/>
                    <a:pt x="936" y="350"/>
                  </a:cubicBezTo>
                  <a:cubicBezTo>
                    <a:pt x="938" y="358"/>
                    <a:pt x="940" y="366"/>
                    <a:pt x="943" y="374"/>
                  </a:cubicBezTo>
                  <a:cubicBezTo>
                    <a:pt x="938" y="373"/>
                    <a:pt x="934" y="371"/>
                    <a:pt x="931" y="369"/>
                  </a:cubicBezTo>
                  <a:cubicBezTo>
                    <a:pt x="930" y="375"/>
                    <a:pt x="931" y="380"/>
                    <a:pt x="932" y="386"/>
                  </a:cubicBezTo>
                  <a:cubicBezTo>
                    <a:pt x="937" y="377"/>
                    <a:pt x="937" y="377"/>
                    <a:pt x="937" y="377"/>
                  </a:cubicBezTo>
                  <a:cubicBezTo>
                    <a:pt x="939" y="381"/>
                    <a:pt x="941" y="386"/>
                    <a:pt x="941" y="391"/>
                  </a:cubicBezTo>
                  <a:cubicBezTo>
                    <a:pt x="942" y="398"/>
                    <a:pt x="944" y="406"/>
                    <a:pt x="946" y="413"/>
                  </a:cubicBezTo>
                  <a:cubicBezTo>
                    <a:pt x="954" y="406"/>
                    <a:pt x="949" y="395"/>
                    <a:pt x="955" y="387"/>
                  </a:cubicBezTo>
                  <a:cubicBezTo>
                    <a:pt x="960" y="381"/>
                    <a:pt x="967" y="377"/>
                    <a:pt x="973" y="372"/>
                  </a:cubicBezTo>
                  <a:cubicBezTo>
                    <a:pt x="968" y="372"/>
                    <a:pt x="962" y="371"/>
                    <a:pt x="956" y="370"/>
                  </a:cubicBezTo>
                  <a:cubicBezTo>
                    <a:pt x="956" y="364"/>
                    <a:pt x="960" y="359"/>
                    <a:pt x="962" y="353"/>
                  </a:cubicBezTo>
                  <a:cubicBezTo>
                    <a:pt x="960" y="353"/>
                    <a:pt x="954" y="353"/>
                    <a:pt x="952" y="353"/>
                  </a:cubicBezTo>
                  <a:cubicBezTo>
                    <a:pt x="950" y="351"/>
                    <a:pt x="948" y="346"/>
                    <a:pt x="946" y="344"/>
                  </a:cubicBezTo>
                  <a:cubicBezTo>
                    <a:pt x="950" y="335"/>
                    <a:pt x="951" y="325"/>
                    <a:pt x="945" y="316"/>
                  </a:cubicBezTo>
                  <a:cubicBezTo>
                    <a:pt x="940" y="324"/>
                    <a:pt x="944" y="335"/>
                    <a:pt x="939" y="343"/>
                  </a:cubicBezTo>
                  <a:close/>
                  <a:moveTo>
                    <a:pt x="369" y="318"/>
                  </a:moveTo>
                  <a:cubicBezTo>
                    <a:pt x="368" y="329"/>
                    <a:pt x="375" y="340"/>
                    <a:pt x="374" y="351"/>
                  </a:cubicBezTo>
                  <a:cubicBezTo>
                    <a:pt x="375" y="363"/>
                    <a:pt x="368" y="375"/>
                    <a:pt x="370" y="388"/>
                  </a:cubicBezTo>
                  <a:cubicBezTo>
                    <a:pt x="375" y="382"/>
                    <a:pt x="379" y="376"/>
                    <a:pt x="384" y="371"/>
                  </a:cubicBezTo>
                  <a:cubicBezTo>
                    <a:pt x="398" y="366"/>
                    <a:pt x="407" y="382"/>
                    <a:pt x="412" y="392"/>
                  </a:cubicBezTo>
                  <a:cubicBezTo>
                    <a:pt x="416" y="395"/>
                    <a:pt x="420" y="398"/>
                    <a:pt x="425" y="401"/>
                  </a:cubicBezTo>
                  <a:cubicBezTo>
                    <a:pt x="429" y="400"/>
                    <a:pt x="434" y="399"/>
                    <a:pt x="438" y="397"/>
                  </a:cubicBezTo>
                  <a:cubicBezTo>
                    <a:pt x="441" y="392"/>
                    <a:pt x="440" y="384"/>
                    <a:pt x="433" y="384"/>
                  </a:cubicBezTo>
                  <a:cubicBezTo>
                    <a:pt x="430" y="388"/>
                    <a:pt x="427" y="391"/>
                    <a:pt x="424" y="395"/>
                  </a:cubicBezTo>
                  <a:cubicBezTo>
                    <a:pt x="420" y="390"/>
                    <a:pt x="416" y="384"/>
                    <a:pt x="410" y="380"/>
                  </a:cubicBezTo>
                  <a:cubicBezTo>
                    <a:pt x="410" y="369"/>
                    <a:pt x="407" y="357"/>
                    <a:pt x="415" y="349"/>
                  </a:cubicBezTo>
                  <a:cubicBezTo>
                    <a:pt x="418" y="352"/>
                    <a:pt x="423" y="357"/>
                    <a:pt x="425" y="359"/>
                  </a:cubicBezTo>
                  <a:cubicBezTo>
                    <a:pt x="426" y="351"/>
                    <a:pt x="426" y="343"/>
                    <a:pt x="426" y="336"/>
                  </a:cubicBezTo>
                  <a:cubicBezTo>
                    <a:pt x="420" y="339"/>
                    <a:pt x="417" y="344"/>
                    <a:pt x="414" y="350"/>
                  </a:cubicBezTo>
                  <a:cubicBezTo>
                    <a:pt x="412" y="349"/>
                    <a:pt x="408" y="349"/>
                    <a:pt x="406" y="349"/>
                  </a:cubicBezTo>
                  <a:cubicBezTo>
                    <a:pt x="406" y="357"/>
                    <a:pt x="406" y="366"/>
                    <a:pt x="397" y="371"/>
                  </a:cubicBezTo>
                  <a:cubicBezTo>
                    <a:pt x="394" y="359"/>
                    <a:pt x="389" y="348"/>
                    <a:pt x="382" y="339"/>
                  </a:cubicBezTo>
                  <a:cubicBezTo>
                    <a:pt x="380" y="330"/>
                    <a:pt x="379" y="321"/>
                    <a:pt x="369" y="318"/>
                  </a:cubicBezTo>
                  <a:close/>
                  <a:moveTo>
                    <a:pt x="628" y="343"/>
                  </a:moveTo>
                  <a:cubicBezTo>
                    <a:pt x="634" y="343"/>
                    <a:pt x="641" y="343"/>
                    <a:pt x="647" y="342"/>
                  </a:cubicBezTo>
                  <a:cubicBezTo>
                    <a:pt x="647" y="336"/>
                    <a:pt x="647" y="330"/>
                    <a:pt x="647" y="323"/>
                  </a:cubicBezTo>
                  <a:cubicBezTo>
                    <a:pt x="639" y="329"/>
                    <a:pt x="633" y="335"/>
                    <a:pt x="628" y="343"/>
                  </a:cubicBezTo>
                  <a:close/>
                  <a:moveTo>
                    <a:pt x="665" y="325"/>
                  </a:moveTo>
                  <a:cubicBezTo>
                    <a:pt x="661" y="329"/>
                    <a:pt x="667" y="338"/>
                    <a:pt x="672" y="334"/>
                  </a:cubicBezTo>
                  <a:cubicBezTo>
                    <a:pt x="677" y="330"/>
                    <a:pt x="670" y="322"/>
                    <a:pt x="665" y="325"/>
                  </a:cubicBezTo>
                  <a:close/>
                  <a:moveTo>
                    <a:pt x="701" y="346"/>
                  </a:moveTo>
                  <a:cubicBezTo>
                    <a:pt x="705" y="344"/>
                    <a:pt x="710" y="343"/>
                    <a:pt x="715" y="341"/>
                  </a:cubicBezTo>
                  <a:cubicBezTo>
                    <a:pt x="715" y="336"/>
                    <a:pt x="715" y="330"/>
                    <a:pt x="714" y="325"/>
                  </a:cubicBezTo>
                  <a:cubicBezTo>
                    <a:pt x="707" y="329"/>
                    <a:pt x="699" y="336"/>
                    <a:pt x="701" y="346"/>
                  </a:cubicBezTo>
                  <a:close/>
                  <a:moveTo>
                    <a:pt x="781" y="338"/>
                  </a:moveTo>
                  <a:cubicBezTo>
                    <a:pt x="790" y="337"/>
                    <a:pt x="809" y="333"/>
                    <a:pt x="798" y="321"/>
                  </a:cubicBezTo>
                  <a:cubicBezTo>
                    <a:pt x="792" y="327"/>
                    <a:pt x="786" y="332"/>
                    <a:pt x="781" y="338"/>
                  </a:cubicBezTo>
                  <a:close/>
                  <a:moveTo>
                    <a:pt x="869" y="326"/>
                  </a:moveTo>
                  <a:cubicBezTo>
                    <a:pt x="868" y="327"/>
                    <a:pt x="867" y="331"/>
                    <a:pt x="866" y="332"/>
                  </a:cubicBezTo>
                  <a:cubicBezTo>
                    <a:pt x="873" y="345"/>
                    <a:pt x="882" y="319"/>
                    <a:pt x="869" y="326"/>
                  </a:cubicBezTo>
                  <a:close/>
                  <a:moveTo>
                    <a:pt x="931" y="325"/>
                  </a:moveTo>
                  <a:cubicBezTo>
                    <a:pt x="927" y="328"/>
                    <a:pt x="924" y="331"/>
                    <a:pt x="920" y="335"/>
                  </a:cubicBezTo>
                  <a:cubicBezTo>
                    <a:pt x="922" y="337"/>
                    <a:pt x="924" y="340"/>
                    <a:pt x="926" y="342"/>
                  </a:cubicBezTo>
                  <a:cubicBezTo>
                    <a:pt x="934" y="341"/>
                    <a:pt x="935" y="330"/>
                    <a:pt x="931" y="325"/>
                  </a:cubicBezTo>
                  <a:close/>
                  <a:moveTo>
                    <a:pt x="953" y="341"/>
                  </a:moveTo>
                  <a:cubicBezTo>
                    <a:pt x="955" y="343"/>
                    <a:pt x="958" y="345"/>
                    <a:pt x="960" y="347"/>
                  </a:cubicBezTo>
                  <a:cubicBezTo>
                    <a:pt x="963" y="343"/>
                    <a:pt x="966" y="339"/>
                    <a:pt x="969" y="335"/>
                  </a:cubicBezTo>
                  <a:cubicBezTo>
                    <a:pt x="972" y="337"/>
                    <a:pt x="976" y="338"/>
                    <a:pt x="979" y="339"/>
                  </a:cubicBezTo>
                  <a:cubicBezTo>
                    <a:pt x="980" y="334"/>
                    <a:pt x="981" y="329"/>
                    <a:pt x="982" y="324"/>
                  </a:cubicBezTo>
                  <a:cubicBezTo>
                    <a:pt x="971" y="327"/>
                    <a:pt x="961" y="332"/>
                    <a:pt x="953" y="341"/>
                  </a:cubicBezTo>
                  <a:close/>
                  <a:moveTo>
                    <a:pt x="394" y="342"/>
                  </a:moveTo>
                  <a:cubicBezTo>
                    <a:pt x="396" y="342"/>
                    <a:pt x="400" y="343"/>
                    <a:pt x="403" y="343"/>
                  </a:cubicBezTo>
                  <a:cubicBezTo>
                    <a:pt x="403" y="338"/>
                    <a:pt x="403" y="332"/>
                    <a:pt x="403" y="327"/>
                  </a:cubicBezTo>
                  <a:cubicBezTo>
                    <a:pt x="396" y="329"/>
                    <a:pt x="395" y="336"/>
                    <a:pt x="394" y="342"/>
                  </a:cubicBezTo>
                  <a:close/>
                  <a:moveTo>
                    <a:pt x="886" y="333"/>
                  </a:moveTo>
                  <a:cubicBezTo>
                    <a:pt x="886" y="335"/>
                    <a:pt x="886" y="340"/>
                    <a:pt x="887" y="342"/>
                  </a:cubicBezTo>
                  <a:cubicBezTo>
                    <a:pt x="892" y="343"/>
                    <a:pt x="896" y="343"/>
                    <a:pt x="901" y="342"/>
                  </a:cubicBezTo>
                  <a:cubicBezTo>
                    <a:pt x="902" y="338"/>
                    <a:pt x="902" y="333"/>
                    <a:pt x="903" y="329"/>
                  </a:cubicBezTo>
                  <a:cubicBezTo>
                    <a:pt x="897" y="330"/>
                    <a:pt x="891" y="331"/>
                    <a:pt x="886" y="333"/>
                  </a:cubicBezTo>
                  <a:close/>
                  <a:moveTo>
                    <a:pt x="677" y="350"/>
                  </a:moveTo>
                  <a:cubicBezTo>
                    <a:pt x="679" y="350"/>
                    <a:pt x="684" y="351"/>
                    <a:pt x="686" y="351"/>
                  </a:cubicBezTo>
                  <a:cubicBezTo>
                    <a:pt x="688" y="344"/>
                    <a:pt x="690" y="338"/>
                    <a:pt x="691" y="331"/>
                  </a:cubicBezTo>
                  <a:cubicBezTo>
                    <a:pt x="683" y="334"/>
                    <a:pt x="681" y="343"/>
                    <a:pt x="677" y="350"/>
                  </a:cubicBezTo>
                  <a:close/>
                  <a:moveTo>
                    <a:pt x="723" y="336"/>
                  </a:moveTo>
                  <a:cubicBezTo>
                    <a:pt x="722" y="342"/>
                    <a:pt x="732" y="346"/>
                    <a:pt x="734" y="340"/>
                  </a:cubicBezTo>
                  <a:cubicBezTo>
                    <a:pt x="735" y="334"/>
                    <a:pt x="725" y="330"/>
                    <a:pt x="723" y="336"/>
                  </a:cubicBezTo>
                  <a:close/>
                  <a:moveTo>
                    <a:pt x="599" y="339"/>
                  </a:moveTo>
                  <a:cubicBezTo>
                    <a:pt x="602" y="345"/>
                    <a:pt x="605" y="345"/>
                    <a:pt x="609" y="339"/>
                  </a:cubicBezTo>
                  <a:cubicBezTo>
                    <a:pt x="606" y="333"/>
                    <a:pt x="602" y="333"/>
                    <a:pt x="599" y="339"/>
                  </a:cubicBezTo>
                  <a:close/>
                  <a:moveTo>
                    <a:pt x="656" y="334"/>
                  </a:moveTo>
                  <a:cubicBezTo>
                    <a:pt x="656" y="346"/>
                    <a:pt x="645" y="354"/>
                    <a:pt x="633" y="354"/>
                  </a:cubicBezTo>
                  <a:cubicBezTo>
                    <a:pt x="632" y="367"/>
                    <a:pt x="619" y="381"/>
                    <a:pt x="632" y="392"/>
                  </a:cubicBezTo>
                  <a:cubicBezTo>
                    <a:pt x="634" y="382"/>
                    <a:pt x="636" y="373"/>
                    <a:pt x="639" y="364"/>
                  </a:cubicBezTo>
                  <a:cubicBezTo>
                    <a:pt x="645" y="367"/>
                    <a:pt x="649" y="371"/>
                    <a:pt x="653" y="377"/>
                  </a:cubicBezTo>
                  <a:cubicBezTo>
                    <a:pt x="653" y="368"/>
                    <a:pt x="653" y="359"/>
                    <a:pt x="654" y="350"/>
                  </a:cubicBezTo>
                  <a:cubicBezTo>
                    <a:pt x="660" y="350"/>
                    <a:pt x="667" y="349"/>
                    <a:pt x="673" y="349"/>
                  </a:cubicBezTo>
                  <a:cubicBezTo>
                    <a:pt x="667" y="344"/>
                    <a:pt x="662" y="339"/>
                    <a:pt x="656" y="334"/>
                  </a:cubicBezTo>
                  <a:close/>
                  <a:moveTo>
                    <a:pt x="328" y="364"/>
                  </a:moveTo>
                  <a:cubicBezTo>
                    <a:pt x="332" y="356"/>
                    <a:pt x="335" y="348"/>
                    <a:pt x="336" y="339"/>
                  </a:cubicBezTo>
                  <a:cubicBezTo>
                    <a:pt x="327" y="344"/>
                    <a:pt x="319" y="355"/>
                    <a:pt x="328" y="364"/>
                  </a:cubicBezTo>
                  <a:close/>
                  <a:moveTo>
                    <a:pt x="341" y="351"/>
                  </a:moveTo>
                  <a:cubicBezTo>
                    <a:pt x="354" y="356"/>
                    <a:pt x="346" y="370"/>
                    <a:pt x="345" y="380"/>
                  </a:cubicBezTo>
                  <a:cubicBezTo>
                    <a:pt x="353" y="375"/>
                    <a:pt x="363" y="370"/>
                    <a:pt x="368" y="361"/>
                  </a:cubicBezTo>
                  <a:cubicBezTo>
                    <a:pt x="363" y="363"/>
                    <a:pt x="357" y="365"/>
                    <a:pt x="352" y="368"/>
                  </a:cubicBezTo>
                  <a:cubicBezTo>
                    <a:pt x="358" y="357"/>
                    <a:pt x="358" y="347"/>
                    <a:pt x="352" y="337"/>
                  </a:cubicBezTo>
                  <a:cubicBezTo>
                    <a:pt x="348" y="342"/>
                    <a:pt x="344" y="346"/>
                    <a:pt x="341" y="351"/>
                  </a:cubicBezTo>
                  <a:close/>
                  <a:moveTo>
                    <a:pt x="448" y="342"/>
                  </a:moveTo>
                  <a:cubicBezTo>
                    <a:pt x="446" y="348"/>
                    <a:pt x="448" y="349"/>
                    <a:pt x="454" y="347"/>
                  </a:cubicBezTo>
                  <a:cubicBezTo>
                    <a:pt x="455" y="341"/>
                    <a:pt x="453" y="339"/>
                    <a:pt x="448" y="342"/>
                  </a:cubicBezTo>
                  <a:close/>
                  <a:moveTo>
                    <a:pt x="501" y="341"/>
                  </a:moveTo>
                  <a:cubicBezTo>
                    <a:pt x="501" y="346"/>
                    <a:pt x="501" y="351"/>
                    <a:pt x="502" y="356"/>
                  </a:cubicBezTo>
                  <a:cubicBezTo>
                    <a:pt x="507" y="352"/>
                    <a:pt x="512" y="348"/>
                    <a:pt x="515" y="342"/>
                  </a:cubicBezTo>
                  <a:cubicBezTo>
                    <a:pt x="510" y="341"/>
                    <a:pt x="505" y="341"/>
                    <a:pt x="501" y="341"/>
                  </a:cubicBezTo>
                  <a:close/>
                  <a:moveTo>
                    <a:pt x="588" y="350"/>
                  </a:moveTo>
                  <a:cubicBezTo>
                    <a:pt x="594" y="351"/>
                    <a:pt x="598" y="341"/>
                    <a:pt x="592" y="339"/>
                  </a:cubicBezTo>
                  <a:cubicBezTo>
                    <a:pt x="586" y="338"/>
                    <a:pt x="582" y="348"/>
                    <a:pt x="588" y="350"/>
                  </a:cubicBezTo>
                  <a:close/>
                  <a:moveTo>
                    <a:pt x="770" y="342"/>
                  </a:moveTo>
                  <a:cubicBezTo>
                    <a:pt x="768" y="348"/>
                    <a:pt x="770" y="351"/>
                    <a:pt x="777" y="348"/>
                  </a:cubicBezTo>
                  <a:cubicBezTo>
                    <a:pt x="779" y="342"/>
                    <a:pt x="776" y="339"/>
                    <a:pt x="770" y="342"/>
                  </a:cubicBezTo>
                  <a:close/>
                  <a:moveTo>
                    <a:pt x="845" y="339"/>
                  </a:moveTo>
                  <a:cubicBezTo>
                    <a:pt x="847" y="344"/>
                    <a:pt x="843" y="352"/>
                    <a:pt x="848" y="355"/>
                  </a:cubicBezTo>
                  <a:cubicBezTo>
                    <a:pt x="851" y="355"/>
                    <a:pt x="857" y="354"/>
                    <a:pt x="860" y="353"/>
                  </a:cubicBezTo>
                  <a:cubicBezTo>
                    <a:pt x="856" y="348"/>
                    <a:pt x="851" y="343"/>
                    <a:pt x="845" y="339"/>
                  </a:cubicBezTo>
                  <a:close/>
                  <a:moveTo>
                    <a:pt x="1003" y="356"/>
                  </a:moveTo>
                  <a:cubicBezTo>
                    <a:pt x="1013" y="364"/>
                    <a:pt x="1032" y="356"/>
                    <a:pt x="1028" y="341"/>
                  </a:cubicBezTo>
                  <a:cubicBezTo>
                    <a:pt x="1019" y="343"/>
                    <a:pt x="1003" y="344"/>
                    <a:pt x="1003" y="356"/>
                  </a:cubicBezTo>
                  <a:close/>
                  <a:moveTo>
                    <a:pt x="493" y="369"/>
                  </a:moveTo>
                  <a:cubicBezTo>
                    <a:pt x="493" y="361"/>
                    <a:pt x="491" y="352"/>
                    <a:pt x="488" y="344"/>
                  </a:cubicBezTo>
                  <a:cubicBezTo>
                    <a:pt x="476" y="346"/>
                    <a:pt x="482" y="368"/>
                    <a:pt x="493" y="369"/>
                  </a:cubicBezTo>
                  <a:close/>
                  <a:moveTo>
                    <a:pt x="717" y="346"/>
                  </a:moveTo>
                  <a:cubicBezTo>
                    <a:pt x="719" y="350"/>
                    <a:pt x="718" y="359"/>
                    <a:pt x="725" y="360"/>
                  </a:cubicBezTo>
                  <a:cubicBezTo>
                    <a:pt x="729" y="358"/>
                    <a:pt x="733" y="355"/>
                    <a:pt x="737" y="353"/>
                  </a:cubicBezTo>
                  <a:cubicBezTo>
                    <a:pt x="730" y="350"/>
                    <a:pt x="724" y="348"/>
                    <a:pt x="717" y="346"/>
                  </a:cubicBezTo>
                  <a:close/>
                  <a:moveTo>
                    <a:pt x="785" y="349"/>
                  </a:moveTo>
                  <a:cubicBezTo>
                    <a:pt x="781" y="350"/>
                    <a:pt x="778" y="359"/>
                    <a:pt x="784" y="361"/>
                  </a:cubicBezTo>
                  <a:cubicBezTo>
                    <a:pt x="792" y="363"/>
                    <a:pt x="796" y="345"/>
                    <a:pt x="785" y="349"/>
                  </a:cubicBezTo>
                  <a:close/>
                  <a:moveTo>
                    <a:pt x="902" y="372"/>
                  </a:moveTo>
                  <a:cubicBezTo>
                    <a:pt x="903" y="380"/>
                    <a:pt x="890" y="379"/>
                    <a:pt x="886" y="382"/>
                  </a:cubicBezTo>
                  <a:cubicBezTo>
                    <a:pt x="886" y="372"/>
                    <a:pt x="891" y="363"/>
                    <a:pt x="895" y="353"/>
                  </a:cubicBezTo>
                  <a:cubicBezTo>
                    <a:pt x="890" y="354"/>
                    <a:pt x="886" y="355"/>
                    <a:pt x="881" y="355"/>
                  </a:cubicBezTo>
                  <a:cubicBezTo>
                    <a:pt x="883" y="356"/>
                    <a:pt x="886" y="358"/>
                    <a:pt x="888" y="359"/>
                  </a:cubicBezTo>
                  <a:cubicBezTo>
                    <a:pt x="879" y="376"/>
                    <a:pt x="860" y="379"/>
                    <a:pt x="843" y="380"/>
                  </a:cubicBezTo>
                  <a:cubicBezTo>
                    <a:pt x="849" y="384"/>
                    <a:pt x="855" y="387"/>
                    <a:pt x="860" y="392"/>
                  </a:cubicBezTo>
                  <a:cubicBezTo>
                    <a:pt x="865" y="388"/>
                    <a:pt x="870" y="385"/>
                    <a:pt x="876" y="382"/>
                  </a:cubicBezTo>
                  <a:cubicBezTo>
                    <a:pt x="881" y="382"/>
                    <a:pt x="886" y="386"/>
                    <a:pt x="892" y="388"/>
                  </a:cubicBezTo>
                  <a:cubicBezTo>
                    <a:pt x="897" y="386"/>
                    <a:pt x="902" y="385"/>
                    <a:pt x="907" y="384"/>
                  </a:cubicBezTo>
                  <a:cubicBezTo>
                    <a:pt x="907" y="372"/>
                    <a:pt x="908" y="361"/>
                    <a:pt x="909" y="349"/>
                  </a:cubicBezTo>
                  <a:cubicBezTo>
                    <a:pt x="896" y="348"/>
                    <a:pt x="904" y="364"/>
                    <a:pt x="902" y="372"/>
                  </a:cubicBezTo>
                  <a:close/>
                  <a:moveTo>
                    <a:pt x="914" y="348"/>
                  </a:moveTo>
                  <a:cubicBezTo>
                    <a:pt x="914" y="357"/>
                    <a:pt x="913" y="367"/>
                    <a:pt x="914" y="377"/>
                  </a:cubicBezTo>
                  <a:cubicBezTo>
                    <a:pt x="918" y="374"/>
                    <a:pt x="923" y="370"/>
                    <a:pt x="921" y="364"/>
                  </a:cubicBezTo>
                  <a:cubicBezTo>
                    <a:pt x="921" y="358"/>
                    <a:pt x="923" y="348"/>
                    <a:pt x="914" y="348"/>
                  </a:cubicBezTo>
                  <a:close/>
                  <a:moveTo>
                    <a:pt x="695" y="352"/>
                  </a:moveTo>
                  <a:cubicBezTo>
                    <a:pt x="689" y="357"/>
                    <a:pt x="683" y="360"/>
                    <a:pt x="677" y="364"/>
                  </a:cubicBezTo>
                  <a:cubicBezTo>
                    <a:pt x="678" y="379"/>
                    <a:pt x="680" y="393"/>
                    <a:pt x="680" y="408"/>
                  </a:cubicBezTo>
                  <a:cubicBezTo>
                    <a:pt x="682" y="415"/>
                    <a:pt x="689" y="406"/>
                    <a:pt x="693" y="406"/>
                  </a:cubicBezTo>
                  <a:cubicBezTo>
                    <a:pt x="696" y="409"/>
                    <a:pt x="698" y="412"/>
                    <a:pt x="701" y="415"/>
                  </a:cubicBezTo>
                  <a:cubicBezTo>
                    <a:pt x="705" y="411"/>
                    <a:pt x="710" y="406"/>
                    <a:pt x="716" y="406"/>
                  </a:cubicBezTo>
                  <a:cubicBezTo>
                    <a:pt x="728" y="403"/>
                    <a:pt x="738" y="412"/>
                    <a:pt x="747" y="418"/>
                  </a:cubicBezTo>
                  <a:cubicBezTo>
                    <a:pt x="749" y="414"/>
                    <a:pt x="752" y="411"/>
                    <a:pt x="755" y="407"/>
                  </a:cubicBezTo>
                  <a:cubicBezTo>
                    <a:pt x="760" y="405"/>
                    <a:pt x="767" y="406"/>
                    <a:pt x="768" y="400"/>
                  </a:cubicBezTo>
                  <a:cubicBezTo>
                    <a:pt x="760" y="399"/>
                    <a:pt x="751" y="398"/>
                    <a:pt x="743" y="397"/>
                  </a:cubicBezTo>
                  <a:cubicBezTo>
                    <a:pt x="731" y="401"/>
                    <a:pt x="722" y="389"/>
                    <a:pt x="713" y="382"/>
                  </a:cubicBezTo>
                  <a:cubicBezTo>
                    <a:pt x="704" y="374"/>
                    <a:pt x="710" y="353"/>
                    <a:pt x="695" y="352"/>
                  </a:cubicBezTo>
                  <a:close/>
                  <a:moveTo>
                    <a:pt x="864" y="351"/>
                  </a:moveTo>
                  <a:cubicBezTo>
                    <a:pt x="864" y="358"/>
                    <a:pt x="865" y="365"/>
                    <a:pt x="867" y="373"/>
                  </a:cubicBezTo>
                  <a:cubicBezTo>
                    <a:pt x="875" y="366"/>
                    <a:pt x="872" y="355"/>
                    <a:pt x="864" y="351"/>
                  </a:cubicBezTo>
                  <a:close/>
                  <a:moveTo>
                    <a:pt x="553" y="357"/>
                  </a:moveTo>
                  <a:cubicBezTo>
                    <a:pt x="552" y="363"/>
                    <a:pt x="552" y="370"/>
                    <a:pt x="558" y="374"/>
                  </a:cubicBezTo>
                  <a:cubicBezTo>
                    <a:pt x="562" y="376"/>
                    <a:pt x="566" y="384"/>
                    <a:pt x="571" y="379"/>
                  </a:cubicBezTo>
                  <a:cubicBezTo>
                    <a:pt x="574" y="369"/>
                    <a:pt x="563" y="356"/>
                    <a:pt x="553" y="357"/>
                  </a:cubicBezTo>
                  <a:close/>
                  <a:moveTo>
                    <a:pt x="617" y="358"/>
                  </a:moveTo>
                  <a:cubicBezTo>
                    <a:pt x="613" y="361"/>
                    <a:pt x="613" y="370"/>
                    <a:pt x="619" y="371"/>
                  </a:cubicBezTo>
                  <a:cubicBezTo>
                    <a:pt x="628" y="370"/>
                    <a:pt x="626" y="353"/>
                    <a:pt x="617" y="358"/>
                  </a:cubicBezTo>
                  <a:close/>
                  <a:moveTo>
                    <a:pt x="662" y="358"/>
                  </a:moveTo>
                  <a:cubicBezTo>
                    <a:pt x="661" y="364"/>
                    <a:pt x="661" y="371"/>
                    <a:pt x="661" y="378"/>
                  </a:cubicBezTo>
                  <a:cubicBezTo>
                    <a:pt x="658" y="379"/>
                    <a:pt x="654" y="381"/>
                    <a:pt x="652" y="382"/>
                  </a:cubicBezTo>
                  <a:cubicBezTo>
                    <a:pt x="660" y="380"/>
                    <a:pt x="660" y="380"/>
                    <a:pt x="660" y="380"/>
                  </a:cubicBezTo>
                  <a:cubicBezTo>
                    <a:pt x="661" y="385"/>
                    <a:pt x="662" y="390"/>
                    <a:pt x="662" y="395"/>
                  </a:cubicBezTo>
                  <a:cubicBezTo>
                    <a:pt x="665" y="395"/>
                    <a:pt x="671" y="395"/>
                    <a:pt x="673" y="395"/>
                  </a:cubicBezTo>
                  <a:cubicBezTo>
                    <a:pt x="670" y="384"/>
                    <a:pt x="670" y="373"/>
                    <a:pt x="670" y="361"/>
                  </a:cubicBezTo>
                  <a:cubicBezTo>
                    <a:pt x="667" y="360"/>
                    <a:pt x="664" y="359"/>
                    <a:pt x="662" y="358"/>
                  </a:cubicBezTo>
                  <a:close/>
                  <a:moveTo>
                    <a:pt x="853" y="361"/>
                  </a:moveTo>
                  <a:cubicBezTo>
                    <a:pt x="847" y="363"/>
                    <a:pt x="844" y="372"/>
                    <a:pt x="851" y="374"/>
                  </a:cubicBezTo>
                  <a:cubicBezTo>
                    <a:pt x="860" y="376"/>
                    <a:pt x="863" y="359"/>
                    <a:pt x="853" y="361"/>
                  </a:cubicBezTo>
                  <a:close/>
                  <a:moveTo>
                    <a:pt x="1055" y="359"/>
                  </a:moveTo>
                  <a:cubicBezTo>
                    <a:pt x="1048" y="368"/>
                    <a:pt x="1046" y="380"/>
                    <a:pt x="1056" y="389"/>
                  </a:cubicBezTo>
                  <a:cubicBezTo>
                    <a:pt x="1061" y="379"/>
                    <a:pt x="1061" y="368"/>
                    <a:pt x="1055" y="359"/>
                  </a:cubicBezTo>
                  <a:close/>
                  <a:moveTo>
                    <a:pt x="453" y="366"/>
                  </a:moveTo>
                  <a:cubicBezTo>
                    <a:pt x="449" y="369"/>
                    <a:pt x="447" y="380"/>
                    <a:pt x="455" y="379"/>
                  </a:cubicBezTo>
                  <a:cubicBezTo>
                    <a:pt x="460" y="377"/>
                    <a:pt x="458" y="364"/>
                    <a:pt x="453" y="366"/>
                  </a:cubicBezTo>
                  <a:close/>
                  <a:moveTo>
                    <a:pt x="492" y="381"/>
                  </a:moveTo>
                  <a:cubicBezTo>
                    <a:pt x="494" y="385"/>
                    <a:pt x="496" y="390"/>
                    <a:pt x="498" y="394"/>
                  </a:cubicBezTo>
                  <a:cubicBezTo>
                    <a:pt x="500" y="394"/>
                    <a:pt x="504" y="394"/>
                    <a:pt x="506" y="394"/>
                  </a:cubicBezTo>
                  <a:cubicBezTo>
                    <a:pt x="504" y="388"/>
                    <a:pt x="502" y="382"/>
                    <a:pt x="500" y="376"/>
                  </a:cubicBezTo>
                  <a:cubicBezTo>
                    <a:pt x="503" y="372"/>
                    <a:pt x="505" y="369"/>
                    <a:pt x="508" y="365"/>
                  </a:cubicBezTo>
                  <a:cubicBezTo>
                    <a:pt x="498" y="364"/>
                    <a:pt x="496" y="374"/>
                    <a:pt x="492" y="381"/>
                  </a:cubicBezTo>
                  <a:close/>
                  <a:moveTo>
                    <a:pt x="730" y="384"/>
                  </a:moveTo>
                  <a:cubicBezTo>
                    <a:pt x="729" y="388"/>
                    <a:pt x="738" y="389"/>
                    <a:pt x="737" y="384"/>
                  </a:cubicBezTo>
                  <a:cubicBezTo>
                    <a:pt x="740" y="376"/>
                    <a:pt x="739" y="367"/>
                    <a:pt x="737" y="359"/>
                  </a:cubicBezTo>
                  <a:cubicBezTo>
                    <a:pt x="733" y="367"/>
                    <a:pt x="727" y="375"/>
                    <a:pt x="730" y="384"/>
                  </a:cubicBezTo>
                  <a:close/>
                  <a:moveTo>
                    <a:pt x="476" y="370"/>
                  </a:moveTo>
                  <a:cubicBezTo>
                    <a:pt x="473" y="375"/>
                    <a:pt x="470" y="381"/>
                    <a:pt x="468" y="386"/>
                  </a:cubicBezTo>
                  <a:cubicBezTo>
                    <a:pt x="465" y="386"/>
                    <a:pt x="460" y="387"/>
                    <a:pt x="458" y="387"/>
                  </a:cubicBezTo>
                  <a:cubicBezTo>
                    <a:pt x="453" y="392"/>
                    <a:pt x="448" y="397"/>
                    <a:pt x="448" y="405"/>
                  </a:cubicBezTo>
                  <a:cubicBezTo>
                    <a:pt x="455" y="401"/>
                    <a:pt x="462" y="397"/>
                    <a:pt x="469" y="393"/>
                  </a:cubicBezTo>
                  <a:cubicBezTo>
                    <a:pt x="473" y="385"/>
                    <a:pt x="480" y="380"/>
                    <a:pt x="489" y="377"/>
                  </a:cubicBezTo>
                  <a:cubicBezTo>
                    <a:pt x="485" y="374"/>
                    <a:pt x="481" y="372"/>
                    <a:pt x="476" y="370"/>
                  </a:cubicBezTo>
                  <a:close/>
                  <a:moveTo>
                    <a:pt x="893" y="369"/>
                  </a:moveTo>
                  <a:cubicBezTo>
                    <a:pt x="893" y="369"/>
                    <a:pt x="893" y="369"/>
                    <a:pt x="893" y="369"/>
                  </a:cubicBezTo>
                  <a:moveTo>
                    <a:pt x="829" y="383"/>
                  </a:moveTo>
                  <a:cubicBezTo>
                    <a:pt x="836" y="383"/>
                    <a:pt x="839" y="375"/>
                    <a:pt x="840" y="369"/>
                  </a:cubicBezTo>
                  <a:cubicBezTo>
                    <a:pt x="833" y="369"/>
                    <a:pt x="818" y="376"/>
                    <a:pt x="829" y="383"/>
                  </a:cubicBezTo>
                  <a:close/>
                  <a:moveTo>
                    <a:pt x="307" y="384"/>
                  </a:moveTo>
                  <a:cubicBezTo>
                    <a:pt x="306" y="389"/>
                    <a:pt x="309" y="395"/>
                    <a:pt x="310" y="400"/>
                  </a:cubicBezTo>
                  <a:cubicBezTo>
                    <a:pt x="317" y="393"/>
                    <a:pt x="323" y="386"/>
                    <a:pt x="323" y="376"/>
                  </a:cubicBezTo>
                  <a:cubicBezTo>
                    <a:pt x="318" y="378"/>
                    <a:pt x="311" y="379"/>
                    <a:pt x="307" y="384"/>
                  </a:cubicBezTo>
                  <a:close/>
                  <a:moveTo>
                    <a:pt x="748" y="375"/>
                  </a:moveTo>
                  <a:cubicBezTo>
                    <a:pt x="749" y="378"/>
                    <a:pt x="749" y="384"/>
                    <a:pt x="750" y="388"/>
                  </a:cubicBezTo>
                  <a:cubicBezTo>
                    <a:pt x="754" y="391"/>
                    <a:pt x="760" y="390"/>
                    <a:pt x="764" y="391"/>
                  </a:cubicBezTo>
                  <a:cubicBezTo>
                    <a:pt x="762" y="383"/>
                    <a:pt x="756" y="377"/>
                    <a:pt x="748" y="375"/>
                  </a:cubicBezTo>
                  <a:close/>
                  <a:moveTo>
                    <a:pt x="269" y="404"/>
                  </a:moveTo>
                  <a:cubicBezTo>
                    <a:pt x="272" y="397"/>
                    <a:pt x="276" y="389"/>
                    <a:pt x="275" y="381"/>
                  </a:cubicBezTo>
                  <a:cubicBezTo>
                    <a:pt x="262" y="380"/>
                    <a:pt x="266" y="396"/>
                    <a:pt x="269" y="404"/>
                  </a:cubicBezTo>
                  <a:close/>
                  <a:moveTo>
                    <a:pt x="348" y="389"/>
                  </a:moveTo>
                  <a:cubicBezTo>
                    <a:pt x="351" y="395"/>
                    <a:pt x="356" y="401"/>
                    <a:pt x="361" y="406"/>
                  </a:cubicBezTo>
                  <a:cubicBezTo>
                    <a:pt x="362" y="405"/>
                    <a:pt x="365" y="404"/>
                    <a:pt x="366" y="403"/>
                  </a:cubicBezTo>
                  <a:cubicBezTo>
                    <a:pt x="365" y="401"/>
                    <a:pt x="363" y="398"/>
                    <a:pt x="361" y="396"/>
                  </a:cubicBezTo>
                  <a:cubicBezTo>
                    <a:pt x="362" y="391"/>
                    <a:pt x="363" y="385"/>
                    <a:pt x="363" y="379"/>
                  </a:cubicBezTo>
                  <a:cubicBezTo>
                    <a:pt x="358" y="382"/>
                    <a:pt x="352" y="384"/>
                    <a:pt x="348" y="389"/>
                  </a:cubicBezTo>
                  <a:close/>
                  <a:moveTo>
                    <a:pt x="609" y="382"/>
                  </a:moveTo>
                  <a:cubicBezTo>
                    <a:pt x="610" y="387"/>
                    <a:pt x="610" y="392"/>
                    <a:pt x="610" y="397"/>
                  </a:cubicBezTo>
                  <a:cubicBezTo>
                    <a:pt x="613" y="393"/>
                    <a:pt x="617" y="390"/>
                    <a:pt x="620" y="386"/>
                  </a:cubicBezTo>
                  <a:cubicBezTo>
                    <a:pt x="616" y="385"/>
                    <a:pt x="613" y="383"/>
                    <a:pt x="609" y="382"/>
                  </a:cubicBezTo>
                  <a:close/>
                  <a:moveTo>
                    <a:pt x="970" y="404"/>
                  </a:moveTo>
                  <a:cubicBezTo>
                    <a:pt x="977" y="398"/>
                    <a:pt x="979" y="389"/>
                    <a:pt x="979" y="381"/>
                  </a:cubicBezTo>
                  <a:cubicBezTo>
                    <a:pt x="967" y="383"/>
                    <a:pt x="970" y="395"/>
                    <a:pt x="970" y="404"/>
                  </a:cubicBezTo>
                  <a:close/>
                  <a:moveTo>
                    <a:pt x="1026" y="380"/>
                  </a:moveTo>
                  <a:cubicBezTo>
                    <a:pt x="1021" y="387"/>
                    <a:pt x="1008" y="396"/>
                    <a:pt x="1019" y="404"/>
                  </a:cubicBezTo>
                  <a:cubicBezTo>
                    <a:pt x="1023" y="398"/>
                    <a:pt x="1026" y="385"/>
                    <a:pt x="1036" y="390"/>
                  </a:cubicBezTo>
                  <a:cubicBezTo>
                    <a:pt x="1031" y="398"/>
                    <a:pt x="1029" y="408"/>
                    <a:pt x="1022" y="414"/>
                  </a:cubicBezTo>
                  <a:cubicBezTo>
                    <a:pt x="1014" y="414"/>
                    <a:pt x="1010" y="406"/>
                    <a:pt x="1004" y="403"/>
                  </a:cubicBezTo>
                  <a:cubicBezTo>
                    <a:pt x="1002" y="421"/>
                    <a:pt x="1027" y="420"/>
                    <a:pt x="1026" y="436"/>
                  </a:cubicBezTo>
                  <a:cubicBezTo>
                    <a:pt x="1028" y="443"/>
                    <a:pt x="1025" y="448"/>
                    <a:pt x="1020" y="451"/>
                  </a:cubicBezTo>
                  <a:cubicBezTo>
                    <a:pt x="1015" y="450"/>
                    <a:pt x="1010" y="448"/>
                    <a:pt x="1006" y="445"/>
                  </a:cubicBezTo>
                  <a:cubicBezTo>
                    <a:pt x="999" y="453"/>
                    <a:pt x="992" y="462"/>
                    <a:pt x="984" y="468"/>
                  </a:cubicBezTo>
                  <a:cubicBezTo>
                    <a:pt x="976" y="470"/>
                    <a:pt x="967" y="470"/>
                    <a:pt x="959" y="473"/>
                  </a:cubicBezTo>
                  <a:cubicBezTo>
                    <a:pt x="947" y="467"/>
                    <a:pt x="935" y="462"/>
                    <a:pt x="923" y="456"/>
                  </a:cubicBezTo>
                  <a:cubicBezTo>
                    <a:pt x="928" y="465"/>
                    <a:pt x="933" y="473"/>
                    <a:pt x="934" y="483"/>
                  </a:cubicBezTo>
                  <a:cubicBezTo>
                    <a:pt x="943" y="482"/>
                    <a:pt x="952" y="482"/>
                    <a:pt x="961" y="481"/>
                  </a:cubicBezTo>
                  <a:cubicBezTo>
                    <a:pt x="967" y="488"/>
                    <a:pt x="974" y="495"/>
                    <a:pt x="974" y="505"/>
                  </a:cubicBezTo>
                  <a:cubicBezTo>
                    <a:pt x="977" y="502"/>
                    <a:pt x="981" y="500"/>
                    <a:pt x="984" y="498"/>
                  </a:cubicBezTo>
                  <a:cubicBezTo>
                    <a:pt x="988" y="502"/>
                    <a:pt x="991" y="507"/>
                    <a:pt x="997" y="508"/>
                  </a:cubicBezTo>
                  <a:cubicBezTo>
                    <a:pt x="1004" y="488"/>
                    <a:pt x="1021" y="474"/>
                    <a:pt x="1029" y="454"/>
                  </a:cubicBezTo>
                  <a:cubicBezTo>
                    <a:pt x="1035" y="459"/>
                    <a:pt x="1041" y="465"/>
                    <a:pt x="1047" y="470"/>
                  </a:cubicBezTo>
                  <a:cubicBezTo>
                    <a:pt x="1043" y="481"/>
                    <a:pt x="1036" y="490"/>
                    <a:pt x="1031" y="501"/>
                  </a:cubicBezTo>
                  <a:cubicBezTo>
                    <a:pt x="1038" y="495"/>
                    <a:pt x="1044" y="488"/>
                    <a:pt x="1053" y="487"/>
                  </a:cubicBezTo>
                  <a:cubicBezTo>
                    <a:pt x="1048" y="504"/>
                    <a:pt x="1048" y="524"/>
                    <a:pt x="1033" y="536"/>
                  </a:cubicBezTo>
                  <a:cubicBezTo>
                    <a:pt x="1027" y="532"/>
                    <a:pt x="1021" y="529"/>
                    <a:pt x="1016" y="525"/>
                  </a:cubicBezTo>
                  <a:cubicBezTo>
                    <a:pt x="1011" y="530"/>
                    <a:pt x="1006" y="534"/>
                    <a:pt x="1001" y="537"/>
                  </a:cubicBezTo>
                  <a:cubicBezTo>
                    <a:pt x="993" y="539"/>
                    <a:pt x="987" y="535"/>
                    <a:pt x="980" y="533"/>
                  </a:cubicBezTo>
                  <a:cubicBezTo>
                    <a:pt x="974" y="537"/>
                    <a:pt x="966" y="539"/>
                    <a:pt x="959" y="537"/>
                  </a:cubicBezTo>
                  <a:cubicBezTo>
                    <a:pt x="957" y="525"/>
                    <a:pt x="956" y="513"/>
                    <a:pt x="949" y="503"/>
                  </a:cubicBezTo>
                  <a:cubicBezTo>
                    <a:pt x="946" y="507"/>
                    <a:pt x="943" y="511"/>
                    <a:pt x="941" y="514"/>
                  </a:cubicBezTo>
                  <a:cubicBezTo>
                    <a:pt x="934" y="517"/>
                    <a:pt x="927" y="517"/>
                    <a:pt x="920" y="515"/>
                  </a:cubicBezTo>
                  <a:cubicBezTo>
                    <a:pt x="916" y="525"/>
                    <a:pt x="908" y="532"/>
                    <a:pt x="900" y="539"/>
                  </a:cubicBezTo>
                  <a:cubicBezTo>
                    <a:pt x="893" y="537"/>
                    <a:pt x="886" y="536"/>
                    <a:pt x="879" y="534"/>
                  </a:cubicBezTo>
                  <a:cubicBezTo>
                    <a:pt x="878" y="544"/>
                    <a:pt x="877" y="553"/>
                    <a:pt x="876" y="563"/>
                  </a:cubicBezTo>
                  <a:cubicBezTo>
                    <a:pt x="881" y="555"/>
                    <a:pt x="884" y="546"/>
                    <a:pt x="892" y="540"/>
                  </a:cubicBezTo>
                  <a:cubicBezTo>
                    <a:pt x="900" y="552"/>
                    <a:pt x="895" y="569"/>
                    <a:pt x="908" y="579"/>
                  </a:cubicBezTo>
                  <a:cubicBezTo>
                    <a:pt x="904" y="563"/>
                    <a:pt x="919" y="555"/>
                    <a:pt x="928" y="545"/>
                  </a:cubicBezTo>
                  <a:cubicBezTo>
                    <a:pt x="935" y="539"/>
                    <a:pt x="940" y="530"/>
                    <a:pt x="950" y="528"/>
                  </a:cubicBezTo>
                  <a:cubicBezTo>
                    <a:pt x="950" y="546"/>
                    <a:pt x="956" y="565"/>
                    <a:pt x="948" y="582"/>
                  </a:cubicBezTo>
                  <a:cubicBezTo>
                    <a:pt x="953" y="584"/>
                    <a:pt x="958" y="585"/>
                    <a:pt x="963" y="583"/>
                  </a:cubicBezTo>
                  <a:cubicBezTo>
                    <a:pt x="968" y="576"/>
                    <a:pt x="962" y="567"/>
                    <a:pt x="968" y="561"/>
                  </a:cubicBezTo>
                  <a:cubicBezTo>
                    <a:pt x="976" y="552"/>
                    <a:pt x="988" y="546"/>
                    <a:pt x="1000" y="545"/>
                  </a:cubicBezTo>
                  <a:cubicBezTo>
                    <a:pt x="1010" y="552"/>
                    <a:pt x="1010" y="565"/>
                    <a:pt x="1006" y="576"/>
                  </a:cubicBezTo>
                  <a:cubicBezTo>
                    <a:pt x="996" y="585"/>
                    <a:pt x="983" y="592"/>
                    <a:pt x="969" y="589"/>
                  </a:cubicBezTo>
                  <a:cubicBezTo>
                    <a:pt x="962" y="602"/>
                    <a:pt x="983" y="604"/>
                    <a:pt x="992" y="608"/>
                  </a:cubicBezTo>
                  <a:cubicBezTo>
                    <a:pt x="997" y="593"/>
                    <a:pt x="1006" y="579"/>
                    <a:pt x="1021" y="572"/>
                  </a:cubicBezTo>
                  <a:cubicBezTo>
                    <a:pt x="1022" y="561"/>
                    <a:pt x="1023" y="550"/>
                    <a:pt x="1023" y="540"/>
                  </a:cubicBezTo>
                  <a:cubicBezTo>
                    <a:pt x="1037" y="542"/>
                    <a:pt x="1042" y="558"/>
                    <a:pt x="1048" y="569"/>
                  </a:cubicBezTo>
                  <a:cubicBezTo>
                    <a:pt x="1057" y="564"/>
                    <a:pt x="1066" y="558"/>
                    <a:pt x="1074" y="552"/>
                  </a:cubicBezTo>
                  <a:cubicBezTo>
                    <a:pt x="1067" y="552"/>
                    <a:pt x="1061" y="551"/>
                    <a:pt x="1054" y="551"/>
                  </a:cubicBezTo>
                  <a:cubicBezTo>
                    <a:pt x="1058" y="545"/>
                    <a:pt x="1061" y="539"/>
                    <a:pt x="1064" y="534"/>
                  </a:cubicBezTo>
                  <a:cubicBezTo>
                    <a:pt x="1061" y="534"/>
                    <a:pt x="1054" y="534"/>
                    <a:pt x="1051" y="534"/>
                  </a:cubicBezTo>
                  <a:cubicBezTo>
                    <a:pt x="1047" y="523"/>
                    <a:pt x="1052" y="511"/>
                    <a:pt x="1062" y="506"/>
                  </a:cubicBezTo>
                  <a:cubicBezTo>
                    <a:pt x="1076" y="500"/>
                    <a:pt x="1088" y="493"/>
                    <a:pt x="1102" y="486"/>
                  </a:cubicBezTo>
                  <a:cubicBezTo>
                    <a:pt x="1098" y="502"/>
                    <a:pt x="1090" y="517"/>
                    <a:pt x="1084" y="532"/>
                  </a:cubicBezTo>
                  <a:cubicBezTo>
                    <a:pt x="1085" y="533"/>
                    <a:pt x="1087" y="536"/>
                    <a:pt x="1087" y="537"/>
                  </a:cubicBezTo>
                  <a:cubicBezTo>
                    <a:pt x="1094" y="537"/>
                    <a:pt x="1094" y="537"/>
                    <a:pt x="1094" y="537"/>
                  </a:cubicBezTo>
                  <a:cubicBezTo>
                    <a:pt x="1093" y="542"/>
                    <a:pt x="1092" y="547"/>
                    <a:pt x="1091" y="552"/>
                  </a:cubicBezTo>
                  <a:cubicBezTo>
                    <a:pt x="1098" y="555"/>
                    <a:pt x="1107" y="572"/>
                    <a:pt x="1113" y="557"/>
                  </a:cubicBezTo>
                  <a:cubicBezTo>
                    <a:pt x="1114" y="560"/>
                    <a:pt x="1116" y="562"/>
                    <a:pt x="1117" y="564"/>
                  </a:cubicBezTo>
                  <a:cubicBezTo>
                    <a:pt x="1114" y="569"/>
                    <a:pt x="1111" y="574"/>
                    <a:pt x="1108" y="579"/>
                  </a:cubicBezTo>
                  <a:cubicBezTo>
                    <a:pt x="1122" y="581"/>
                    <a:pt x="1128" y="559"/>
                    <a:pt x="1118" y="551"/>
                  </a:cubicBezTo>
                  <a:cubicBezTo>
                    <a:pt x="1126" y="547"/>
                    <a:pt x="1135" y="543"/>
                    <a:pt x="1142" y="538"/>
                  </a:cubicBezTo>
                  <a:cubicBezTo>
                    <a:pt x="1150" y="532"/>
                    <a:pt x="1152" y="522"/>
                    <a:pt x="1156" y="513"/>
                  </a:cubicBezTo>
                  <a:cubicBezTo>
                    <a:pt x="1168" y="520"/>
                    <a:pt x="1165" y="536"/>
                    <a:pt x="1166" y="548"/>
                  </a:cubicBezTo>
                  <a:cubicBezTo>
                    <a:pt x="1166" y="557"/>
                    <a:pt x="1161" y="567"/>
                    <a:pt x="1152" y="570"/>
                  </a:cubicBezTo>
                  <a:cubicBezTo>
                    <a:pt x="1144" y="571"/>
                    <a:pt x="1140" y="563"/>
                    <a:pt x="1135" y="558"/>
                  </a:cubicBezTo>
                  <a:cubicBezTo>
                    <a:pt x="1130" y="569"/>
                    <a:pt x="1126" y="581"/>
                    <a:pt x="1117" y="590"/>
                  </a:cubicBezTo>
                  <a:cubicBezTo>
                    <a:pt x="1108" y="593"/>
                    <a:pt x="1102" y="578"/>
                    <a:pt x="1092" y="585"/>
                  </a:cubicBezTo>
                  <a:cubicBezTo>
                    <a:pt x="1089" y="582"/>
                    <a:pt x="1086" y="579"/>
                    <a:pt x="1082" y="577"/>
                  </a:cubicBezTo>
                  <a:cubicBezTo>
                    <a:pt x="1075" y="587"/>
                    <a:pt x="1066" y="596"/>
                    <a:pt x="1053" y="594"/>
                  </a:cubicBezTo>
                  <a:cubicBezTo>
                    <a:pt x="1052" y="596"/>
                    <a:pt x="1050" y="600"/>
                    <a:pt x="1049" y="602"/>
                  </a:cubicBezTo>
                  <a:cubicBezTo>
                    <a:pt x="1038" y="604"/>
                    <a:pt x="1029" y="599"/>
                    <a:pt x="1021" y="594"/>
                  </a:cubicBezTo>
                  <a:cubicBezTo>
                    <a:pt x="1022" y="606"/>
                    <a:pt x="1021" y="618"/>
                    <a:pt x="1017" y="630"/>
                  </a:cubicBezTo>
                  <a:cubicBezTo>
                    <a:pt x="1013" y="639"/>
                    <a:pt x="1002" y="633"/>
                    <a:pt x="996" y="630"/>
                  </a:cubicBezTo>
                  <a:cubicBezTo>
                    <a:pt x="987" y="635"/>
                    <a:pt x="978" y="634"/>
                    <a:pt x="970" y="628"/>
                  </a:cubicBezTo>
                  <a:cubicBezTo>
                    <a:pt x="969" y="643"/>
                    <a:pt x="959" y="658"/>
                    <a:pt x="942" y="654"/>
                  </a:cubicBezTo>
                  <a:cubicBezTo>
                    <a:pt x="941" y="661"/>
                    <a:pt x="943" y="670"/>
                    <a:pt x="935" y="674"/>
                  </a:cubicBezTo>
                  <a:cubicBezTo>
                    <a:pt x="923" y="683"/>
                    <a:pt x="910" y="673"/>
                    <a:pt x="899" y="668"/>
                  </a:cubicBezTo>
                  <a:cubicBezTo>
                    <a:pt x="900" y="685"/>
                    <a:pt x="904" y="704"/>
                    <a:pt x="898" y="722"/>
                  </a:cubicBezTo>
                  <a:cubicBezTo>
                    <a:pt x="887" y="725"/>
                    <a:pt x="876" y="730"/>
                    <a:pt x="864" y="730"/>
                  </a:cubicBezTo>
                  <a:cubicBezTo>
                    <a:pt x="851" y="730"/>
                    <a:pt x="839" y="737"/>
                    <a:pt x="831" y="747"/>
                  </a:cubicBezTo>
                  <a:cubicBezTo>
                    <a:pt x="823" y="757"/>
                    <a:pt x="810" y="763"/>
                    <a:pt x="802" y="774"/>
                  </a:cubicBezTo>
                  <a:cubicBezTo>
                    <a:pt x="794" y="786"/>
                    <a:pt x="781" y="794"/>
                    <a:pt x="776" y="808"/>
                  </a:cubicBezTo>
                  <a:cubicBezTo>
                    <a:pt x="770" y="825"/>
                    <a:pt x="764" y="844"/>
                    <a:pt x="759" y="862"/>
                  </a:cubicBezTo>
                  <a:cubicBezTo>
                    <a:pt x="753" y="881"/>
                    <a:pt x="756" y="901"/>
                    <a:pt x="755" y="920"/>
                  </a:cubicBezTo>
                  <a:cubicBezTo>
                    <a:pt x="776" y="930"/>
                    <a:pt x="800" y="927"/>
                    <a:pt x="823" y="934"/>
                  </a:cubicBezTo>
                  <a:cubicBezTo>
                    <a:pt x="834" y="941"/>
                    <a:pt x="841" y="953"/>
                    <a:pt x="850" y="962"/>
                  </a:cubicBezTo>
                  <a:cubicBezTo>
                    <a:pt x="850" y="964"/>
                    <a:pt x="850" y="967"/>
                    <a:pt x="850" y="969"/>
                  </a:cubicBezTo>
                  <a:cubicBezTo>
                    <a:pt x="848" y="969"/>
                    <a:pt x="845" y="969"/>
                    <a:pt x="843" y="969"/>
                  </a:cubicBezTo>
                  <a:cubicBezTo>
                    <a:pt x="842" y="967"/>
                    <a:pt x="838" y="964"/>
                    <a:pt x="836" y="962"/>
                  </a:cubicBezTo>
                  <a:cubicBezTo>
                    <a:pt x="826" y="965"/>
                    <a:pt x="816" y="960"/>
                    <a:pt x="808" y="954"/>
                  </a:cubicBezTo>
                  <a:cubicBezTo>
                    <a:pt x="804" y="957"/>
                    <a:pt x="800" y="960"/>
                    <a:pt x="797" y="963"/>
                  </a:cubicBezTo>
                  <a:cubicBezTo>
                    <a:pt x="782" y="954"/>
                    <a:pt x="764" y="958"/>
                    <a:pt x="747" y="958"/>
                  </a:cubicBezTo>
                  <a:cubicBezTo>
                    <a:pt x="745" y="966"/>
                    <a:pt x="750" y="978"/>
                    <a:pt x="739" y="981"/>
                  </a:cubicBezTo>
                  <a:cubicBezTo>
                    <a:pt x="736" y="973"/>
                    <a:pt x="737" y="965"/>
                    <a:pt x="737" y="957"/>
                  </a:cubicBezTo>
                  <a:cubicBezTo>
                    <a:pt x="721" y="955"/>
                    <a:pt x="707" y="965"/>
                    <a:pt x="691" y="959"/>
                  </a:cubicBezTo>
                  <a:cubicBezTo>
                    <a:pt x="673" y="954"/>
                    <a:pt x="654" y="960"/>
                    <a:pt x="636" y="963"/>
                  </a:cubicBezTo>
                  <a:cubicBezTo>
                    <a:pt x="627" y="965"/>
                    <a:pt x="618" y="959"/>
                    <a:pt x="610" y="966"/>
                  </a:cubicBezTo>
                  <a:cubicBezTo>
                    <a:pt x="597" y="975"/>
                    <a:pt x="580" y="983"/>
                    <a:pt x="565" y="975"/>
                  </a:cubicBezTo>
                  <a:cubicBezTo>
                    <a:pt x="555" y="969"/>
                    <a:pt x="558" y="946"/>
                    <a:pt x="572" y="952"/>
                  </a:cubicBezTo>
                  <a:cubicBezTo>
                    <a:pt x="591" y="960"/>
                    <a:pt x="602" y="935"/>
                    <a:pt x="620" y="936"/>
                  </a:cubicBezTo>
                  <a:cubicBezTo>
                    <a:pt x="639" y="936"/>
                    <a:pt x="652" y="921"/>
                    <a:pt x="670" y="916"/>
                  </a:cubicBezTo>
                  <a:cubicBezTo>
                    <a:pt x="665" y="894"/>
                    <a:pt x="666" y="870"/>
                    <a:pt x="659" y="848"/>
                  </a:cubicBezTo>
                  <a:cubicBezTo>
                    <a:pt x="654" y="835"/>
                    <a:pt x="652" y="823"/>
                    <a:pt x="650" y="810"/>
                  </a:cubicBezTo>
                  <a:cubicBezTo>
                    <a:pt x="643" y="809"/>
                    <a:pt x="635" y="812"/>
                    <a:pt x="628" y="809"/>
                  </a:cubicBezTo>
                  <a:cubicBezTo>
                    <a:pt x="623" y="802"/>
                    <a:pt x="619" y="795"/>
                    <a:pt x="614" y="788"/>
                  </a:cubicBezTo>
                  <a:cubicBezTo>
                    <a:pt x="610" y="797"/>
                    <a:pt x="602" y="803"/>
                    <a:pt x="592" y="806"/>
                  </a:cubicBezTo>
                  <a:cubicBezTo>
                    <a:pt x="578" y="800"/>
                    <a:pt x="576" y="786"/>
                    <a:pt x="572" y="773"/>
                  </a:cubicBezTo>
                  <a:cubicBezTo>
                    <a:pt x="573" y="771"/>
                    <a:pt x="575" y="767"/>
                    <a:pt x="575" y="764"/>
                  </a:cubicBezTo>
                  <a:cubicBezTo>
                    <a:pt x="573" y="757"/>
                    <a:pt x="565" y="759"/>
                    <a:pt x="559" y="758"/>
                  </a:cubicBezTo>
                  <a:cubicBezTo>
                    <a:pt x="560" y="768"/>
                    <a:pt x="555" y="777"/>
                    <a:pt x="549" y="785"/>
                  </a:cubicBezTo>
                  <a:cubicBezTo>
                    <a:pt x="558" y="785"/>
                    <a:pt x="564" y="791"/>
                    <a:pt x="566" y="800"/>
                  </a:cubicBezTo>
                  <a:cubicBezTo>
                    <a:pt x="571" y="803"/>
                    <a:pt x="575" y="805"/>
                    <a:pt x="579" y="808"/>
                  </a:cubicBezTo>
                  <a:cubicBezTo>
                    <a:pt x="579" y="823"/>
                    <a:pt x="565" y="833"/>
                    <a:pt x="557" y="845"/>
                  </a:cubicBezTo>
                  <a:cubicBezTo>
                    <a:pt x="569" y="841"/>
                    <a:pt x="586" y="857"/>
                    <a:pt x="574" y="868"/>
                  </a:cubicBezTo>
                  <a:cubicBezTo>
                    <a:pt x="562" y="881"/>
                    <a:pt x="542" y="889"/>
                    <a:pt x="524" y="887"/>
                  </a:cubicBezTo>
                  <a:cubicBezTo>
                    <a:pt x="529" y="877"/>
                    <a:pt x="537" y="870"/>
                    <a:pt x="543" y="860"/>
                  </a:cubicBezTo>
                  <a:cubicBezTo>
                    <a:pt x="541" y="844"/>
                    <a:pt x="541" y="828"/>
                    <a:pt x="551" y="815"/>
                  </a:cubicBezTo>
                  <a:cubicBezTo>
                    <a:pt x="542" y="811"/>
                    <a:pt x="529" y="798"/>
                    <a:pt x="523" y="813"/>
                  </a:cubicBezTo>
                  <a:cubicBezTo>
                    <a:pt x="537" y="821"/>
                    <a:pt x="540" y="841"/>
                    <a:pt x="534" y="854"/>
                  </a:cubicBezTo>
                  <a:cubicBezTo>
                    <a:pt x="529" y="861"/>
                    <a:pt x="520" y="868"/>
                    <a:pt x="512" y="864"/>
                  </a:cubicBezTo>
                  <a:cubicBezTo>
                    <a:pt x="504" y="851"/>
                    <a:pt x="502" y="833"/>
                    <a:pt x="511" y="819"/>
                  </a:cubicBezTo>
                  <a:cubicBezTo>
                    <a:pt x="513" y="818"/>
                    <a:pt x="518" y="816"/>
                    <a:pt x="521" y="816"/>
                  </a:cubicBezTo>
                  <a:cubicBezTo>
                    <a:pt x="516" y="812"/>
                    <a:pt x="512" y="808"/>
                    <a:pt x="507" y="804"/>
                  </a:cubicBezTo>
                  <a:cubicBezTo>
                    <a:pt x="499" y="820"/>
                    <a:pt x="486" y="835"/>
                    <a:pt x="470" y="844"/>
                  </a:cubicBezTo>
                  <a:cubicBezTo>
                    <a:pt x="471" y="832"/>
                    <a:pt x="471" y="820"/>
                    <a:pt x="472" y="808"/>
                  </a:cubicBezTo>
                  <a:cubicBezTo>
                    <a:pt x="470" y="792"/>
                    <a:pt x="478" y="774"/>
                    <a:pt x="496" y="776"/>
                  </a:cubicBezTo>
                  <a:cubicBezTo>
                    <a:pt x="497" y="779"/>
                    <a:pt x="498" y="785"/>
                    <a:pt x="499" y="788"/>
                  </a:cubicBezTo>
                  <a:cubicBezTo>
                    <a:pt x="502" y="783"/>
                    <a:pt x="505" y="779"/>
                    <a:pt x="508" y="775"/>
                  </a:cubicBezTo>
                  <a:cubicBezTo>
                    <a:pt x="498" y="765"/>
                    <a:pt x="501" y="752"/>
                    <a:pt x="511" y="744"/>
                  </a:cubicBezTo>
                  <a:cubicBezTo>
                    <a:pt x="507" y="741"/>
                    <a:pt x="502" y="739"/>
                    <a:pt x="498" y="736"/>
                  </a:cubicBezTo>
                  <a:cubicBezTo>
                    <a:pt x="496" y="724"/>
                    <a:pt x="504" y="713"/>
                    <a:pt x="508" y="702"/>
                  </a:cubicBezTo>
                  <a:cubicBezTo>
                    <a:pt x="496" y="709"/>
                    <a:pt x="476" y="709"/>
                    <a:pt x="471" y="724"/>
                  </a:cubicBezTo>
                  <a:cubicBezTo>
                    <a:pt x="478" y="722"/>
                    <a:pt x="485" y="715"/>
                    <a:pt x="493" y="718"/>
                  </a:cubicBezTo>
                  <a:cubicBezTo>
                    <a:pt x="497" y="735"/>
                    <a:pt x="477" y="738"/>
                    <a:pt x="467" y="744"/>
                  </a:cubicBezTo>
                  <a:cubicBezTo>
                    <a:pt x="473" y="748"/>
                    <a:pt x="480" y="752"/>
                    <a:pt x="487" y="756"/>
                  </a:cubicBezTo>
                  <a:cubicBezTo>
                    <a:pt x="483" y="776"/>
                    <a:pt x="464" y="788"/>
                    <a:pt x="447" y="798"/>
                  </a:cubicBezTo>
                  <a:cubicBezTo>
                    <a:pt x="445" y="788"/>
                    <a:pt x="451" y="780"/>
                    <a:pt x="454" y="772"/>
                  </a:cubicBezTo>
                  <a:cubicBezTo>
                    <a:pt x="443" y="777"/>
                    <a:pt x="440" y="791"/>
                    <a:pt x="431" y="799"/>
                  </a:cubicBezTo>
                  <a:cubicBezTo>
                    <a:pt x="426" y="801"/>
                    <a:pt x="422" y="796"/>
                    <a:pt x="418" y="794"/>
                  </a:cubicBezTo>
                  <a:cubicBezTo>
                    <a:pt x="415" y="794"/>
                    <a:pt x="409" y="793"/>
                    <a:pt x="405" y="793"/>
                  </a:cubicBezTo>
                  <a:cubicBezTo>
                    <a:pt x="418" y="772"/>
                    <a:pt x="430" y="751"/>
                    <a:pt x="444" y="731"/>
                  </a:cubicBezTo>
                  <a:cubicBezTo>
                    <a:pt x="438" y="730"/>
                    <a:pt x="432" y="730"/>
                    <a:pt x="426" y="729"/>
                  </a:cubicBezTo>
                  <a:cubicBezTo>
                    <a:pt x="427" y="726"/>
                    <a:pt x="427" y="720"/>
                    <a:pt x="427" y="717"/>
                  </a:cubicBezTo>
                  <a:cubicBezTo>
                    <a:pt x="418" y="718"/>
                    <a:pt x="409" y="717"/>
                    <a:pt x="400" y="713"/>
                  </a:cubicBezTo>
                  <a:cubicBezTo>
                    <a:pt x="395" y="704"/>
                    <a:pt x="392" y="696"/>
                    <a:pt x="388" y="687"/>
                  </a:cubicBezTo>
                  <a:cubicBezTo>
                    <a:pt x="381" y="689"/>
                    <a:pt x="374" y="691"/>
                    <a:pt x="366" y="692"/>
                  </a:cubicBezTo>
                  <a:cubicBezTo>
                    <a:pt x="372" y="702"/>
                    <a:pt x="381" y="708"/>
                    <a:pt x="389" y="715"/>
                  </a:cubicBezTo>
                  <a:cubicBezTo>
                    <a:pt x="393" y="724"/>
                    <a:pt x="397" y="734"/>
                    <a:pt x="397" y="744"/>
                  </a:cubicBezTo>
                  <a:cubicBezTo>
                    <a:pt x="393" y="756"/>
                    <a:pt x="390" y="773"/>
                    <a:pt x="374" y="774"/>
                  </a:cubicBezTo>
                  <a:cubicBezTo>
                    <a:pt x="374" y="766"/>
                    <a:pt x="374" y="758"/>
                    <a:pt x="375" y="750"/>
                  </a:cubicBezTo>
                  <a:cubicBezTo>
                    <a:pt x="369" y="750"/>
                    <a:pt x="364" y="750"/>
                    <a:pt x="359" y="750"/>
                  </a:cubicBezTo>
                  <a:cubicBezTo>
                    <a:pt x="363" y="756"/>
                    <a:pt x="367" y="761"/>
                    <a:pt x="369" y="768"/>
                  </a:cubicBezTo>
                  <a:cubicBezTo>
                    <a:pt x="367" y="777"/>
                    <a:pt x="362" y="788"/>
                    <a:pt x="352" y="790"/>
                  </a:cubicBezTo>
                  <a:cubicBezTo>
                    <a:pt x="346" y="788"/>
                    <a:pt x="340" y="783"/>
                    <a:pt x="341" y="776"/>
                  </a:cubicBezTo>
                  <a:cubicBezTo>
                    <a:pt x="339" y="761"/>
                    <a:pt x="357" y="754"/>
                    <a:pt x="355" y="739"/>
                  </a:cubicBezTo>
                  <a:cubicBezTo>
                    <a:pt x="359" y="740"/>
                    <a:pt x="363" y="741"/>
                    <a:pt x="368" y="742"/>
                  </a:cubicBezTo>
                  <a:cubicBezTo>
                    <a:pt x="376" y="737"/>
                    <a:pt x="383" y="730"/>
                    <a:pt x="383" y="719"/>
                  </a:cubicBezTo>
                  <a:cubicBezTo>
                    <a:pt x="375" y="723"/>
                    <a:pt x="369" y="730"/>
                    <a:pt x="364" y="738"/>
                  </a:cubicBezTo>
                  <a:cubicBezTo>
                    <a:pt x="361" y="736"/>
                    <a:pt x="357" y="734"/>
                    <a:pt x="354" y="732"/>
                  </a:cubicBezTo>
                  <a:cubicBezTo>
                    <a:pt x="353" y="730"/>
                    <a:pt x="350" y="725"/>
                    <a:pt x="348" y="723"/>
                  </a:cubicBezTo>
                  <a:cubicBezTo>
                    <a:pt x="347" y="723"/>
                    <a:pt x="343" y="722"/>
                    <a:pt x="341" y="722"/>
                  </a:cubicBezTo>
                  <a:cubicBezTo>
                    <a:pt x="336" y="729"/>
                    <a:pt x="333" y="737"/>
                    <a:pt x="329" y="744"/>
                  </a:cubicBezTo>
                  <a:cubicBezTo>
                    <a:pt x="336" y="743"/>
                    <a:pt x="348" y="729"/>
                    <a:pt x="351" y="740"/>
                  </a:cubicBezTo>
                  <a:cubicBezTo>
                    <a:pt x="341" y="751"/>
                    <a:pt x="327" y="761"/>
                    <a:pt x="312" y="764"/>
                  </a:cubicBezTo>
                  <a:cubicBezTo>
                    <a:pt x="316" y="752"/>
                    <a:pt x="321" y="742"/>
                    <a:pt x="326" y="730"/>
                  </a:cubicBezTo>
                  <a:cubicBezTo>
                    <a:pt x="319" y="732"/>
                    <a:pt x="311" y="734"/>
                    <a:pt x="304" y="735"/>
                  </a:cubicBezTo>
                  <a:cubicBezTo>
                    <a:pt x="299" y="741"/>
                    <a:pt x="297" y="750"/>
                    <a:pt x="289" y="752"/>
                  </a:cubicBezTo>
                  <a:cubicBezTo>
                    <a:pt x="287" y="750"/>
                    <a:pt x="283" y="747"/>
                    <a:pt x="282" y="746"/>
                  </a:cubicBezTo>
                  <a:cubicBezTo>
                    <a:pt x="284" y="740"/>
                    <a:pt x="287" y="735"/>
                    <a:pt x="289" y="730"/>
                  </a:cubicBezTo>
                  <a:cubicBezTo>
                    <a:pt x="290" y="733"/>
                    <a:pt x="291" y="739"/>
                    <a:pt x="291" y="742"/>
                  </a:cubicBezTo>
                  <a:cubicBezTo>
                    <a:pt x="294" y="742"/>
                    <a:pt x="294" y="742"/>
                    <a:pt x="294" y="742"/>
                  </a:cubicBezTo>
                  <a:cubicBezTo>
                    <a:pt x="293" y="729"/>
                    <a:pt x="301" y="719"/>
                    <a:pt x="306" y="708"/>
                  </a:cubicBezTo>
                  <a:cubicBezTo>
                    <a:pt x="305" y="699"/>
                    <a:pt x="303" y="690"/>
                    <a:pt x="303" y="681"/>
                  </a:cubicBezTo>
                  <a:cubicBezTo>
                    <a:pt x="294" y="686"/>
                    <a:pt x="299" y="696"/>
                    <a:pt x="297" y="704"/>
                  </a:cubicBezTo>
                  <a:cubicBezTo>
                    <a:pt x="294" y="708"/>
                    <a:pt x="290" y="711"/>
                    <a:pt x="287" y="715"/>
                  </a:cubicBezTo>
                  <a:cubicBezTo>
                    <a:pt x="294" y="726"/>
                    <a:pt x="282" y="734"/>
                    <a:pt x="277" y="742"/>
                  </a:cubicBezTo>
                  <a:cubicBezTo>
                    <a:pt x="271" y="752"/>
                    <a:pt x="257" y="748"/>
                    <a:pt x="247" y="749"/>
                  </a:cubicBezTo>
                  <a:cubicBezTo>
                    <a:pt x="246" y="745"/>
                    <a:pt x="244" y="741"/>
                    <a:pt x="242" y="737"/>
                  </a:cubicBezTo>
                  <a:cubicBezTo>
                    <a:pt x="237" y="739"/>
                    <a:pt x="228" y="744"/>
                    <a:pt x="225" y="736"/>
                  </a:cubicBezTo>
                  <a:cubicBezTo>
                    <a:pt x="226" y="734"/>
                    <a:pt x="227" y="728"/>
                    <a:pt x="227" y="726"/>
                  </a:cubicBezTo>
                  <a:cubicBezTo>
                    <a:pt x="215" y="728"/>
                    <a:pt x="201" y="721"/>
                    <a:pt x="206" y="707"/>
                  </a:cubicBezTo>
                  <a:cubicBezTo>
                    <a:pt x="213" y="707"/>
                    <a:pt x="220" y="707"/>
                    <a:pt x="227" y="707"/>
                  </a:cubicBezTo>
                  <a:cubicBezTo>
                    <a:pt x="231" y="697"/>
                    <a:pt x="238" y="690"/>
                    <a:pt x="248" y="687"/>
                  </a:cubicBezTo>
                  <a:cubicBezTo>
                    <a:pt x="250" y="694"/>
                    <a:pt x="252" y="700"/>
                    <a:pt x="254" y="707"/>
                  </a:cubicBezTo>
                  <a:cubicBezTo>
                    <a:pt x="257" y="704"/>
                    <a:pt x="260" y="701"/>
                    <a:pt x="264" y="699"/>
                  </a:cubicBezTo>
                  <a:cubicBezTo>
                    <a:pt x="262" y="694"/>
                    <a:pt x="260" y="689"/>
                    <a:pt x="259" y="685"/>
                  </a:cubicBezTo>
                  <a:cubicBezTo>
                    <a:pt x="250" y="684"/>
                    <a:pt x="241" y="681"/>
                    <a:pt x="236" y="673"/>
                  </a:cubicBezTo>
                  <a:cubicBezTo>
                    <a:pt x="220" y="673"/>
                    <a:pt x="206" y="663"/>
                    <a:pt x="204" y="647"/>
                  </a:cubicBezTo>
                  <a:cubicBezTo>
                    <a:pt x="197" y="649"/>
                    <a:pt x="189" y="649"/>
                    <a:pt x="182" y="650"/>
                  </a:cubicBezTo>
                  <a:cubicBezTo>
                    <a:pt x="179" y="643"/>
                    <a:pt x="185" y="638"/>
                    <a:pt x="188" y="632"/>
                  </a:cubicBezTo>
                  <a:cubicBezTo>
                    <a:pt x="190" y="643"/>
                    <a:pt x="190" y="643"/>
                    <a:pt x="190" y="643"/>
                  </a:cubicBezTo>
                  <a:cubicBezTo>
                    <a:pt x="193" y="641"/>
                    <a:pt x="196" y="638"/>
                    <a:pt x="199" y="636"/>
                  </a:cubicBezTo>
                  <a:cubicBezTo>
                    <a:pt x="197" y="632"/>
                    <a:pt x="195" y="627"/>
                    <a:pt x="192" y="623"/>
                  </a:cubicBezTo>
                  <a:cubicBezTo>
                    <a:pt x="189" y="626"/>
                    <a:pt x="185" y="629"/>
                    <a:pt x="181" y="632"/>
                  </a:cubicBezTo>
                  <a:cubicBezTo>
                    <a:pt x="181" y="619"/>
                    <a:pt x="183" y="606"/>
                    <a:pt x="187" y="594"/>
                  </a:cubicBezTo>
                  <a:cubicBezTo>
                    <a:pt x="195" y="600"/>
                    <a:pt x="197" y="610"/>
                    <a:pt x="200" y="618"/>
                  </a:cubicBezTo>
                  <a:cubicBezTo>
                    <a:pt x="201" y="607"/>
                    <a:pt x="200" y="597"/>
                    <a:pt x="198" y="587"/>
                  </a:cubicBezTo>
                  <a:cubicBezTo>
                    <a:pt x="203" y="581"/>
                    <a:pt x="208" y="576"/>
                    <a:pt x="213" y="570"/>
                  </a:cubicBezTo>
                  <a:cubicBezTo>
                    <a:pt x="212" y="551"/>
                    <a:pt x="237" y="542"/>
                    <a:pt x="250" y="554"/>
                  </a:cubicBezTo>
                  <a:cubicBezTo>
                    <a:pt x="261" y="560"/>
                    <a:pt x="255" y="573"/>
                    <a:pt x="253" y="583"/>
                  </a:cubicBezTo>
                  <a:cubicBezTo>
                    <a:pt x="257" y="583"/>
                    <a:pt x="261" y="583"/>
                    <a:pt x="265" y="583"/>
                  </a:cubicBezTo>
                  <a:cubicBezTo>
                    <a:pt x="268" y="575"/>
                    <a:pt x="271" y="566"/>
                    <a:pt x="280" y="565"/>
                  </a:cubicBezTo>
                  <a:cubicBezTo>
                    <a:pt x="291" y="566"/>
                    <a:pt x="306" y="564"/>
                    <a:pt x="311" y="577"/>
                  </a:cubicBezTo>
                  <a:cubicBezTo>
                    <a:pt x="317" y="585"/>
                    <a:pt x="316" y="599"/>
                    <a:pt x="304" y="600"/>
                  </a:cubicBezTo>
                  <a:cubicBezTo>
                    <a:pt x="300" y="596"/>
                    <a:pt x="297" y="591"/>
                    <a:pt x="293" y="586"/>
                  </a:cubicBezTo>
                  <a:cubicBezTo>
                    <a:pt x="289" y="589"/>
                    <a:pt x="286" y="593"/>
                    <a:pt x="282" y="596"/>
                  </a:cubicBezTo>
                  <a:cubicBezTo>
                    <a:pt x="282" y="604"/>
                    <a:pt x="279" y="615"/>
                    <a:pt x="290" y="617"/>
                  </a:cubicBezTo>
                  <a:cubicBezTo>
                    <a:pt x="291" y="609"/>
                    <a:pt x="291" y="600"/>
                    <a:pt x="291" y="592"/>
                  </a:cubicBezTo>
                  <a:cubicBezTo>
                    <a:pt x="295" y="595"/>
                    <a:pt x="298" y="599"/>
                    <a:pt x="302" y="602"/>
                  </a:cubicBezTo>
                  <a:cubicBezTo>
                    <a:pt x="301" y="612"/>
                    <a:pt x="305" y="621"/>
                    <a:pt x="316" y="620"/>
                  </a:cubicBezTo>
                  <a:cubicBezTo>
                    <a:pt x="318" y="622"/>
                    <a:pt x="322" y="625"/>
                    <a:pt x="324" y="627"/>
                  </a:cubicBezTo>
                  <a:cubicBezTo>
                    <a:pt x="335" y="623"/>
                    <a:pt x="328" y="617"/>
                    <a:pt x="323" y="611"/>
                  </a:cubicBezTo>
                  <a:cubicBezTo>
                    <a:pt x="325" y="597"/>
                    <a:pt x="335" y="587"/>
                    <a:pt x="343" y="576"/>
                  </a:cubicBezTo>
                  <a:cubicBezTo>
                    <a:pt x="343" y="569"/>
                    <a:pt x="339" y="559"/>
                    <a:pt x="347" y="555"/>
                  </a:cubicBezTo>
                  <a:cubicBezTo>
                    <a:pt x="356" y="548"/>
                    <a:pt x="367" y="538"/>
                    <a:pt x="379" y="544"/>
                  </a:cubicBezTo>
                  <a:cubicBezTo>
                    <a:pt x="378" y="528"/>
                    <a:pt x="361" y="537"/>
                    <a:pt x="351" y="537"/>
                  </a:cubicBezTo>
                  <a:cubicBezTo>
                    <a:pt x="340" y="539"/>
                    <a:pt x="334" y="527"/>
                    <a:pt x="330" y="519"/>
                  </a:cubicBezTo>
                  <a:cubicBezTo>
                    <a:pt x="325" y="519"/>
                    <a:pt x="316" y="520"/>
                    <a:pt x="312" y="520"/>
                  </a:cubicBezTo>
                  <a:cubicBezTo>
                    <a:pt x="322" y="528"/>
                    <a:pt x="336" y="534"/>
                    <a:pt x="339" y="548"/>
                  </a:cubicBezTo>
                  <a:cubicBezTo>
                    <a:pt x="337" y="555"/>
                    <a:pt x="330" y="564"/>
                    <a:pt x="322" y="562"/>
                  </a:cubicBezTo>
                  <a:cubicBezTo>
                    <a:pt x="313" y="560"/>
                    <a:pt x="308" y="552"/>
                    <a:pt x="303" y="545"/>
                  </a:cubicBezTo>
                  <a:cubicBezTo>
                    <a:pt x="297" y="550"/>
                    <a:pt x="291" y="554"/>
                    <a:pt x="283" y="552"/>
                  </a:cubicBezTo>
                  <a:cubicBezTo>
                    <a:pt x="278" y="554"/>
                    <a:pt x="273" y="563"/>
                    <a:pt x="267" y="557"/>
                  </a:cubicBezTo>
                  <a:cubicBezTo>
                    <a:pt x="258" y="549"/>
                    <a:pt x="254" y="538"/>
                    <a:pt x="249" y="527"/>
                  </a:cubicBezTo>
                  <a:cubicBezTo>
                    <a:pt x="246" y="531"/>
                    <a:pt x="243" y="535"/>
                    <a:pt x="240" y="538"/>
                  </a:cubicBezTo>
                  <a:cubicBezTo>
                    <a:pt x="236" y="538"/>
                    <a:pt x="231" y="540"/>
                    <a:pt x="227" y="538"/>
                  </a:cubicBezTo>
                  <a:cubicBezTo>
                    <a:pt x="215" y="527"/>
                    <a:pt x="218" y="510"/>
                    <a:pt x="219" y="495"/>
                  </a:cubicBezTo>
                  <a:cubicBezTo>
                    <a:pt x="222" y="491"/>
                    <a:pt x="222" y="480"/>
                    <a:pt x="229" y="485"/>
                  </a:cubicBezTo>
                  <a:cubicBezTo>
                    <a:pt x="233" y="493"/>
                    <a:pt x="237" y="502"/>
                    <a:pt x="243" y="509"/>
                  </a:cubicBezTo>
                  <a:cubicBezTo>
                    <a:pt x="257" y="513"/>
                    <a:pt x="269" y="522"/>
                    <a:pt x="278" y="533"/>
                  </a:cubicBezTo>
                  <a:cubicBezTo>
                    <a:pt x="284" y="527"/>
                    <a:pt x="299" y="520"/>
                    <a:pt x="290" y="510"/>
                  </a:cubicBezTo>
                  <a:cubicBezTo>
                    <a:pt x="271" y="524"/>
                    <a:pt x="241" y="506"/>
                    <a:pt x="245" y="482"/>
                  </a:cubicBezTo>
                  <a:cubicBezTo>
                    <a:pt x="257" y="481"/>
                    <a:pt x="270" y="480"/>
                    <a:pt x="280" y="488"/>
                  </a:cubicBezTo>
                  <a:cubicBezTo>
                    <a:pt x="287" y="492"/>
                    <a:pt x="289" y="501"/>
                    <a:pt x="292" y="508"/>
                  </a:cubicBezTo>
                  <a:cubicBezTo>
                    <a:pt x="299" y="505"/>
                    <a:pt x="300" y="500"/>
                    <a:pt x="295" y="494"/>
                  </a:cubicBezTo>
                  <a:cubicBezTo>
                    <a:pt x="294" y="489"/>
                    <a:pt x="293" y="485"/>
                    <a:pt x="292" y="480"/>
                  </a:cubicBezTo>
                  <a:cubicBezTo>
                    <a:pt x="284" y="473"/>
                    <a:pt x="281" y="463"/>
                    <a:pt x="282" y="452"/>
                  </a:cubicBezTo>
                  <a:cubicBezTo>
                    <a:pt x="289" y="453"/>
                    <a:pt x="296" y="454"/>
                    <a:pt x="300" y="447"/>
                  </a:cubicBezTo>
                  <a:cubicBezTo>
                    <a:pt x="293" y="451"/>
                    <a:pt x="285" y="447"/>
                    <a:pt x="279" y="442"/>
                  </a:cubicBezTo>
                  <a:cubicBezTo>
                    <a:pt x="278" y="448"/>
                    <a:pt x="275" y="453"/>
                    <a:pt x="273" y="458"/>
                  </a:cubicBezTo>
                  <a:cubicBezTo>
                    <a:pt x="272" y="458"/>
                    <a:pt x="268" y="458"/>
                    <a:pt x="267" y="458"/>
                  </a:cubicBezTo>
                  <a:cubicBezTo>
                    <a:pt x="265" y="447"/>
                    <a:pt x="263" y="435"/>
                    <a:pt x="265" y="424"/>
                  </a:cubicBezTo>
                  <a:cubicBezTo>
                    <a:pt x="271" y="417"/>
                    <a:pt x="280" y="417"/>
                    <a:pt x="288" y="418"/>
                  </a:cubicBezTo>
                  <a:cubicBezTo>
                    <a:pt x="287" y="422"/>
                    <a:pt x="284" y="431"/>
                    <a:pt x="283" y="435"/>
                  </a:cubicBezTo>
                  <a:cubicBezTo>
                    <a:pt x="284" y="438"/>
                    <a:pt x="286" y="440"/>
                    <a:pt x="287" y="443"/>
                  </a:cubicBezTo>
                  <a:cubicBezTo>
                    <a:pt x="292" y="435"/>
                    <a:pt x="299" y="428"/>
                    <a:pt x="307" y="423"/>
                  </a:cubicBezTo>
                  <a:cubicBezTo>
                    <a:pt x="318" y="421"/>
                    <a:pt x="330" y="420"/>
                    <a:pt x="342" y="418"/>
                  </a:cubicBezTo>
                  <a:cubicBezTo>
                    <a:pt x="334" y="413"/>
                    <a:pt x="326" y="408"/>
                    <a:pt x="320" y="401"/>
                  </a:cubicBezTo>
                  <a:cubicBezTo>
                    <a:pt x="312" y="408"/>
                    <a:pt x="304" y="418"/>
                    <a:pt x="292" y="414"/>
                  </a:cubicBezTo>
                  <a:cubicBezTo>
                    <a:pt x="286" y="414"/>
                    <a:pt x="283" y="409"/>
                    <a:pt x="278" y="406"/>
                  </a:cubicBezTo>
                  <a:cubicBezTo>
                    <a:pt x="273" y="414"/>
                    <a:pt x="265" y="415"/>
                    <a:pt x="258" y="409"/>
                  </a:cubicBezTo>
                  <a:cubicBezTo>
                    <a:pt x="258" y="431"/>
                    <a:pt x="257" y="452"/>
                    <a:pt x="257" y="473"/>
                  </a:cubicBezTo>
                  <a:cubicBezTo>
                    <a:pt x="249" y="472"/>
                    <a:pt x="242" y="471"/>
                    <a:pt x="234" y="469"/>
                  </a:cubicBezTo>
                  <a:cubicBezTo>
                    <a:pt x="233" y="461"/>
                    <a:pt x="233" y="453"/>
                    <a:pt x="233" y="444"/>
                  </a:cubicBezTo>
                  <a:cubicBezTo>
                    <a:pt x="229" y="448"/>
                    <a:pt x="226" y="452"/>
                    <a:pt x="224" y="456"/>
                  </a:cubicBezTo>
                  <a:cubicBezTo>
                    <a:pt x="198" y="512"/>
                    <a:pt x="180" y="571"/>
                    <a:pt x="174" y="632"/>
                  </a:cubicBezTo>
                  <a:cubicBezTo>
                    <a:pt x="172" y="665"/>
                    <a:pt x="172" y="699"/>
                    <a:pt x="174" y="732"/>
                  </a:cubicBezTo>
                  <a:cubicBezTo>
                    <a:pt x="184" y="837"/>
                    <a:pt x="226" y="938"/>
                    <a:pt x="294" y="1018"/>
                  </a:cubicBezTo>
                  <a:cubicBezTo>
                    <a:pt x="374" y="1115"/>
                    <a:pt x="491" y="1181"/>
                    <a:pt x="616" y="1199"/>
                  </a:cubicBezTo>
                  <a:cubicBezTo>
                    <a:pt x="752" y="1220"/>
                    <a:pt x="897" y="1183"/>
                    <a:pt x="1006" y="1099"/>
                  </a:cubicBezTo>
                  <a:cubicBezTo>
                    <a:pt x="1108" y="1022"/>
                    <a:pt x="1179" y="908"/>
                    <a:pt x="1203" y="784"/>
                  </a:cubicBezTo>
                  <a:cubicBezTo>
                    <a:pt x="1223" y="677"/>
                    <a:pt x="1210" y="564"/>
                    <a:pt x="1164" y="465"/>
                  </a:cubicBezTo>
                  <a:cubicBezTo>
                    <a:pt x="1155" y="465"/>
                    <a:pt x="1146" y="465"/>
                    <a:pt x="1137" y="463"/>
                  </a:cubicBezTo>
                  <a:cubicBezTo>
                    <a:pt x="1141" y="469"/>
                    <a:pt x="1145" y="475"/>
                    <a:pt x="1149" y="481"/>
                  </a:cubicBezTo>
                  <a:cubicBezTo>
                    <a:pt x="1149" y="477"/>
                    <a:pt x="1150" y="470"/>
                    <a:pt x="1151" y="466"/>
                  </a:cubicBezTo>
                  <a:cubicBezTo>
                    <a:pt x="1157" y="472"/>
                    <a:pt x="1159" y="478"/>
                    <a:pt x="1159" y="486"/>
                  </a:cubicBezTo>
                  <a:cubicBezTo>
                    <a:pt x="1150" y="484"/>
                    <a:pt x="1141" y="481"/>
                    <a:pt x="1132" y="481"/>
                  </a:cubicBezTo>
                  <a:cubicBezTo>
                    <a:pt x="1134" y="484"/>
                    <a:pt x="1138" y="490"/>
                    <a:pt x="1140" y="492"/>
                  </a:cubicBezTo>
                  <a:cubicBezTo>
                    <a:pt x="1139" y="495"/>
                    <a:pt x="1139" y="501"/>
                    <a:pt x="1138" y="503"/>
                  </a:cubicBezTo>
                  <a:cubicBezTo>
                    <a:pt x="1125" y="505"/>
                    <a:pt x="1117" y="494"/>
                    <a:pt x="1110" y="486"/>
                  </a:cubicBezTo>
                  <a:cubicBezTo>
                    <a:pt x="1107" y="485"/>
                    <a:pt x="1102" y="485"/>
                    <a:pt x="1100" y="485"/>
                  </a:cubicBezTo>
                  <a:cubicBezTo>
                    <a:pt x="1092" y="477"/>
                    <a:pt x="1092" y="467"/>
                    <a:pt x="1092" y="457"/>
                  </a:cubicBezTo>
                  <a:cubicBezTo>
                    <a:pt x="1082" y="461"/>
                    <a:pt x="1087" y="474"/>
                    <a:pt x="1081" y="481"/>
                  </a:cubicBezTo>
                  <a:cubicBezTo>
                    <a:pt x="1073" y="483"/>
                    <a:pt x="1066" y="483"/>
                    <a:pt x="1059" y="480"/>
                  </a:cubicBezTo>
                  <a:cubicBezTo>
                    <a:pt x="1061" y="474"/>
                    <a:pt x="1066" y="469"/>
                    <a:pt x="1069" y="463"/>
                  </a:cubicBezTo>
                  <a:cubicBezTo>
                    <a:pt x="1062" y="461"/>
                    <a:pt x="1054" y="460"/>
                    <a:pt x="1046" y="457"/>
                  </a:cubicBezTo>
                  <a:cubicBezTo>
                    <a:pt x="1052" y="453"/>
                    <a:pt x="1060" y="452"/>
                    <a:pt x="1066" y="447"/>
                  </a:cubicBezTo>
                  <a:cubicBezTo>
                    <a:pt x="1056" y="443"/>
                    <a:pt x="1042" y="442"/>
                    <a:pt x="1038" y="431"/>
                  </a:cubicBezTo>
                  <a:cubicBezTo>
                    <a:pt x="1035" y="423"/>
                    <a:pt x="1031" y="412"/>
                    <a:pt x="1041" y="408"/>
                  </a:cubicBezTo>
                  <a:cubicBezTo>
                    <a:pt x="1055" y="398"/>
                    <a:pt x="1071" y="410"/>
                    <a:pt x="1083" y="417"/>
                  </a:cubicBezTo>
                  <a:cubicBezTo>
                    <a:pt x="1083" y="418"/>
                    <a:pt x="1083" y="422"/>
                    <a:pt x="1082" y="423"/>
                  </a:cubicBezTo>
                  <a:cubicBezTo>
                    <a:pt x="1083" y="423"/>
                    <a:pt x="1085" y="423"/>
                    <a:pt x="1086" y="423"/>
                  </a:cubicBezTo>
                  <a:cubicBezTo>
                    <a:pt x="1085" y="414"/>
                    <a:pt x="1085" y="414"/>
                    <a:pt x="1085" y="414"/>
                  </a:cubicBezTo>
                  <a:cubicBezTo>
                    <a:pt x="1092" y="420"/>
                    <a:pt x="1099" y="425"/>
                    <a:pt x="1104" y="433"/>
                  </a:cubicBezTo>
                  <a:cubicBezTo>
                    <a:pt x="1106" y="441"/>
                    <a:pt x="1106" y="451"/>
                    <a:pt x="1107" y="460"/>
                  </a:cubicBezTo>
                  <a:cubicBezTo>
                    <a:pt x="1111" y="455"/>
                    <a:pt x="1116" y="449"/>
                    <a:pt x="1121" y="444"/>
                  </a:cubicBezTo>
                  <a:cubicBezTo>
                    <a:pt x="1117" y="439"/>
                    <a:pt x="1113" y="434"/>
                    <a:pt x="1110" y="428"/>
                  </a:cubicBezTo>
                  <a:cubicBezTo>
                    <a:pt x="1110" y="421"/>
                    <a:pt x="1115" y="417"/>
                    <a:pt x="1118" y="411"/>
                  </a:cubicBezTo>
                  <a:cubicBezTo>
                    <a:pt x="1112" y="408"/>
                    <a:pt x="1114" y="401"/>
                    <a:pt x="1114" y="395"/>
                  </a:cubicBezTo>
                  <a:cubicBezTo>
                    <a:pt x="1093" y="395"/>
                    <a:pt x="1073" y="394"/>
                    <a:pt x="1052" y="394"/>
                  </a:cubicBezTo>
                  <a:cubicBezTo>
                    <a:pt x="1047" y="394"/>
                    <a:pt x="1045" y="389"/>
                    <a:pt x="1042" y="386"/>
                  </a:cubicBezTo>
                  <a:cubicBezTo>
                    <a:pt x="1036" y="384"/>
                    <a:pt x="1031" y="382"/>
                    <a:pt x="1026" y="380"/>
                  </a:cubicBezTo>
                  <a:close/>
                  <a:moveTo>
                    <a:pt x="1075" y="387"/>
                  </a:moveTo>
                  <a:cubicBezTo>
                    <a:pt x="1085" y="389"/>
                    <a:pt x="1095" y="389"/>
                    <a:pt x="1105" y="390"/>
                  </a:cubicBezTo>
                  <a:cubicBezTo>
                    <a:pt x="1102" y="378"/>
                    <a:pt x="1081" y="377"/>
                    <a:pt x="1075" y="387"/>
                  </a:cubicBezTo>
                  <a:close/>
                  <a:moveTo>
                    <a:pt x="529" y="416"/>
                  </a:moveTo>
                  <a:cubicBezTo>
                    <a:pt x="530" y="405"/>
                    <a:pt x="530" y="394"/>
                    <a:pt x="531" y="383"/>
                  </a:cubicBezTo>
                  <a:cubicBezTo>
                    <a:pt x="518" y="388"/>
                    <a:pt x="512" y="413"/>
                    <a:pt x="529" y="416"/>
                  </a:cubicBezTo>
                  <a:close/>
                  <a:moveTo>
                    <a:pt x="773" y="386"/>
                  </a:moveTo>
                  <a:cubicBezTo>
                    <a:pt x="775" y="393"/>
                    <a:pt x="779" y="399"/>
                    <a:pt x="784" y="405"/>
                  </a:cubicBezTo>
                  <a:cubicBezTo>
                    <a:pt x="790" y="403"/>
                    <a:pt x="795" y="398"/>
                    <a:pt x="795" y="392"/>
                  </a:cubicBezTo>
                  <a:cubicBezTo>
                    <a:pt x="787" y="390"/>
                    <a:pt x="780" y="387"/>
                    <a:pt x="773" y="386"/>
                  </a:cubicBezTo>
                  <a:close/>
                  <a:moveTo>
                    <a:pt x="911" y="387"/>
                  </a:moveTo>
                  <a:cubicBezTo>
                    <a:pt x="911" y="389"/>
                    <a:pt x="909" y="394"/>
                    <a:pt x="908" y="397"/>
                  </a:cubicBezTo>
                  <a:cubicBezTo>
                    <a:pt x="912" y="399"/>
                    <a:pt x="915" y="401"/>
                    <a:pt x="919" y="404"/>
                  </a:cubicBezTo>
                  <a:cubicBezTo>
                    <a:pt x="908" y="405"/>
                    <a:pt x="899" y="420"/>
                    <a:pt x="888" y="413"/>
                  </a:cubicBezTo>
                  <a:cubicBezTo>
                    <a:pt x="892" y="409"/>
                    <a:pt x="897" y="407"/>
                    <a:pt x="902" y="404"/>
                  </a:cubicBezTo>
                  <a:cubicBezTo>
                    <a:pt x="902" y="400"/>
                    <a:pt x="901" y="396"/>
                    <a:pt x="901" y="392"/>
                  </a:cubicBezTo>
                  <a:cubicBezTo>
                    <a:pt x="896" y="395"/>
                    <a:pt x="893" y="401"/>
                    <a:pt x="894" y="407"/>
                  </a:cubicBezTo>
                  <a:cubicBezTo>
                    <a:pt x="892" y="406"/>
                    <a:pt x="887" y="404"/>
                    <a:pt x="885" y="403"/>
                  </a:cubicBezTo>
                  <a:cubicBezTo>
                    <a:pt x="885" y="398"/>
                    <a:pt x="885" y="393"/>
                    <a:pt x="885" y="389"/>
                  </a:cubicBezTo>
                  <a:cubicBezTo>
                    <a:pt x="879" y="395"/>
                    <a:pt x="874" y="402"/>
                    <a:pt x="876" y="411"/>
                  </a:cubicBezTo>
                  <a:cubicBezTo>
                    <a:pt x="873" y="406"/>
                    <a:pt x="870" y="401"/>
                    <a:pt x="868" y="396"/>
                  </a:cubicBezTo>
                  <a:cubicBezTo>
                    <a:pt x="862" y="398"/>
                    <a:pt x="860" y="404"/>
                    <a:pt x="857" y="408"/>
                  </a:cubicBezTo>
                  <a:cubicBezTo>
                    <a:pt x="862" y="411"/>
                    <a:pt x="867" y="413"/>
                    <a:pt x="872" y="416"/>
                  </a:cubicBezTo>
                  <a:cubicBezTo>
                    <a:pt x="863" y="417"/>
                    <a:pt x="863" y="417"/>
                    <a:pt x="863" y="417"/>
                  </a:cubicBezTo>
                  <a:cubicBezTo>
                    <a:pt x="863" y="428"/>
                    <a:pt x="861" y="443"/>
                    <a:pt x="848" y="444"/>
                  </a:cubicBezTo>
                  <a:cubicBezTo>
                    <a:pt x="838" y="445"/>
                    <a:pt x="842" y="436"/>
                    <a:pt x="842" y="431"/>
                  </a:cubicBezTo>
                  <a:cubicBezTo>
                    <a:pt x="837" y="424"/>
                    <a:pt x="840" y="416"/>
                    <a:pt x="841" y="408"/>
                  </a:cubicBezTo>
                  <a:cubicBezTo>
                    <a:pt x="836" y="412"/>
                    <a:pt x="830" y="415"/>
                    <a:pt x="826" y="420"/>
                  </a:cubicBezTo>
                  <a:cubicBezTo>
                    <a:pt x="829" y="420"/>
                    <a:pt x="833" y="421"/>
                    <a:pt x="836" y="421"/>
                  </a:cubicBezTo>
                  <a:cubicBezTo>
                    <a:pt x="832" y="427"/>
                    <a:pt x="828" y="434"/>
                    <a:pt x="824" y="440"/>
                  </a:cubicBezTo>
                  <a:cubicBezTo>
                    <a:pt x="814" y="447"/>
                    <a:pt x="806" y="436"/>
                    <a:pt x="798" y="432"/>
                  </a:cubicBezTo>
                  <a:cubicBezTo>
                    <a:pt x="797" y="444"/>
                    <a:pt x="804" y="456"/>
                    <a:pt x="803" y="469"/>
                  </a:cubicBezTo>
                  <a:cubicBezTo>
                    <a:pt x="811" y="478"/>
                    <a:pt x="811" y="493"/>
                    <a:pt x="801" y="501"/>
                  </a:cubicBezTo>
                  <a:cubicBezTo>
                    <a:pt x="795" y="504"/>
                    <a:pt x="787" y="503"/>
                    <a:pt x="780" y="504"/>
                  </a:cubicBezTo>
                  <a:cubicBezTo>
                    <a:pt x="785" y="508"/>
                    <a:pt x="790" y="512"/>
                    <a:pt x="795" y="516"/>
                  </a:cubicBezTo>
                  <a:cubicBezTo>
                    <a:pt x="801" y="510"/>
                    <a:pt x="806" y="505"/>
                    <a:pt x="812" y="500"/>
                  </a:cubicBezTo>
                  <a:cubicBezTo>
                    <a:pt x="825" y="510"/>
                    <a:pt x="816" y="526"/>
                    <a:pt x="810" y="537"/>
                  </a:cubicBezTo>
                  <a:cubicBezTo>
                    <a:pt x="802" y="546"/>
                    <a:pt x="790" y="548"/>
                    <a:pt x="780" y="552"/>
                  </a:cubicBezTo>
                  <a:cubicBezTo>
                    <a:pt x="764" y="550"/>
                    <a:pt x="748" y="548"/>
                    <a:pt x="732" y="545"/>
                  </a:cubicBezTo>
                  <a:cubicBezTo>
                    <a:pt x="743" y="552"/>
                    <a:pt x="753" y="559"/>
                    <a:pt x="759" y="571"/>
                  </a:cubicBezTo>
                  <a:cubicBezTo>
                    <a:pt x="775" y="560"/>
                    <a:pt x="798" y="559"/>
                    <a:pt x="809" y="576"/>
                  </a:cubicBezTo>
                  <a:cubicBezTo>
                    <a:pt x="813" y="584"/>
                    <a:pt x="819" y="574"/>
                    <a:pt x="825" y="572"/>
                  </a:cubicBezTo>
                  <a:cubicBezTo>
                    <a:pt x="827" y="574"/>
                    <a:pt x="830" y="577"/>
                    <a:pt x="832" y="580"/>
                  </a:cubicBezTo>
                  <a:cubicBezTo>
                    <a:pt x="834" y="579"/>
                    <a:pt x="839" y="579"/>
                    <a:pt x="842" y="578"/>
                  </a:cubicBezTo>
                  <a:cubicBezTo>
                    <a:pt x="838" y="561"/>
                    <a:pt x="848" y="545"/>
                    <a:pt x="849" y="528"/>
                  </a:cubicBezTo>
                  <a:cubicBezTo>
                    <a:pt x="851" y="523"/>
                    <a:pt x="848" y="515"/>
                    <a:pt x="856" y="514"/>
                  </a:cubicBezTo>
                  <a:cubicBezTo>
                    <a:pt x="863" y="519"/>
                    <a:pt x="871" y="522"/>
                    <a:pt x="879" y="523"/>
                  </a:cubicBezTo>
                  <a:cubicBezTo>
                    <a:pt x="882" y="521"/>
                    <a:pt x="887" y="518"/>
                    <a:pt x="889" y="516"/>
                  </a:cubicBezTo>
                  <a:cubicBezTo>
                    <a:pt x="880" y="505"/>
                    <a:pt x="896" y="498"/>
                    <a:pt x="902" y="489"/>
                  </a:cubicBezTo>
                  <a:cubicBezTo>
                    <a:pt x="894" y="489"/>
                    <a:pt x="887" y="489"/>
                    <a:pt x="880" y="488"/>
                  </a:cubicBezTo>
                  <a:cubicBezTo>
                    <a:pt x="877" y="491"/>
                    <a:pt x="875" y="493"/>
                    <a:pt x="873" y="496"/>
                  </a:cubicBezTo>
                  <a:cubicBezTo>
                    <a:pt x="877" y="495"/>
                    <a:pt x="884" y="494"/>
                    <a:pt x="888" y="494"/>
                  </a:cubicBezTo>
                  <a:cubicBezTo>
                    <a:pt x="885" y="508"/>
                    <a:pt x="867" y="508"/>
                    <a:pt x="860" y="497"/>
                  </a:cubicBezTo>
                  <a:cubicBezTo>
                    <a:pt x="868" y="488"/>
                    <a:pt x="878" y="480"/>
                    <a:pt x="883" y="469"/>
                  </a:cubicBezTo>
                  <a:cubicBezTo>
                    <a:pt x="879" y="470"/>
                    <a:pt x="871" y="472"/>
                    <a:pt x="867" y="474"/>
                  </a:cubicBezTo>
                  <a:cubicBezTo>
                    <a:pt x="861" y="470"/>
                    <a:pt x="852" y="462"/>
                    <a:pt x="858" y="454"/>
                  </a:cubicBezTo>
                  <a:cubicBezTo>
                    <a:pt x="868" y="446"/>
                    <a:pt x="881" y="444"/>
                    <a:pt x="894" y="441"/>
                  </a:cubicBezTo>
                  <a:cubicBezTo>
                    <a:pt x="897" y="438"/>
                    <a:pt x="900" y="434"/>
                    <a:pt x="904" y="430"/>
                  </a:cubicBezTo>
                  <a:cubicBezTo>
                    <a:pt x="916" y="428"/>
                    <a:pt x="928" y="434"/>
                    <a:pt x="938" y="440"/>
                  </a:cubicBezTo>
                  <a:cubicBezTo>
                    <a:pt x="938" y="438"/>
                    <a:pt x="937" y="434"/>
                    <a:pt x="937" y="431"/>
                  </a:cubicBezTo>
                  <a:cubicBezTo>
                    <a:pt x="930" y="425"/>
                    <a:pt x="915" y="419"/>
                    <a:pt x="920" y="406"/>
                  </a:cubicBezTo>
                  <a:cubicBezTo>
                    <a:pt x="919" y="399"/>
                    <a:pt x="919" y="392"/>
                    <a:pt x="919" y="385"/>
                  </a:cubicBezTo>
                  <a:cubicBezTo>
                    <a:pt x="917" y="386"/>
                    <a:pt x="913" y="386"/>
                    <a:pt x="911" y="387"/>
                  </a:cubicBezTo>
                  <a:close/>
                  <a:moveTo>
                    <a:pt x="329" y="389"/>
                  </a:moveTo>
                  <a:cubicBezTo>
                    <a:pt x="326" y="391"/>
                    <a:pt x="326" y="391"/>
                    <a:pt x="326" y="391"/>
                  </a:cubicBezTo>
                  <a:cubicBezTo>
                    <a:pt x="329" y="401"/>
                    <a:pt x="339" y="408"/>
                    <a:pt x="349" y="407"/>
                  </a:cubicBezTo>
                  <a:cubicBezTo>
                    <a:pt x="344" y="400"/>
                    <a:pt x="337" y="393"/>
                    <a:pt x="329" y="389"/>
                  </a:cubicBezTo>
                  <a:close/>
                  <a:moveTo>
                    <a:pt x="637" y="406"/>
                  </a:moveTo>
                  <a:cubicBezTo>
                    <a:pt x="640" y="406"/>
                    <a:pt x="645" y="406"/>
                    <a:pt x="648" y="407"/>
                  </a:cubicBezTo>
                  <a:cubicBezTo>
                    <a:pt x="647" y="400"/>
                    <a:pt x="646" y="394"/>
                    <a:pt x="644" y="388"/>
                  </a:cubicBezTo>
                  <a:cubicBezTo>
                    <a:pt x="639" y="393"/>
                    <a:pt x="637" y="399"/>
                    <a:pt x="637" y="406"/>
                  </a:cubicBezTo>
                  <a:close/>
                  <a:moveTo>
                    <a:pt x="828" y="387"/>
                  </a:moveTo>
                  <a:cubicBezTo>
                    <a:pt x="828" y="395"/>
                    <a:pt x="828" y="402"/>
                    <a:pt x="828" y="409"/>
                  </a:cubicBezTo>
                  <a:cubicBezTo>
                    <a:pt x="832" y="407"/>
                    <a:pt x="835" y="405"/>
                    <a:pt x="839" y="403"/>
                  </a:cubicBezTo>
                  <a:cubicBezTo>
                    <a:pt x="839" y="396"/>
                    <a:pt x="832" y="392"/>
                    <a:pt x="828" y="387"/>
                  </a:cubicBezTo>
                  <a:close/>
                  <a:moveTo>
                    <a:pt x="841" y="389"/>
                  </a:moveTo>
                  <a:cubicBezTo>
                    <a:pt x="840" y="395"/>
                    <a:pt x="848" y="400"/>
                    <a:pt x="853" y="402"/>
                  </a:cubicBezTo>
                  <a:cubicBezTo>
                    <a:pt x="860" y="398"/>
                    <a:pt x="848" y="385"/>
                    <a:pt x="841" y="389"/>
                  </a:cubicBezTo>
                  <a:close/>
                  <a:moveTo>
                    <a:pt x="996" y="390"/>
                  </a:moveTo>
                  <a:cubicBezTo>
                    <a:pt x="991" y="393"/>
                    <a:pt x="997" y="402"/>
                    <a:pt x="1002" y="398"/>
                  </a:cubicBezTo>
                  <a:cubicBezTo>
                    <a:pt x="1008" y="394"/>
                    <a:pt x="1001" y="386"/>
                    <a:pt x="996" y="390"/>
                  </a:cubicBezTo>
                  <a:close/>
                  <a:moveTo>
                    <a:pt x="378" y="392"/>
                  </a:moveTo>
                  <a:cubicBezTo>
                    <a:pt x="374" y="394"/>
                    <a:pt x="369" y="403"/>
                    <a:pt x="376" y="404"/>
                  </a:cubicBezTo>
                  <a:cubicBezTo>
                    <a:pt x="384" y="406"/>
                    <a:pt x="389" y="387"/>
                    <a:pt x="378" y="392"/>
                  </a:cubicBezTo>
                  <a:close/>
                  <a:moveTo>
                    <a:pt x="538" y="417"/>
                  </a:moveTo>
                  <a:cubicBezTo>
                    <a:pt x="548" y="411"/>
                    <a:pt x="545" y="400"/>
                    <a:pt x="542" y="391"/>
                  </a:cubicBezTo>
                  <a:cubicBezTo>
                    <a:pt x="534" y="397"/>
                    <a:pt x="538" y="408"/>
                    <a:pt x="538" y="417"/>
                  </a:cubicBezTo>
                  <a:close/>
                  <a:moveTo>
                    <a:pt x="625" y="388"/>
                  </a:moveTo>
                  <a:cubicBezTo>
                    <a:pt x="626" y="400"/>
                    <a:pt x="614" y="408"/>
                    <a:pt x="605" y="399"/>
                  </a:cubicBezTo>
                  <a:cubicBezTo>
                    <a:pt x="606" y="406"/>
                    <a:pt x="607" y="413"/>
                    <a:pt x="603" y="419"/>
                  </a:cubicBezTo>
                  <a:cubicBezTo>
                    <a:pt x="599" y="416"/>
                    <a:pt x="593" y="411"/>
                    <a:pt x="589" y="409"/>
                  </a:cubicBezTo>
                  <a:cubicBezTo>
                    <a:pt x="590" y="420"/>
                    <a:pt x="601" y="428"/>
                    <a:pt x="599" y="440"/>
                  </a:cubicBezTo>
                  <a:cubicBezTo>
                    <a:pt x="599" y="452"/>
                    <a:pt x="582" y="459"/>
                    <a:pt x="575" y="449"/>
                  </a:cubicBezTo>
                  <a:cubicBezTo>
                    <a:pt x="568" y="443"/>
                    <a:pt x="569" y="434"/>
                    <a:pt x="569" y="426"/>
                  </a:cubicBezTo>
                  <a:cubicBezTo>
                    <a:pt x="561" y="430"/>
                    <a:pt x="553" y="428"/>
                    <a:pt x="547" y="422"/>
                  </a:cubicBezTo>
                  <a:cubicBezTo>
                    <a:pt x="541" y="423"/>
                    <a:pt x="535" y="424"/>
                    <a:pt x="529" y="426"/>
                  </a:cubicBezTo>
                  <a:cubicBezTo>
                    <a:pt x="530" y="436"/>
                    <a:pt x="547" y="432"/>
                    <a:pt x="550" y="443"/>
                  </a:cubicBezTo>
                  <a:cubicBezTo>
                    <a:pt x="552" y="444"/>
                    <a:pt x="556" y="446"/>
                    <a:pt x="558" y="447"/>
                  </a:cubicBezTo>
                  <a:cubicBezTo>
                    <a:pt x="559" y="453"/>
                    <a:pt x="559" y="459"/>
                    <a:pt x="560" y="464"/>
                  </a:cubicBezTo>
                  <a:cubicBezTo>
                    <a:pt x="556" y="470"/>
                    <a:pt x="550" y="476"/>
                    <a:pt x="543" y="479"/>
                  </a:cubicBezTo>
                  <a:cubicBezTo>
                    <a:pt x="540" y="472"/>
                    <a:pt x="538" y="464"/>
                    <a:pt x="538" y="456"/>
                  </a:cubicBezTo>
                  <a:cubicBezTo>
                    <a:pt x="526" y="461"/>
                    <a:pt x="507" y="478"/>
                    <a:pt x="498" y="458"/>
                  </a:cubicBezTo>
                  <a:cubicBezTo>
                    <a:pt x="502" y="458"/>
                    <a:pt x="510" y="459"/>
                    <a:pt x="514" y="459"/>
                  </a:cubicBezTo>
                  <a:cubicBezTo>
                    <a:pt x="508" y="448"/>
                    <a:pt x="494" y="454"/>
                    <a:pt x="485" y="454"/>
                  </a:cubicBezTo>
                  <a:cubicBezTo>
                    <a:pt x="490" y="459"/>
                    <a:pt x="495" y="464"/>
                    <a:pt x="501" y="469"/>
                  </a:cubicBezTo>
                  <a:cubicBezTo>
                    <a:pt x="500" y="472"/>
                    <a:pt x="499" y="474"/>
                    <a:pt x="499" y="477"/>
                  </a:cubicBezTo>
                  <a:cubicBezTo>
                    <a:pt x="515" y="483"/>
                    <a:pt x="508" y="506"/>
                    <a:pt x="522" y="512"/>
                  </a:cubicBezTo>
                  <a:cubicBezTo>
                    <a:pt x="518" y="503"/>
                    <a:pt x="517" y="493"/>
                    <a:pt x="527" y="488"/>
                  </a:cubicBezTo>
                  <a:cubicBezTo>
                    <a:pt x="536" y="505"/>
                    <a:pt x="555" y="517"/>
                    <a:pt x="551" y="538"/>
                  </a:cubicBezTo>
                  <a:cubicBezTo>
                    <a:pt x="546" y="540"/>
                    <a:pt x="541" y="541"/>
                    <a:pt x="537" y="543"/>
                  </a:cubicBezTo>
                  <a:cubicBezTo>
                    <a:pt x="538" y="557"/>
                    <a:pt x="548" y="569"/>
                    <a:pt x="551" y="583"/>
                  </a:cubicBezTo>
                  <a:cubicBezTo>
                    <a:pt x="553" y="591"/>
                    <a:pt x="545" y="591"/>
                    <a:pt x="540" y="592"/>
                  </a:cubicBezTo>
                  <a:cubicBezTo>
                    <a:pt x="536" y="583"/>
                    <a:pt x="536" y="572"/>
                    <a:pt x="527" y="567"/>
                  </a:cubicBezTo>
                  <a:cubicBezTo>
                    <a:pt x="526" y="578"/>
                    <a:pt x="517" y="592"/>
                    <a:pt x="528" y="600"/>
                  </a:cubicBezTo>
                  <a:cubicBezTo>
                    <a:pt x="535" y="607"/>
                    <a:pt x="544" y="598"/>
                    <a:pt x="551" y="598"/>
                  </a:cubicBezTo>
                  <a:cubicBezTo>
                    <a:pt x="555" y="592"/>
                    <a:pt x="559" y="586"/>
                    <a:pt x="563" y="580"/>
                  </a:cubicBezTo>
                  <a:cubicBezTo>
                    <a:pt x="557" y="564"/>
                    <a:pt x="564" y="548"/>
                    <a:pt x="575" y="537"/>
                  </a:cubicBezTo>
                  <a:cubicBezTo>
                    <a:pt x="583" y="537"/>
                    <a:pt x="591" y="538"/>
                    <a:pt x="600" y="538"/>
                  </a:cubicBezTo>
                  <a:cubicBezTo>
                    <a:pt x="601" y="533"/>
                    <a:pt x="602" y="527"/>
                    <a:pt x="603" y="521"/>
                  </a:cubicBezTo>
                  <a:cubicBezTo>
                    <a:pt x="597" y="526"/>
                    <a:pt x="591" y="530"/>
                    <a:pt x="584" y="534"/>
                  </a:cubicBezTo>
                  <a:cubicBezTo>
                    <a:pt x="582" y="527"/>
                    <a:pt x="580" y="521"/>
                    <a:pt x="578" y="514"/>
                  </a:cubicBezTo>
                  <a:cubicBezTo>
                    <a:pt x="574" y="517"/>
                    <a:pt x="571" y="520"/>
                    <a:pt x="568" y="524"/>
                  </a:cubicBezTo>
                  <a:cubicBezTo>
                    <a:pt x="558" y="520"/>
                    <a:pt x="548" y="512"/>
                    <a:pt x="549" y="500"/>
                  </a:cubicBezTo>
                  <a:cubicBezTo>
                    <a:pt x="555" y="484"/>
                    <a:pt x="561" y="469"/>
                    <a:pt x="565" y="453"/>
                  </a:cubicBezTo>
                  <a:cubicBezTo>
                    <a:pt x="567" y="453"/>
                    <a:pt x="569" y="453"/>
                    <a:pt x="570" y="453"/>
                  </a:cubicBezTo>
                  <a:cubicBezTo>
                    <a:pt x="579" y="468"/>
                    <a:pt x="591" y="483"/>
                    <a:pt x="592" y="501"/>
                  </a:cubicBezTo>
                  <a:cubicBezTo>
                    <a:pt x="597" y="498"/>
                    <a:pt x="603" y="496"/>
                    <a:pt x="608" y="493"/>
                  </a:cubicBezTo>
                  <a:cubicBezTo>
                    <a:pt x="611" y="498"/>
                    <a:pt x="614" y="502"/>
                    <a:pt x="618" y="506"/>
                  </a:cubicBezTo>
                  <a:cubicBezTo>
                    <a:pt x="626" y="506"/>
                    <a:pt x="635" y="505"/>
                    <a:pt x="643" y="505"/>
                  </a:cubicBezTo>
                  <a:cubicBezTo>
                    <a:pt x="640" y="489"/>
                    <a:pt x="643" y="473"/>
                    <a:pt x="651" y="460"/>
                  </a:cubicBezTo>
                  <a:cubicBezTo>
                    <a:pt x="651" y="448"/>
                    <a:pt x="644" y="439"/>
                    <a:pt x="640" y="429"/>
                  </a:cubicBezTo>
                  <a:cubicBezTo>
                    <a:pt x="646" y="429"/>
                    <a:pt x="652" y="429"/>
                    <a:pt x="658" y="429"/>
                  </a:cubicBezTo>
                  <a:cubicBezTo>
                    <a:pt x="656" y="424"/>
                    <a:pt x="655" y="419"/>
                    <a:pt x="653" y="414"/>
                  </a:cubicBezTo>
                  <a:cubicBezTo>
                    <a:pt x="647" y="415"/>
                    <a:pt x="640" y="415"/>
                    <a:pt x="634" y="415"/>
                  </a:cubicBezTo>
                  <a:cubicBezTo>
                    <a:pt x="631" y="406"/>
                    <a:pt x="629" y="397"/>
                    <a:pt x="625" y="388"/>
                  </a:cubicBezTo>
                  <a:close/>
                  <a:moveTo>
                    <a:pt x="811" y="406"/>
                  </a:moveTo>
                  <a:cubicBezTo>
                    <a:pt x="815" y="404"/>
                    <a:pt x="821" y="397"/>
                    <a:pt x="820" y="392"/>
                  </a:cubicBezTo>
                  <a:cubicBezTo>
                    <a:pt x="813" y="388"/>
                    <a:pt x="802" y="403"/>
                    <a:pt x="811" y="406"/>
                  </a:cubicBezTo>
                  <a:close/>
                  <a:moveTo>
                    <a:pt x="389" y="402"/>
                  </a:moveTo>
                  <a:cubicBezTo>
                    <a:pt x="393" y="405"/>
                    <a:pt x="397" y="408"/>
                    <a:pt x="402" y="410"/>
                  </a:cubicBezTo>
                  <a:cubicBezTo>
                    <a:pt x="405" y="406"/>
                    <a:pt x="408" y="401"/>
                    <a:pt x="411" y="396"/>
                  </a:cubicBezTo>
                  <a:cubicBezTo>
                    <a:pt x="403" y="397"/>
                    <a:pt x="396" y="399"/>
                    <a:pt x="389" y="402"/>
                  </a:cubicBezTo>
                  <a:close/>
                  <a:moveTo>
                    <a:pt x="970" y="417"/>
                  </a:moveTo>
                  <a:cubicBezTo>
                    <a:pt x="966" y="421"/>
                    <a:pt x="966" y="431"/>
                    <a:pt x="959" y="430"/>
                  </a:cubicBezTo>
                  <a:cubicBezTo>
                    <a:pt x="959" y="424"/>
                    <a:pt x="959" y="417"/>
                    <a:pt x="959" y="411"/>
                  </a:cubicBezTo>
                  <a:cubicBezTo>
                    <a:pt x="955" y="416"/>
                    <a:pt x="950" y="421"/>
                    <a:pt x="946" y="426"/>
                  </a:cubicBezTo>
                  <a:cubicBezTo>
                    <a:pt x="947" y="428"/>
                    <a:pt x="947" y="431"/>
                    <a:pt x="948" y="434"/>
                  </a:cubicBezTo>
                  <a:cubicBezTo>
                    <a:pt x="952" y="435"/>
                    <a:pt x="958" y="437"/>
                    <a:pt x="961" y="437"/>
                  </a:cubicBezTo>
                  <a:cubicBezTo>
                    <a:pt x="974" y="430"/>
                    <a:pt x="979" y="414"/>
                    <a:pt x="991" y="405"/>
                  </a:cubicBezTo>
                  <a:cubicBezTo>
                    <a:pt x="990" y="402"/>
                    <a:pt x="989" y="399"/>
                    <a:pt x="988" y="396"/>
                  </a:cubicBezTo>
                  <a:cubicBezTo>
                    <a:pt x="982" y="404"/>
                    <a:pt x="976" y="410"/>
                    <a:pt x="970" y="417"/>
                  </a:cubicBezTo>
                  <a:close/>
                  <a:moveTo>
                    <a:pt x="492" y="404"/>
                  </a:moveTo>
                  <a:cubicBezTo>
                    <a:pt x="493" y="410"/>
                    <a:pt x="504" y="411"/>
                    <a:pt x="505" y="404"/>
                  </a:cubicBezTo>
                  <a:cubicBezTo>
                    <a:pt x="504" y="397"/>
                    <a:pt x="492" y="397"/>
                    <a:pt x="492" y="404"/>
                  </a:cubicBezTo>
                  <a:close/>
                  <a:moveTo>
                    <a:pt x="932" y="401"/>
                  </a:moveTo>
                  <a:cubicBezTo>
                    <a:pt x="926" y="403"/>
                    <a:pt x="926" y="415"/>
                    <a:pt x="933" y="416"/>
                  </a:cubicBezTo>
                  <a:cubicBezTo>
                    <a:pt x="940" y="415"/>
                    <a:pt x="939" y="402"/>
                    <a:pt x="932" y="401"/>
                  </a:cubicBezTo>
                  <a:close/>
                  <a:moveTo>
                    <a:pt x="413" y="403"/>
                  </a:moveTo>
                  <a:cubicBezTo>
                    <a:pt x="412" y="414"/>
                    <a:pt x="416" y="427"/>
                    <a:pt x="428" y="430"/>
                  </a:cubicBezTo>
                  <a:cubicBezTo>
                    <a:pt x="425" y="420"/>
                    <a:pt x="424" y="407"/>
                    <a:pt x="413" y="403"/>
                  </a:cubicBezTo>
                  <a:close/>
                  <a:moveTo>
                    <a:pt x="464" y="413"/>
                  </a:moveTo>
                  <a:cubicBezTo>
                    <a:pt x="470" y="410"/>
                    <a:pt x="470" y="407"/>
                    <a:pt x="464" y="404"/>
                  </a:cubicBezTo>
                  <a:cubicBezTo>
                    <a:pt x="457" y="407"/>
                    <a:pt x="458" y="410"/>
                    <a:pt x="464" y="413"/>
                  </a:cubicBezTo>
                  <a:close/>
                  <a:moveTo>
                    <a:pt x="816" y="406"/>
                  </a:moveTo>
                  <a:cubicBezTo>
                    <a:pt x="814" y="413"/>
                    <a:pt x="817" y="415"/>
                    <a:pt x="823" y="413"/>
                  </a:cubicBezTo>
                  <a:cubicBezTo>
                    <a:pt x="825" y="406"/>
                    <a:pt x="823" y="404"/>
                    <a:pt x="816" y="406"/>
                  </a:cubicBezTo>
                  <a:close/>
                  <a:moveTo>
                    <a:pt x="432" y="408"/>
                  </a:moveTo>
                  <a:cubicBezTo>
                    <a:pt x="434" y="413"/>
                    <a:pt x="437" y="417"/>
                    <a:pt x="440" y="422"/>
                  </a:cubicBezTo>
                  <a:cubicBezTo>
                    <a:pt x="443" y="419"/>
                    <a:pt x="452" y="419"/>
                    <a:pt x="451" y="413"/>
                  </a:cubicBezTo>
                  <a:cubicBezTo>
                    <a:pt x="446" y="409"/>
                    <a:pt x="438" y="410"/>
                    <a:pt x="432" y="408"/>
                  </a:cubicBezTo>
                  <a:close/>
                  <a:moveTo>
                    <a:pt x="662" y="416"/>
                  </a:moveTo>
                  <a:cubicBezTo>
                    <a:pt x="661" y="423"/>
                    <a:pt x="668" y="426"/>
                    <a:pt x="672" y="431"/>
                  </a:cubicBezTo>
                  <a:cubicBezTo>
                    <a:pt x="673" y="429"/>
                    <a:pt x="677" y="427"/>
                    <a:pt x="679" y="426"/>
                  </a:cubicBezTo>
                  <a:cubicBezTo>
                    <a:pt x="676" y="420"/>
                    <a:pt x="674" y="414"/>
                    <a:pt x="670" y="409"/>
                  </a:cubicBezTo>
                  <a:cubicBezTo>
                    <a:pt x="665" y="408"/>
                    <a:pt x="663" y="412"/>
                    <a:pt x="662" y="416"/>
                  </a:cubicBezTo>
                  <a:close/>
                  <a:moveTo>
                    <a:pt x="753" y="432"/>
                  </a:moveTo>
                  <a:cubicBezTo>
                    <a:pt x="761" y="427"/>
                    <a:pt x="769" y="421"/>
                    <a:pt x="775" y="413"/>
                  </a:cubicBezTo>
                  <a:cubicBezTo>
                    <a:pt x="765" y="407"/>
                    <a:pt x="752" y="422"/>
                    <a:pt x="753" y="432"/>
                  </a:cubicBezTo>
                  <a:close/>
                  <a:moveTo>
                    <a:pt x="358" y="414"/>
                  </a:moveTo>
                  <a:cubicBezTo>
                    <a:pt x="343" y="419"/>
                    <a:pt x="368" y="434"/>
                    <a:pt x="368" y="421"/>
                  </a:cubicBezTo>
                  <a:cubicBezTo>
                    <a:pt x="366" y="417"/>
                    <a:pt x="363" y="411"/>
                    <a:pt x="358" y="414"/>
                  </a:cubicBezTo>
                  <a:close/>
                  <a:moveTo>
                    <a:pt x="377" y="424"/>
                  </a:moveTo>
                  <a:cubicBezTo>
                    <a:pt x="388" y="433"/>
                    <a:pt x="406" y="438"/>
                    <a:pt x="411" y="453"/>
                  </a:cubicBezTo>
                  <a:cubicBezTo>
                    <a:pt x="405" y="461"/>
                    <a:pt x="388" y="463"/>
                    <a:pt x="384" y="452"/>
                  </a:cubicBezTo>
                  <a:cubicBezTo>
                    <a:pt x="379" y="445"/>
                    <a:pt x="377" y="426"/>
                    <a:pt x="365" y="435"/>
                  </a:cubicBezTo>
                  <a:cubicBezTo>
                    <a:pt x="374" y="449"/>
                    <a:pt x="383" y="463"/>
                    <a:pt x="393" y="476"/>
                  </a:cubicBezTo>
                  <a:cubicBezTo>
                    <a:pt x="395" y="472"/>
                    <a:pt x="398" y="468"/>
                    <a:pt x="400" y="465"/>
                  </a:cubicBezTo>
                  <a:cubicBezTo>
                    <a:pt x="404" y="465"/>
                    <a:pt x="408" y="465"/>
                    <a:pt x="412" y="465"/>
                  </a:cubicBezTo>
                  <a:cubicBezTo>
                    <a:pt x="414" y="458"/>
                    <a:pt x="420" y="451"/>
                    <a:pt x="426" y="446"/>
                  </a:cubicBezTo>
                  <a:cubicBezTo>
                    <a:pt x="434" y="446"/>
                    <a:pt x="443" y="447"/>
                    <a:pt x="451" y="447"/>
                  </a:cubicBezTo>
                  <a:cubicBezTo>
                    <a:pt x="453" y="438"/>
                    <a:pt x="457" y="429"/>
                    <a:pt x="463" y="420"/>
                  </a:cubicBezTo>
                  <a:cubicBezTo>
                    <a:pt x="455" y="424"/>
                    <a:pt x="447" y="428"/>
                    <a:pt x="439" y="431"/>
                  </a:cubicBezTo>
                  <a:cubicBezTo>
                    <a:pt x="429" y="440"/>
                    <a:pt x="417" y="436"/>
                    <a:pt x="405" y="434"/>
                  </a:cubicBezTo>
                  <a:cubicBezTo>
                    <a:pt x="395" y="431"/>
                    <a:pt x="389" y="420"/>
                    <a:pt x="382" y="413"/>
                  </a:cubicBezTo>
                  <a:cubicBezTo>
                    <a:pt x="376" y="409"/>
                    <a:pt x="372" y="421"/>
                    <a:pt x="377" y="424"/>
                  </a:cubicBezTo>
                  <a:close/>
                  <a:moveTo>
                    <a:pt x="498" y="414"/>
                  </a:moveTo>
                  <a:cubicBezTo>
                    <a:pt x="498" y="416"/>
                    <a:pt x="498" y="420"/>
                    <a:pt x="499" y="423"/>
                  </a:cubicBezTo>
                  <a:cubicBezTo>
                    <a:pt x="502" y="422"/>
                    <a:pt x="506" y="421"/>
                    <a:pt x="509" y="420"/>
                  </a:cubicBezTo>
                  <a:cubicBezTo>
                    <a:pt x="508" y="414"/>
                    <a:pt x="502" y="415"/>
                    <a:pt x="498" y="414"/>
                  </a:cubicBezTo>
                  <a:close/>
                  <a:moveTo>
                    <a:pt x="774" y="430"/>
                  </a:moveTo>
                  <a:cubicBezTo>
                    <a:pt x="779" y="433"/>
                    <a:pt x="785" y="437"/>
                    <a:pt x="791" y="440"/>
                  </a:cubicBezTo>
                  <a:cubicBezTo>
                    <a:pt x="790" y="430"/>
                    <a:pt x="790" y="420"/>
                    <a:pt x="791" y="411"/>
                  </a:cubicBezTo>
                  <a:cubicBezTo>
                    <a:pt x="783" y="416"/>
                    <a:pt x="778" y="423"/>
                    <a:pt x="774" y="430"/>
                  </a:cubicBezTo>
                  <a:close/>
                  <a:moveTo>
                    <a:pt x="800" y="411"/>
                  </a:moveTo>
                  <a:cubicBezTo>
                    <a:pt x="800" y="422"/>
                    <a:pt x="810" y="432"/>
                    <a:pt x="821" y="433"/>
                  </a:cubicBezTo>
                  <a:cubicBezTo>
                    <a:pt x="816" y="424"/>
                    <a:pt x="809" y="416"/>
                    <a:pt x="800" y="411"/>
                  </a:cubicBezTo>
                  <a:close/>
                  <a:moveTo>
                    <a:pt x="1043" y="422"/>
                  </a:moveTo>
                  <a:cubicBezTo>
                    <a:pt x="1052" y="422"/>
                    <a:pt x="1061" y="423"/>
                    <a:pt x="1070" y="425"/>
                  </a:cubicBezTo>
                  <a:cubicBezTo>
                    <a:pt x="1066" y="414"/>
                    <a:pt x="1046" y="406"/>
                    <a:pt x="1043" y="422"/>
                  </a:cubicBezTo>
                  <a:close/>
                  <a:moveTo>
                    <a:pt x="579" y="416"/>
                  </a:moveTo>
                  <a:cubicBezTo>
                    <a:pt x="578" y="426"/>
                    <a:pt x="576" y="436"/>
                    <a:pt x="580" y="446"/>
                  </a:cubicBezTo>
                  <a:cubicBezTo>
                    <a:pt x="583" y="444"/>
                    <a:pt x="588" y="441"/>
                    <a:pt x="591" y="440"/>
                  </a:cubicBezTo>
                  <a:cubicBezTo>
                    <a:pt x="592" y="430"/>
                    <a:pt x="586" y="422"/>
                    <a:pt x="579" y="416"/>
                  </a:cubicBezTo>
                  <a:close/>
                  <a:moveTo>
                    <a:pt x="690" y="416"/>
                  </a:moveTo>
                  <a:cubicBezTo>
                    <a:pt x="689" y="425"/>
                    <a:pt x="688" y="434"/>
                    <a:pt x="692" y="443"/>
                  </a:cubicBezTo>
                  <a:cubicBezTo>
                    <a:pt x="694" y="442"/>
                    <a:pt x="698" y="440"/>
                    <a:pt x="699" y="439"/>
                  </a:cubicBezTo>
                  <a:cubicBezTo>
                    <a:pt x="697" y="431"/>
                    <a:pt x="695" y="423"/>
                    <a:pt x="690" y="416"/>
                  </a:cubicBezTo>
                  <a:close/>
                  <a:moveTo>
                    <a:pt x="709" y="418"/>
                  </a:moveTo>
                  <a:cubicBezTo>
                    <a:pt x="707" y="425"/>
                    <a:pt x="709" y="427"/>
                    <a:pt x="716" y="424"/>
                  </a:cubicBezTo>
                  <a:cubicBezTo>
                    <a:pt x="718" y="417"/>
                    <a:pt x="716" y="415"/>
                    <a:pt x="709" y="418"/>
                  </a:cubicBezTo>
                  <a:close/>
                  <a:moveTo>
                    <a:pt x="1120" y="417"/>
                  </a:moveTo>
                  <a:cubicBezTo>
                    <a:pt x="1118" y="423"/>
                    <a:pt x="1120" y="424"/>
                    <a:pt x="1126" y="422"/>
                  </a:cubicBezTo>
                  <a:cubicBezTo>
                    <a:pt x="1127" y="416"/>
                    <a:pt x="1125" y="415"/>
                    <a:pt x="1120" y="417"/>
                  </a:cubicBezTo>
                  <a:close/>
                  <a:moveTo>
                    <a:pt x="734" y="420"/>
                  </a:moveTo>
                  <a:cubicBezTo>
                    <a:pt x="733" y="426"/>
                    <a:pt x="733" y="433"/>
                    <a:pt x="733" y="440"/>
                  </a:cubicBezTo>
                  <a:cubicBezTo>
                    <a:pt x="738" y="441"/>
                    <a:pt x="744" y="443"/>
                    <a:pt x="750" y="443"/>
                  </a:cubicBezTo>
                  <a:cubicBezTo>
                    <a:pt x="748" y="433"/>
                    <a:pt x="743" y="425"/>
                    <a:pt x="734" y="420"/>
                  </a:cubicBezTo>
                  <a:close/>
                  <a:moveTo>
                    <a:pt x="851" y="422"/>
                  </a:moveTo>
                  <a:cubicBezTo>
                    <a:pt x="848" y="426"/>
                    <a:pt x="845" y="435"/>
                    <a:pt x="852" y="437"/>
                  </a:cubicBezTo>
                  <a:cubicBezTo>
                    <a:pt x="860" y="436"/>
                    <a:pt x="860" y="418"/>
                    <a:pt x="851" y="422"/>
                  </a:cubicBezTo>
                  <a:close/>
                  <a:moveTo>
                    <a:pt x="1133" y="420"/>
                  </a:moveTo>
                  <a:cubicBezTo>
                    <a:pt x="1125" y="422"/>
                    <a:pt x="1131" y="432"/>
                    <a:pt x="1137" y="429"/>
                  </a:cubicBezTo>
                  <a:cubicBezTo>
                    <a:pt x="1145" y="428"/>
                    <a:pt x="1139" y="418"/>
                    <a:pt x="1133" y="420"/>
                  </a:cubicBezTo>
                  <a:close/>
                  <a:moveTo>
                    <a:pt x="238" y="431"/>
                  </a:moveTo>
                  <a:cubicBezTo>
                    <a:pt x="239" y="442"/>
                    <a:pt x="240" y="452"/>
                    <a:pt x="242" y="463"/>
                  </a:cubicBezTo>
                  <a:cubicBezTo>
                    <a:pt x="243" y="462"/>
                    <a:pt x="247" y="461"/>
                    <a:pt x="249" y="461"/>
                  </a:cubicBezTo>
                  <a:cubicBezTo>
                    <a:pt x="249" y="449"/>
                    <a:pt x="250" y="437"/>
                    <a:pt x="251" y="425"/>
                  </a:cubicBezTo>
                  <a:cubicBezTo>
                    <a:pt x="246" y="427"/>
                    <a:pt x="242" y="429"/>
                    <a:pt x="238" y="431"/>
                  </a:cubicBezTo>
                  <a:close/>
                  <a:moveTo>
                    <a:pt x="271" y="429"/>
                  </a:moveTo>
                  <a:cubicBezTo>
                    <a:pt x="270" y="435"/>
                    <a:pt x="272" y="437"/>
                    <a:pt x="277" y="434"/>
                  </a:cubicBezTo>
                  <a:cubicBezTo>
                    <a:pt x="279" y="429"/>
                    <a:pt x="277" y="427"/>
                    <a:pt x="271" y="429"/>
                  </a:cubicBezTo>
                  <a:close/>
                  <a:moveTo>
                    <a:pt x="325" y="429"/>
                  </a:moveTo>
                  <a:cubicBezTo>
                    <a:pt x="323" y="434"/>
                    <a:pt x="323" y="439"/>
                    <a:pt x="326" y="444"/>
                  </a:cubicBezTo>
                  <a:cubicBezTo>
                    <a:pt x="332" y="440"/>
                    <a:pt x="336" y="434"/>
                    <a:pt x="340" y="429"/>
                  </a:cubicBezTo>
                  <a:cubicBezTo>
                    <a:pt x="335" y="429"/>
                    <a:pt x="330" y="429"/>
                    <a:pt x="325" y="429"/>
                  </a:cubicBezTo>
                  <a:close/>
                  <a:moveTo>
                    <a:pt x="465" y="456"/>
                  </a:moveTo>
                  <a:cubicBezTo>
                    <a:pt x="469" y="447"/>
                    <a:pt x="473" y="438"/>
                    <a:pt x="475" y="428"/>
                  </a:cubicBezTo>
                  <a:cubicBezTo>
                    <a:pt x="463" y="431"/>
                    <a:pt x="457" y="446"/>
                    <a:pt x="465" y="456"/>
                  </a:cubicBezTo>
                  <a:close/>
                  <a:moveTo>
                    <a:pt x="483" y="428"/>
                  </a:moveTo>
                  <a:cubicBezTo>
                    <a:pt x="482" y="434"/>
                    <a:pt x="482" y="439"/>
                    <a:pt x="481" y="445"/>
                  </a:cubicBezTo>
                  <a:cubicBezTo>
                    <a:pt x="488" y="445"/>
                    <a:pt x="495" y="445"/>
                    <a:pt x="502" y="444"/>
                  </a:cubicBezTo>
                  <a:cubicBezTo>
                    <a:pt x="498" y="437"/>
                    <a:pt x="491" y="432"/>
                    <a:pt x="483" y="428"/>
                  </a:cubicBezTo>
                  <a:close/>
                  <a:moveTo>
                    <a:pt x="716" y="434"/>
                  </a:moveTo>
                  <a:cubicBezTo>
                    <a:pt x="713" y="435"/>
                    <a:pt x="710" y="436"/>
                    <a:pt x="708" y="436"/>
                  </a:cubicBezTo>
                  <a:cubicBezTo>
                    <a:pt x="705" y="441"/>
                    <a:pt x="704" y="447"/>
                    <a:pt x="700" y="451"/>
                  </a:cubicBezTo>
                  <a:cubicBezTo>
                    <a:pt x="690" y="453"/>
                    <a:pt x="684" y="444"/>
                    <a:pt x="679" y="438"/>
                  </a:cubicBezTo>
                  <a:cubicBezTo>
                    <a:pt x="678" y="439"/>
                    <a:pt x="671" y="438"/>
                    <a:pt x="674" y="441"/>
                  </a:cubicBezTo>
                  <a:cubicBezTo>
                    <a:pt x="681" y="450"/>
                    <a:pt x="695" y="458"/>
                    <a:pt x="690" y="471"/>
                  </a:cubicBezTo>
                  <a:cubicBezTo>
                    <a:pt x="685" y="482"/>
                    <a:pt x="671" y="478"/>
                    <a:pt x="661" y="478"/>
                  </a:cubicBezTo>
                  <a:cubicBezTo>
                    <a:pt x="667" y="488"/>
                    <a:pt x="674" y="499"/>
                    <a:pt x="675" y="512"/>
                  </a:cubicBezTo>
                  <a:cubicBezTo>
                    <a:pt x="676" y="523"/>
                    <a:pt x="662" y="522"/>
                    <a:pt x="655" y="522"/>
                  </a:cubicBezTo>
                  <a:cubicBezTo>
                    <a:pt x="650" y="531"/>
                    <a:pt x="641" y="532"/>
                    <a:pt x="632" y="531"/>
                  </a:cubicBezTo>
                  <a:cubicBezTo>
                    <a:pt x="636" y="541"/>
                    <a:pt x="637" y="553"/>
                    <a:pt x="629" y="562"/>
                  </a:cubicBezTo>
                  <a:cubicBezTo>
                    <a:pt x="621" y="568"/>
                    <a:pt x="612" y="563"/>
                    <a:pt x="603" y="562"/>
                  </a:cubicBezTo>
                  <a:cubicBezTo>
                    <a:pt x="601" y="568"/>
                    <a:pt x="599" y="575"/>
                    <a:pt x="596" y="581"/>
                  </a:cubicBezTo>
                  <a:cubicBezTo>
                    <a:pt x="589" y="582"/>
                    <a:pt x="581" y="583"/>
                    <a:pt x="573" y="584"/>
                  </a:cubicBezTo>
                  <a:cubicBezTo>
                    <a:pt x="573" y="585"/>
                    <a:pt x="572" y="588"/>
                    <a:pt x="572" y="590"/>
                  </a:cubicBezTo>
                  <a:cubicBezTo>
                    <a:pt x="579" y="590"/>
                    <a:pt x="584" y="595"/>
                    <a:pt x="588" y="600"/>
                  </a:cubicBezTo>
                  <a:cubicBezTo>
                    <a:pt x="596" y="592"/>
                    <a:pt x="600" y="580"/>
                    <a:pt x="611" y="576"/>
                  </a:cubicBezTo>
                  <a:cubicBezTo>
                    <a:pt x="627" y="586"/>
                    <a:pt x="619" y="606"/>
                    <a:pt x="615" y="620"/>
                  </a:cubicBezTo>
                  <a:cubicBezTo>
                    <a:pt x="610" y="636"/>
                    <a:pt x="591" y="638"/>
                    <a:pt x="579" y="648"/>
                  </a:cubicBezTo>
                  <a:cubicBezTo>
                    <a:pt x="572" y="653"/>
                    <a:pt x="563" y="649"/>
                    <a:pt x="556" y="647"/>
                  </a:cubicBezTo>
                  <a:cubicBezTo>
                    <a:pt x="543" y="651"/>
                    <a:pt x="528" y="649"/>
                    <a:pt x="515" y="648"/>
                  </a:cubicBezTo>
                  <a:cubicBezTo>
                    <a:pt x="529" y="654"/>
                    <a:pt x="543" y="662"/>
                    <a:pt x="549" y="677"/>
                  </a:cubicBezTo>
                  <a:cubicBezTo>
                    <a:pt x="555" y="674"/>
                    <a:pt x="560" y="670"/>
                    <a:pt x="565" y="667"/>
                  </a:cubicBezTo>
                  <a:cubicBezTo>
                    <a:pt x="567" y="666"/>
                    <a:pt x="572" y="666"/>
                    <a:pt x="574" y="665"/>
                  </a:cubicBezTo>
                  <a:cubicBezTo>
                    <a:pt x="591" y="656"/>
                    <a:pt x="614" y="667"/>
                    <a:pt x="624" y="683"/>
                  </a:cubicBezTo>
                  <a:cubicBezTo>
                    <a:pt x="627" y="678"/>
                    <a:pt x="630" y="672"/>
                    <a:pt x="635" y="668"/>
                  </a:cubicBezTo>
                  <a:cubicBezTo>
                    <a:pt x="642" y="671"/>
                    <a:pt x="649" y="679"/>
                    <a:pt x="657" y="678"/>
                  </a:cubicBezTo>
                  <a:cubicBezTo>
                    <a:pt x="660" y="668"/>
                    <a:pt x="656" y="658"/>
                    <a:pt x="658" y="648"/>
                  </a:cubicBezTo>
                  <a:cubicBezTo>
                    <a:pt x="663" y="630"/>
                    <a:pt x="663" y="611"/>
                    <a:pt x="662" y="592"/>
                  </a:cubicBezTo>
                  <a:cubicBezTo>
                    <a:pt x="666" y="578"/>
                    <a:pt x="679" y="591"/>
                    <a:pt x="685" y="596"/>
                  </a:cubicBezTo>
                  <a:cubicBezTo>
                    <a:pt x="691" y="589"/>
                    <a:pt x="694" y="580"/>
                    <a:pt x="694" y="570"/>
                  </a:cubicBezTo>
                  <a:cubicBezTo>
                    <a:pt x="686" y="574"/>
                    <a:pt x="677" y="583"/>
                    <a:pt x="667" y="577"/>
                  </a:cubicBezTo>
                  <a:cubicBezTo>
                    <a:pt x="655" y="573"/>
                    <a:pt x="653" y="559"/>
                    <a:pt x="652" y="548"/>
                  </a:cubicBezTo>
                  <a:cubicBezTo>
                    <a:pt x="655" y="546"/>
                    <a:pt x="658" y="545"/>
                    <a:pt x="661" y="543"/>
                  </a:cubicBezTo>
                  <a:cubicBezTo>
                    <a:pt x="661" y="527"/>
                    <a:pt x="681" y="523"/>
                    <a:pt x="693" y="529"/>
                  </a:cubicBezTo>
                  <a:cubicBezTo>
                    <a:pt x="696" y="526"/>
                    <a:pt x="699" y="523"/>
                    <a:pt x="703" y="520"/>
                  </a:cubicBezTo>
                  <a:cubicBezTo>
                    <a:pt x="696" y="514"/>
                    <a:pt x="681" y="508"/>
                    <a:pt x="686" y="496"/>
                  </a:cubicBezTo>
                  <a:cubicBezTo>
                    <a:pt x="688" y="480"/>
                    <a:pt x="706" y="478"/>
                    <a:pt x="716" y="469"/>
                  </a:cubicBezTo>
                  <a:cubicBezTo>
                    <a:pt x="722" y="474"/>
                    <a:pt x="728" y="479"/>
                    <a:pt x="733" y="484"/>
                  </a:cubicBezTo>
                  <a:cubicBezTo>
                    <a:pt x="739" y="483"/>
                    <a:pt x="743" y="479"/>
                    <a:pt x="746" y="473"/>
                  </a:cubicBezTo>
                  <a:cubicBezTo>
                    <a:pt x="743" y="467"/>
                    <a:pt x="742" y="460"/>
                    <a:pt x="742" y="452"/>
                  </a:cubicBezTo>
                  <a:cubicBezTo>
                    <a:pt x="735" y="450"/>
                    <a:pt x="728" y="446"/>
                    <a:pt x="723" y="441"/>
                  </a:cubicBezTo>
                  <a:cubicBezTo>
                    <a:pt x="723" y="438"/>
                    <a:pt x="723" y="431"/>
                    <a:pt x="723" y="428"/>
                  </a:cubicBezTo>
                  <a:cubicBezTo>
                    <a:pt x="721" y="430"/>
                    <a:pt x="718" y="433"/>
                    <a:pt x="716" y="434"/>
                  </a:cubicBezTo>
                  <a:close/>
                  <a:moveTo>
                    <a:pt x="1008" y="428"/>
                  </a:moveTo>
                  <a:cubicBezTo>
                    <a:pt x="1004" y="433"/>
                    <a:pt x="1012" y="444"/>
                    <a:pt x="1018" y="440"/>
                  </a:cubicBezTo>
                  <a:cubicBezTo>
                    <a:pt x="1021" y="434"/>
                    <a:pt x="1014" y="425"/>
                    <a:pt x="1008" y="428"/>
                  </a:cubicBezTo>
                  <a:close/>
                  <a:moveTo>
                    <a:pt x="1053" y="428"/>
                  </a:moveTo>
                  <a:cubicBezTo>
                    <a:pt x="1049" y="433"/>
                    <a:pt x="1059" y="441"/>
                    <a:pt x="1063" y="435"/>
                  </a:cubicBezTo>
                  <a:cubicBezTo>
                    <a:pt x="1067" y="429"/>
                    <a:pt x="1057" y="423"/>
                    <a:pt x="1053" y="428"/>
                  </a:cubicBezTo>
                  <a:close/>
                  <a:moveTo>
                    <a:pt x="315" y="457"/>
                  </a:moveTo>
                  <a:cubicBezTo>
                    <a:pt x="315" y="449"/>
                    <a:pt x="315" y="440"/>
                    <a:pt x="312" y="432"/>
                  </a:cubicBezTo>
                  <a:cubicBezTo>
                    <a:pt x="299" y="433"/>
                    <a:pt x="306" y="454"/>
                    <a:pt x="315" y="457"/>
                  </a:cubicBezTo>
                  <a:close/>
                  <a:moveTo>
                    <a:pt x="504" y="433"/>
                  </a:moveTo>
                  <a:cubicBezTo>
                    <a:pt x="507" y="438"/>
                    <a:pt x="510" y="443"/>
                    <a:pt x="513" y="449"/>
                  </a:cubicBezTo>
                  <a:cubicBezTo>
                    <a:pt x="516" y="444"/>
                    <a:pt x="518" y="440"/>
                    <a:pt x="521" y="436"/>
                  </a:cubicBezTo>
                  <a:cubicBezTo>
                    <a:pt x="515" y="435"/>
                    <a:pt x="510" y="434"/>
                    <a:pt x="504" y="433"/>
                  </a:cubicBezTo>
                  <a:close/>
                  <a:moveTo>
                    <a:pt x="1089" y="432"/>
                  </a:moveTo>
                  <a:cubicBezTo>
                    <a:pt x="1085" y="438"/>
                    <a:pt x="1094" y="443"/>
                    <a:pt x="1098" y="438"/>
                  </a:cubicBezTo>
                  <a:cubicBezTo>
                    <a:pt x="1102" y="433"/>
                    <a:pt x="1093" y="427"/>
                    <a:pt x="1089" y="432"/>
                  </a:cubicBezTo>
                  <a:close/>
                  <a:moveTo>
                    <a:pt x="1124" y="439"/>
                  </a:moveTo>
                  <a:cubicBezTo>
                    <a:pt x="1128" y="442"/>
                    <a:pt x="1134" y="445"/>
                    <a:pt x="1139" y="448"/>
                  </a:cubicBezTo>
                  <a:cubicBezTo>
                    <a:pt x="1139" y="443"/>
                    <a:pt x="1139" y="438"/>
                    <a:pt x="1137" y="433"/>
                  </a:cubicBezTo>
                  <a:cubicBezTo>
                    <a:pt x="1132" y="435"/>
                    <a:pt x="1125" y="432"/>
                    <a:pt x="1124" y="439"/>
                  </a:cubicBezTo>
                  <a:close/>
                  <a:moveTo>
                    <a:pt x="350" y="440"/>
                  </a:moveTo>
                  <a:cubicBezTo>
                    <a:pt x="346" y="446"/>
                    <a:pt x="356" y="452"/>
                    <a:pt x="360" y="447"/>
                  </a:cubicBezTo>
                  <a:cubicBezTo>
                    <a:pt x="365" y="441"/>
                    <a:pt x="354" y="435"/>
                    <a:pt x="350" y="440"/>
                  </a:cubicBezTo>
                  <a:close/>
                  <a:moveTo>
                    <a:pt x="525" y="453"/>
                  </a:moveTo>
                  <a:cubicBezTo>
                    <a:pt x="530" y="450"/>
                    <a:pt x="536" y="446"/>
                    <a:pt x="541" y="441"/>
                  </a:cubicBezTo>
                  <a:cubicBezTo>
                    <a:pt x="532" y="440"/>
                    <a:pt x="524" y="443"/>
                    <a:pt x="525" y="453"/>
                  </a:cubicBezTo>
                  <a:close/>
                  <a:moveTo>
                    <a:pt x="772" y="439"/>
                  </a:moveTo>
                  <a:cubicBezTo>
                    <a:pt x="774" y="446"/>
                    <a:pt x="776" y="453"/>
                    <a:pt x="778" y="460"/>
                  </a:cubicBezTo>
                  <a:cubicBezTo>
                    <a:pt x="776" y="464"/>
                    <a:pt x="768" y="468"/>
                    <a:pt x="771" y="473"/>
                  </a:cubicBezTo>
                  <a:cubicBezTo>
                    <a:pt x="777" y="480"/>
                    <a:pt x="772" y="486"/>
                    <a:pt x="766" y="491"/>
                  </a:cubicBezTo>
                  <a:cubicBezTo>
                    <a:pt x="766" y="497"/>
                    <a:pt x="769" y="506"/>
                    <a:pt x="760" y="507"/>
                  </a:cubicBezTo>
                  <a:cubicBezTo>
                    <a:pt x="757" y="500"/>
                    <a:pt x="755" y="492"/>
                    <a:pt x="750" y="486"/>
                  </a:cubicBezTo>
                  <a:cubicBezTo>
                    <a:pt x="747" y="495"/>
                    <a:pt x="742" y="507"/>
                    <a:pt x="751" y="515"/>
                  </a:cubicBezTo>
                  <a:cubicBezTo>
                    <a:pt x="756" y="515"/>
                    <a:pt x="761" y="514"/>
                    <a:pt x="766" y="513"/>
                  </a:cubicBezTo>
                  <a:cubicBezTo>
                    <a:pt x="771" y="507"/>
                    <a:pt x="778" y="501"/>
                    <a:pt x="777" y="492"/>
                  </a:cubicBezTo>
                  <a:cubicBezTo>
                    <a:pt x="777" y="483"/>
                    <a:pt x="783" y="476"/>
                    <a:pt x="788" y="469"/>
                  </a:cubicBezTo>
                  <a:cubicBezTo>
                    <a:pt x="784" y="463"/>
                    <a:pt x="782" y="457"/>
                    <a:pt x="780" y="450"/>
                  </a:cubicBezTo>
                  <a:cubicBezTo>
                    <a:pt x="785" y="453"/>
                    <a:pt x="790" y="456"/>
                    <a:pt x="794" y="458"/>
                  </a:cubicBezTo>
                  <a:cubicBezTo>
                    <a:pt x="794" y="457"/>
                    <a:pt x="794" y="453"/>
                    <a:pt x="793" y="451"/>
                  </a:cubicBezTo>
                  <a:cubicBezTo>
                    <a:pt x="786" y="447"/>
                    <a:pt x="779" y="443"/>
                    <a:pt x="772" y="439"/>
                  </a:cubicBezTo>
                  <a:close/>
                  <a:moveTo>
                    <a:pt x="900" y="443"/>
                  </a:moveTo>
                  <a:cubicBezTo>
                    <a:pt x="906" y="456"/>
                    <a:pt x="921" y="452"/>
                    <a:pt x="928" y="443"/>
                  </a:cubicBezTo>
                  <a:cubicBezTo>
                    <a:pt x="919" y="441"/>
                    <a:pt x="908" y="436"/>
                    <a:pt x="900" y="443"/>
                  </a:cubicBezTo>
                  <a:close/>
                  <a:moveTo>
                    <a:pt x="957" y="464"/>
                  </a:moveTo>
                  <a:cubicBezTo>
                    <a:pt x="970" y="464"/>
                    <a:pt x="971" y="449"/>
                    <a:pt x="974" y="440"/>
                  </a:cubicBezTo>
                  <a:cubicBezTo>
                    <a:pt x="962" y="441"/>
                    <a:pt x="961" y="455"/>
                    <a:pt x="957" y="464"/>
                  </a:cubicBezTo>
                  <a:close/>
                  <a:moveTo>
                    <a:pt x="390" y="444"/>
                  </a:moveTo>
                  <a:cubicBezTo>
                    <a:pt x="387" y="448"/>
                    <a:pt x="394" y="455"/>
                    <a:pt x="398" y="451"/>
                  </a:cubicBezTo>
                  <a:cubicBezTo>
                    <a:pt x="401" y="447"/>
                    <a:pt x="394" y="440"/>
                    <a:pt x="390" y="444"/>
                  </a:cubicBezTo>
                  <a:close/>
                  <a:moveTo>
                    <a:pt x="657" y="445"/>
                  </a:moveTo>
                  <a:cubicBezTo>
                    <a:pt x="659" y="451"/>
                    <a:pt x="660" y="458"/>
                    <a:pt x="664" y="464"/>
                  </a:cubicBezTo>
                  <a:cubicBezTo>
                    <a:pt x="669" y="469"/>
                    <a:pt x="680" y="474"/>
                    <a:pt x="682" y="464"/>
                  </a:cubicBezTo>
                  <a:cubicBezTo>
                    <a:pt x="676" y="455"/>
                    <a:pt x="667" y="450"/>
                    <a:pt x="657" y="445"/>
                  </a:cubicBezTo>
                  <a:close/>
                  <a:moveTo>
                    <a:pt x="938" y="454"/>
                  </a:moveTo>
                  <a:cubicBezTo>
                    <a:pt x="947" y="459"/>
                    <a:pt x="951" y="452"/>
                    <a:pt x="953" y="444"/>
                  </a:cubicBezTo>
                  <a:cubicBezTo>
                    <a:pt x="948" y="446"/>
                    <a:pt x="931" y="444"/>
                    <a:pt x="938" y="454"/>
                  </a:cubicBezTo>
                  <a:close/>
                  <a:moveTo>
                    <a:pt x="1065" y="458"/>
                  </a:moveTo>
                  <a:cubicBezTo>
                    <a:pt x="1070" y="458"/>
                    <a:pt x="1076" y="458"/>
                    <a:pt x="1081" y="458"/>
                  </a:cubicBezTo>
                  <a:cubicBezTo>
                    <a:pt x="1086" y="453"/>
                    <a:pt x="1081" y="447"/>
                    <a:pt x="1078" y="442"/>
                  </a:cubicBezTo>
                  <a:cubicBezTo>
                    <a:pt x="1075" y="448"/>
                    <a:pt x="1069" y="452"/>
                    <a:pt x="1065" y="458"/>
                  </a:cubicBezTo>
                  <a:close/>
                  <a:moveTo>
                    <a:pt x="1088" y="445"/>
                  </a:moveTo>
                  <a:cubicBezTo>
                    <a:pt x="1091" y="451"/>
                    <a:pt x="1095" y="455"/>
                    <a:pt x="1101" y="458"/>
                  </a:cubicBezTo>
                  <a:cubicBezTo>
                    <a:pt x="1102" y="448"/>
                    <a:pt x="1096" y="444"/>
                    <a:pt x="1088" y="445"/>
                  </a:cubicBezTo>
                  <a:close/>
                  <a:moveTo>
                    <a:pt x="317" y="465"/>
                  </a:moveTo>
                  <a:cubicBezTo>
                    <a:pt x="314" y="471"/>
                    <a:pt x="323" y="473"/>
                    <a:pt x="327" y="476"/>
                  </a:cubicBezTo>
                  <a:cubicBezTo>
                    <a:pt x="326" y="471"/>
                    <a:pt x="325" y="466"/>
                    <a:pt x="324" y="462"/>
                  </a:cubicBezTo>
                  <a:cubicBezTo>
                    <a:pt x="330" y="459"/>
                    <a:pt x="337" y="455"/>
                    <a:pt x="336" y="447"/>
                  </a:cubicBezTo>
                  <a:cubicBezTo>
                    <a:pt x="328" y="451"/>
                    <a:pt x="320" y="456"/>
                    <a:pt x="317" y="465"/>
                  </a:cubicBezTo>
                  <a:close/>
                  <a:moveTo>
                    <a:pt x="1116" y="465"/>
                  </a:moveTo>
                  <a:cubicBezTo>
                    <a:pt x="1123" y="462"/>
                    <a:pt x="1128" y="455"/>
                    <a:pt x="1132" y="448"/>
                  </a:cubicBezTo>
                  <a:cubicBezTo>
                    <a:pt x="1123" y="449"/>
                    <a:pt x="1115" y="456"/>
                    <a:pt x="1116" y="465"/>
                  </a:cubicBezTo>
                  <a:close/>
                  <a:moveTo>
                    <a:pt x="864" y="463"/>
                  </a:moveTo>
                  <a:cubicBezTo>
                    <a:pt x="873" y="463"/>
                    <a:pt x="882" y="461"/>
                    <a:pt x="890" y="457"/>
                  </a:cubicBezTo>
                  <a:cubicBezTo>
                    <a:pt x="889" y="454"/>
                    <a:pt x="887" y="452"/>
                    <a:pt x="886" y="450"/>
                  </a:cubicBezTo>
                  <a:cubicBezTo>
                    <a:pt x="878" y="453"/>
                    <a:pt x="868" y="454"/>
                    <a:pt x="864" y="463"/>
                  </a:cubicBezTo>
                  <a:close/>
                  <a:moveTo>
                    <a:pt x="300" y="457"/>
                  </a:moveTo>
                  <a:cubicBezTo>
                    <a:pt x="291" y="462"/>
                    <a:pt x="310" y="473"/>
                    <a:pt x="312" y="464"/>
                  </a:cubicBezTo>
                  <a:cubicBezTo>
                    <a:pt x="311" y="459"/>
                    <a:pt x="305" y="456"/>
                    <a:pt x="300" y="457"/>
                  </a:cubicBezTo>
                  <a:close/>
                  <a:moveTo>
                    <a:pt x="443" y="454"/>
                  </a:moveTo>
                  <a:cubicBezTo>
                    <a:pt x="445" y="460"/>
                    <a:pt x="446" y="466"/>
                    <a:pt x="449" y="470"/>
                  </a:cubicBezTo>
                  <a:cubicBezTo>
                    <a:pt x="455" y="473"/>
                    <a:pt x="462" y="470"/>
                    <a:pt x="468" y="469"/>
                  </a:cubicBezTo>
                  <a:cubicBezTo>
                    <a:pt x="462" y="461"/>
                    <a:pt x="453" y="456"/>
                    <a:pt x="443" y="454"/>
                  </a:cubicBezTo>
                  <a:close/>
                  <a:moveTo>
                    <a:pt x="548" y="458"/>
                  </a:moveTo>
                  <a:cubicBezTo>
                    <a:pt x="548" y="458"/>
                    <a:pt x="548" y="458"/>
                    <a:pt x="548" y="458"/>
                  </a:cubicBezTo>
                  <a:moveTo>
                    <a:pt x="900" y="456"/>
                  </a:moveTo>
                  <a:cubicBezTo>
                    <a:pt x="896" y="465"/>
                    <a:pt x="891" y="473"/>
                    <a:pt x="886" y="481"/>
                  </a:cubicBezTo>
                  <a:cubicBezTo>
                    <a:pt x="892" y="481"/>
                    <a:pt x="899" y="481"/>
                    <a:pt x="906" y="481"/>
                  </a:cubicBezTo>
                  <a:cubicBezTo>
                    <a:pt x="905" y="473"/>
                    <a:pt x="903" y="464"/>
                    <a:pt x="900" y="456"/>
                  </a:cubicBezTo>
                  <a:close/>
                  <a:moveTo>
                    <a:pt x="424" y="473"/>
                  </a:moveTo>
                  <a:cubicBezTo>
                    <a:pt x="426" y="471"/>
                    <a:pt x="428" y="467"/>
                    <a:pt x="429" y="465"/>
                  </a:cubicBezTo>
                  <a:cubicBezTo>
                    <a:pt x="424" y="453"/>
                    <a:pt x="412" y="472"/>
                    <a:pt x="424" y="473"/>
                  </a:cubicBezTo>
                  <a:close/>
                  <a:moveTo>
                    <a:pt x="913" y="463"/>
                  </a:moveTo>
                  <a:cubicBezTo>
                    <a:pt x="913" y="473"/>
                    <a:pt x="916" y="481"/>
                    <a:pt x="919" y="490"/>
                  </a:cubicBezTo>
                  <a:cubicBezTo>
                    <a:pt x="921" y="490"/>
                    <a:pt x="924" y="489"/>
                    <a:pt x="926" y="489"/>
                  </a:cubicBezTo>
                  <a:cubicBezTo>
                    <a:pt x="926" y="478"/>
                    <a:pt x="921" y="469"/>
                    <a:pt x="913" y="463"/>
                  </a:cubicBezTo>
                  <a:close/>
                  <a:moveTo>
                    <a:pt x="1096" y="465"/>
                  </a:moveTo>
                  <a:cubicBezTo>
                    <a:pt x="1098" y="468"/>
                    <a:pt x="1101" y="475"/>
                    <a:pt x="1103" y="478"/>
                  </a:cubicBezTo>
                  <a:cubicBezTo>
                    <a:pt x="1108" y="483"/>
                    <a:pt x="1114" y="474"/>
                    <a:pt x="1109" y="470"/>
                  </a:cubicBezTo>
                  <a:cubicBezTo>
                    <a:pt x="1107" y="465"/>
                    <a:pt x="1101" y="466"/>
                    <a:pt x="1096" y="465"/>
                  </a:cubicBezTo>
                  <a:close/>
                  <a:moveTo>
                    <a:pt x="1129" y="464"/>
                  </a:moveTo>
                  <a:cubicBezTo>
                    <a:pt x="1124" y="468"/>
                    <a:pt x="1118" y="471"/>
                    <a:pt x="1117" y="477"/>
                  </a:cubicBezTo>
                  <a:cubicBezTo>
                    <a:pt x="1124" y="476"/>
                    <a:pt x="1131" y="476"/>
                    <a:pt x="1138" y="475"/>
                  </a:cubicBezTo>
                  <a:cubicBezTo>
                    <a:pt x="1135" y="471"/>
                    <a:pt x="1132" y="467"/>
                    <a:pt x="1129" y="464"/>
                  </a:cubicBezTo>
                  <a:close/>
                  <a:moveTo>
                    <a:pt x="426" y="488"/>
                  </a:moveTo>
                  <a:cubicBezTo>
                    <a:pt x="433" y="489"/>
                    <a:pt x="440" y="490"/>
                    <a:pt x="446" y="494"/>
                  </a:cubicBezTo>
                  <a:cubicBezTo>
                    <a:pt x="447" y="507"/>
                    <a:pt x="453" y="521"/>
                    <a:pt x="443" y="532"/>
                  </a:cubicBezTo>
                  <a:cubicBezTo>
                    <a:pt x="438" y="538"/>
                    <a:pt x="433" y="545"/>
                    <a:pt x="426" y="550"/>
                  </a:cubicBezTo>
                  <a:cubicBezTo>
                    <a:pt x="412" y="554"/>
                    <a:pt x="397" y="559"/>
                    <a:pt x="383" y="564"/>
                  </a:cubicBezTo>
                  <a:cubicBezTo>
                    <a:pt x="395" y="565"/>
                    <a:pt x="408" y="567"/>
                    <a:pt x="417" y="575"/>
                  </a:cubicBezTo>
                  <a:cubicBezTo>
                    <a:pt x="424" y="568"/>
                    <a:pt x="430" y="560"/>
                    <a:pt x="439" y="555"/>
                  </a:cubicBezTo>
                  <a:cubicBezTo>
                    <a:pt x="449" y="551"/>
                    <a:pt x="460" y="554"/>
                    <a:pt x="469" y="557"/>
                  </a:cubicBezTo>
                  <a:cubicBezTo>
                    <a:pt x="471" y="554"/>
                    <a:pt x="474" y="550"/>
                    <a:pt x="476" y="547"/>
                  </a:cubicBezTo>
                  <a:cubicBezTo>
                    <a:pt x="482" y="548"/>
                    <a:pt x="488" y="549"/>
                    <a:pt x="495" y="550"/>
                  </a:cubicBezTo>
                  <a:cubicBezTo>
                    <a:pt x="485" y="529"/>
                    <a:pt x="488" y="503"/>
                    <a:pt x="470" y="486"/>
                  </a:cubicBezTo>
                  <a:cubicBezTo>
                    <a:pt x="466" y="477"/>
                    <a:pt x="455" y="482"/>
                    <a:pt x="447" y="481"/>
                  </a:cubicBezTo>
                  <a:cubicBezTo>
                    <a:pt x="444" y="477"/>
                    <a:pt x="441" y="473"/>
                    <a:pt x="438" y="469"/>
                  </a:cubicBezTo>
                  <a:cubicBezTo>
                    <a:pt x="434" y="475"/>
                    <a:pt x="430" y="481"/>
                    <a:pt x="426" y="488"/>
                  </a:cubicBezTo>
                  <a:close/>
                  <a:moveTo>
                    <a:pt x="1009" y="499"/>
                  </a:moveTo>
                  <a:cubicBezTo>
                    <a:pt x="1012" y="501"/>
                    <a:pt x="1015" y="502"/>
                    <a:pt x="1019" y="503"/>
                  </a:cubicBezTo>
                  <a:cubicBezTo>
                    <a:pt x="1027" y="493"/>
                    <a:pt x="1037" y="482"/>
                    <a:pt x="1034" y="468"/>
                  </a:cubicBezTo>
                  <a:cubicBezTo>
                    <a:pt x="1024" y="477"/>
                    <a:pt x="1018" y="489"/>
                    <a:pt x="1009" y="499"/>
                  </a:cubicBezTo>
                  <a:close/>
                  <a:moveTo>
                    <a:pt x="1073" y="469"/>
                  </a:moveTo>
                  <a:cubicBezTo>
                    <a:pt x="1072" y="470"/>
                    <a:pt x="1070" y="472"/>
                    <a:pt x="1068" y="474"/>
                  </a:cubicBezTo>
                  <a:cubicBezTo>
                    <a:pt x="1071" y="488"/>
                    <a:pt x="1088" y="466"/>
                    <a:pt x="1073" y="469"/>
                  </a:cubicBezTo>
                  <a:close/>
                  <a:moveTo>
                    <a:pt x="304" y="489"/>
                  </a:moveTo>
                  <a:cubicBezTo>
                    <a:pt x="310" y="489"/>
                    <a:pt x="315" y="478"/>
                    <a:pt x="308" y="475"/>
                  </a:cubicBezTo>
                  <a:cubicBezTo>
                    <a:pt x="301" y="474"/>
                    <a:pt x="297" y="486"/>
                    <a:pt x="304" y="489"/>
                  </a:cubicBezTo>
                  <a:close/>
                  <a:moveTo>
                    <a:pt x="345" y="476"/>
                  </a:moveTo>
                  <a:cubicBezTo>
                    <a:pt x="347" y="482"/>
                    <a:pt x="349" y="487"/>
                    <a:pt x="352" y="492"/>
                  </a:cubicBezTo>
                  <a:cubicBezTo>
                    <a:pt x="358" y="492"/>
                    <a:pt x="360" y="490"/>
                    <a:pt x="359" y="484"/>
                  </a:cubicBezTo>
                  <a:cubicBezTo>
                    <a:pt x="358" y="477"/>
                    <a:pt x="350" y="478"/>
                    <a:pt x="345" y="476"/>
                  </a:cubicBezTo>
                  <a:close/>
                  <a:moveTo>
                    <a:pt x="381" y="479"/>
                  </a:moveTo>
                  <a:cubicBezTo>
                    <a:pt x="377" y="481"/>
                    <a:pt x="378" y="485"/>
                    <a:pt x="379" y="489"/>
                  </a:cubicBezTo>
                  <a:cubicBezTo>
                    <a:pt x="381" y="498"/>
                    <a:pt x="397" y="498"/>
                    <a:pt x="397" y="488"/>
                  </a:cubicBezTo>
                  <a:cubicBezTo>
                    <a:pt x="393" y="483"/>
                    <a:pt x="387" y="480"/>
                    <a:pt x="381" y="479"/>
                  </a:cubicBezTo>
                  <a:close/>
                  <a:moveTo>
                    <a:pt x="560" y="504"/>
                  </a:moveTo>
                  <a:cubicBezTo>
                    <a:pt x="560" y="510"/>
                    <a:pt x="568" y="511"/>
                    <a:pt x="572" y="515"/>
                  </a:cubicBezTo>
                  <a:cubicBezTo>
                    <a:pt x="569" y="505"/>
                    <a:pt x="566" y="491"/>
                    <a:pt x="581" y="489"/>
                  </a:cubicBezTo>
                  <a:cubicBezTo>
                    <a:pt x="577" y="485"/>
                    <a:pt x="573" y="480"/>
                    <a:pt x="570" y="476"/>
                  </a:cubicBezTo>
                  <a:cubicBezTo>
                    <a:pt x="566" y="485"/>
                    <a:pt x="561" y="494"/>
                    <a:pt x="560" y="504"/>
                  </a:cubicBezTo>
                  <a:close/>
                  <a:moveTo>
                    <a:pt x="317" y="480"/>
                  </a:moveTo>
                  <a:cubicBezTo>
                    <a:pt x="317" y="486"/>
                    <a:pt x="318" y="496"/>
                    <a:pt x="327" y="494"/>
                  </a:cubicBezTo>
                  <a:cubicBezTo>
                    <a:pt x="329" y="487"/>
                    <a:pt x="322" y="483"/>
                    <a:pt x="317" y="480"/>
                  </a:cubicBezTo>
                  <a:close/>
                  <a:moveTo>
                    <a:pt x="786" y="490"/>
                  </a:moveTo>
                  <a:cubicBezTo>
                    <a:pt x="787" y="496"/>
                    <a:pt x="794" y="492"/>
                    <a:pt x="798" y="492"/>
                  </a:cubicBezTo>
                  <a:cubicBezTo>
                    <a:pt x="798" y="489"/>
                    <a:pt x="798" y="482"/>
                    <a:pt x="799" y="479"/>
                  </a:cubicBezTo>
                  <a:cubicBezTo>
                    <a:pt x="793" y="480"/>
                    <a:pt x="788" y="484"/>
                    <a:pt x="786" y="490"/>
                  </a:cubicBezTo>
                  <a:close/>
                  <a:moveTo>
                    <a:pt x="719" y="485"/>
                  </a:moveTo>
                  <a:cubicBezTo>
                    <a:pt x="710" y="492"/>
                    <a:pt x="721" y="499"/>
                    <a:pt x="728" y="500"/>
                  </a:cubicBezTo>
                  <a:cubicBezTo>
                    <a:pt x="726" y="494"/>
                    <a:pt x="723" y="489"/>
                    <a:pt x="719" y="485"/>
                  </a:cubicBezTo>
                  <a:close/>
                  <a:moveTo>
                    <a:pt x="1120" y="485"/>
                  </a:moveTo>
                  <a:cubicBezTo>
                    <a:pt x="1119" y="490"/>
                    <a:pt x="1126" y="497"/>
                    <a:pt x="1131" y="496"/>
                  </a:cubicBezTo>
                  <a:cubicBezTo>
                    <a:pt x="1133" y="490"/>
                    <a:pt x="1125" y="483"/>
                    <a:pt x="1120" y="485"/>
                  </a:cubicBezTo>
                  <a:close/>
                  <a:moveTo>
                    <a:pt x="255" y="488"/>
                  </a:moveTo>
                  <a:cubicBezTo>
                    <a:pt x="254" y="504"/>
                    <a:pt x="271" y="509"/>
                    <a:pt x="283" y="504"/>
                  </a:cubicBezTo>
                  <a:cubicBezTo>
                    <a:pt x="277" y="493"/>
                    <a:pt x="266" y="490"/>
                    <a:pt x="255" y="488"/>
                  </a:cubicBezTo>
                  <a:close/>
                  <a:moveTo>
                    <a:pt x="650" y="488"/>
                  </a:moveTo>
                  <a:cubicBezTo>
                    <a:pt x="653" y="498"/>
                    <a:pt x="653" y="513"/>
                    <a:pt x="667" y="511"/>
                  </a:cubicBezTo>
                  <a:cubicBezTo>
                    <a:pt x="662" y="504"/>
                    <a:pt x="661" y="489"/>
                    <a:pt x="650" y="488"/>
                  </a:cubicBezTo>
                  <a:close/>
                  <a:moveTo>
                    <a:pt x="693" y="500"/>
                  </a:moveTo>
                  <a:cubicBezTo>
                    <a:pt x="700" y="506"/>
                    <a:pt x="707" y="511"/>
                    <a:pt x="716" y="511"/>
                  </a:cubicBezTo>
                  <a:cubicBezTo>
                    <a:pt x="713" y="507"/>
                    <a:pt x="710" y="503"/>
                    <a:pt x="707" y="499"/>
                  </a:cubicBezTo>
                  <a:cubicBezTo>
                    <a:pt x="707" y="496"/>
                    <a:pt x="705" y="490"/>
                    <a:pt x="705" y="487"/>
                  </a:cubicBezTo>
                  <a:cubicBezTo>
                    <a:pt x="700" y="491"/>
                    <a:pt x="697" y="496"/>
                    <a:pt x="693" y="500"/>
                  </a:cubicBezTo>
                  <a:close/>
                  <a:moveTo>
                    <a:pt x="921" y="506"/>
                  </a:moveTo>
                  <a:cubicBezTo>
                    <a:pt x="925" y="507"/>
                    <a:pt x="930" y="507"/>
                    <a:pt x="935" y="507"/>
                  </a:cubicBezTo>
                  <a:cubicBezTo>
                    <a:pt x="939" y="503"/>
                    <a:pt x="941" y="498"/>
                    <a:pt x="944" y="492"/>
                  </a:cubicBezTo>
                  <a:cubicBezTo>
                    <a:pt x="935" y="492"/>
                    <a:pt x="921" y="494"/>
                    <a:pt x="921" y="506"/>
                  </a:cubicBezTo>
                  <a:close/>
                  <a:moveTo>
                    <a:pt x="320" y="503"/>
                  </a:moveTo>
                  <a:cubicBezTo>
                    <a:pt x="323" y="506"/>
                    <a:pt x="325" y="509"/>
                    <a:pt x="328" y="511"/>
                  </a:cubicBezTo>
                  <a:cubicBezTo>
                    <a:pt x="330" y="509"/>
                    <a:pt x="334" y="504"/>
                    <a:pt x="335" y="502"/>
                  </a:cubicBezTo>
                  <a:cubicBezTo>
                    <a:pt x="345" y="505"/>
                    <a:pt x="354" y="509"/>
                    <a:pt x="363" y="513"/>
                  </a:cubicBezTo>
                  <a:cubicBezTo>
                    <a:pt x="363" y="508"/>
                    <a:pt x="362" y="503"/>
                    <a:pt x="362" y="497"/>
                  </a:cubicBezTo>
                  <a:cubicBezTo>
                    <a:pt x="359" y="499"/>
                    <a:pt x="356" y="500"/>
                    <a:pt x="353" y="502"/>
                  </a:cubicBezTo>
                  <a:cubicBezTo>
                    <a:pt x="351" y="500"/>
                    <a:pt x="347" y="496"/>
                    <a:pt x="345" y="494"/>
                  </a:cubicBezTo>
                  <a:cubicBezTo>
                    <a:pt x="337" y="497"/>
                    <a:pt x="329" y="501"/>
                    <a:pt x="320" y="503"/>
                  </a:cubicBezTo>
                  <a:close/>
                  <a:moveTo>
                    <a:pt x="393" y="503"/>
                  </a:moveTo>
                  <a:cubicBezTo>
                    <a:pt x="393" y="507"/>
                    <a:pt x="393" y="514"/>
                    <a:pt x="393" y="518"/>
                  </a:cubicBezTo>
                  <a:cubicBezTo>
                    <a:pt x="385" y="514"/>
                    <a:pt x="379" y="507"/>
                    <a:pt x="372" y="501"/>
                  </a:cubicBezTo>
                  <a:cubicBezTo>
                    <a:pt x="373" y="510"/>
                    <a:pt x="375" y="518"/>
                    <a:pt x="377" y="527"/>
                  </a:cubicBezTo>
                  <a:cubicBezTo>
                    <a:pt x="380" y="527"/>
                    <a:pt x="385" y="527"/>
                    <a:pt x="388" y="527"/>
                  </a:cubicBezTo>
                  <a:cubicBezTo>
                    <a:pt x="391" y="524"/>
                    <a:pt x="395" y="521"/>
                    <a:pt x="399" y="518"/>
                  </a:cubicBezTo>
                  <a:cubicBezTo>
                    <a:pt x="400" y="513"/>
                    <a:pt x="401" y="508"/>
                    <a:pt x="402" y="502"/>
                  </a:cubicBezTo>
                  <a:cubicBezTo>
                    <a:pt x="399" y="503"/>
                    <a:pt x="396" y="503"/>
                    <a:pt x="393" y="503"/>
                  </a:cubicBezTo>
                  <a:close/>
                  <a:moveTo>
                    <a:pt x="407" y="505"/>
                  </a:moveTo>
                  <a:cubicBezTo>
                    <a:pt x="413" y="507"/>
                    <a:pt x="420" y="509"/>
                    <a:pt x="426" y="511"/>
                  </a:cubicBezTo>
                  <a:cubicBezTo>
                    <a:pt x="426" y="508"/>
                    <a:pt x="426" y="504"/>
                    <a:pt x="427" y="502"/>
                  </a:cubicBezTo>
                  <a:cubicBezTo>
                    <a:pt x="420" y="502"/>
                    <a:pt x="413" y="503"/>
                    <a:pt x="407" y="505"/>
                  </a:cubicBezTo>
                  <a:close/>
                  <a:moveTo>
                    <a:pt x="493" y="504"/>
                  </a:moveTo>
                  <a:cubicBezTo>
                    <a:pt x="495" y="513"/>
                    <a:pt x="496" y="522"/>
                    <a:pt x="498" y="531"/>
                  </a:cubicBezTo>
                  <a:cubicBezTo>
                    <a:pt x="502" y="529"/>
                    <a:pt x="508" y="526"/>
                    <a:pt x="511" y="524"/>
                  </a:cubicBezTo>
                  <a:cubicBezTo>
                    <a:pt x="508" y="516"/>
                    <a:pt x="506" y="508"/>
                    <a:pt x="503" y="500"/>
                  </a:cubicBezTo>
                  <a:cubicBezTo>
                    <a:pt x="499" y="501"/>
                    <a:pt x="496" y="502"/>
                    <a:pt x="493" y="504"/>
                  </a:cubicBezTo>
                  <a:close/>
                  <a:moveTo>
                    <a:pt x="226" y="504"/>
                  </a:moveTo>
                  <a:cubicBezTo>
                    <a:pt x="226" y="513"/>
                    <a:pt x="226" y="522"/>
                    <a:pt x="229" y="531"/>
                  </a:cubicBezTo>
                  <a:cubicBezTo>
                    <a:pt x="232" y="531"/>
                    <a:pt x="236" y="530"/>
                    <a:pt x="238" y="530"/>
                  </a:cubicBezTo>
                  <a:cubicBezTo>
                    <a:pt x="240" y="520"/>
                    <a:pt x="237" y="508"/>
                    <a:pt x="226" y="504"/>
                  </a:cubicBezTo>
                  <a:close/>
                  <a:moveTo>
                    <a:pt x="1057" y="528"/>
                  </a:moveTo>
                  <a:cubicBezTo>
                    <a:pt x="1064" y="526"/>
                    <a:pt x="1068" y="521"/>
                    <a:pt x="1073" y="517"/>
                  </a:cubicBezTo>
                  <a:cubicBezTo>
                    <a:pt x="1075" y="518"/>
                    <a:pt x="1080" y="519"/>
                    <a:pt x="1082" y="520"/>
                  </a:cubicBezTo>
                  <a:cubicBezTo>
                    <a:pt x="1083" y="516"/>
                    <a:pt x="1085" y="508"/>
                    <a:pt x="1087" y="504"/>
                  </a:cubicBezTo>
                  <a:cubicBezTo>
                    <a:pt x="1075" y="509"/>
                    <a:pt x="1060" y="514"/>
                    <a:pt x="1057" y="528"/>
                  </a:cubicBezTo>
                  <a:close/>
                  <a:moveTo>
                    <a:pt x="967" y="532"/>
                  </a:moveTo>
                  <a:cubicBezTo>
                    <a:pt x="974" y="526"/>
                    <a:pt x="979" y="518"/>
                    <a:pt x="983" y="509"/>
                  </a:cubicBezTo>
                  <a:cubicBezTo>
                    <a:pt x="974" y="513"/>
                    <a:pt x="962" y="520"/>
                    <a:pt x="967" y="532"/>
                  </a:cubicBezTo>
                  <a:close/>
                  <a:moveTo>
                    <a:pt x="1025" y="518"/>
                  </a:moveTo>
                  <a:cubicBezTo>
                    <a:pt x="1025" y="522"/>
                    <a:pt x="1029" y="525"/>
                    <a:pt x="1031" y="528"/>
                  </a:cubicBezTo>
                  <a:cubicBezTo>
                    <a:pt x="1035" y="522"/>
                    <a:pt x="1038" y="516"/>
                    <a:pt x="1038" y="508"/>
                  </a:cubicBezTo>
                  <a:cubicBezTo>
                    <a:pt x="1034" y="511"/>
                    <a:pt x="1029" y="513"/>
                    <a:pt x="1025" y="518"/>
                  </a:cubicBezTo>
                  <a:close/>
                  <a:moveTo>
                    <a:pt x="341" y="513"/>
                  </a:moveTo>
                  <a:cubicBezTo>
                    <a:pt x="340" y="523"/>
                    <a:pt x="347" y="528"/>
                    <a:pt x="357" y="527"/>
                  </a:cubicBezTo>
                  <a:cubicBezTo>
                    <a:pt x="353" y="521"/>
                    <a:pt x="348" y="516"/>
                    <a:pt x="341" y="513"/>
                  </a:cubicBezTo>
                  <a:close/>
                  <a:moveTo>
                    <a:pt x="433" y="512"/>
                  </a:moveTo>
                  <a:cubicBezTo>
                    <a:pt x="431" y="519"/>
                    <a:pt x="433" y="522"/>
                    <a:pt x="439" y="520"/>
                  </a:cubicBezTo>
                  <a:cubicBezTo>
                    <a:pt x="441" y="513"/>
                    <a:pt x="439" y="510"/>
                    <a:pt x="433" y="512"/>
                  </a:cubicBezTo>
                  <a:close/>
                  <a:moveTo>
                    <a:pt x="636" y="514"/>
                  </a:moveTo>
                  <a:cubicBezTo>
                    <a:pt x="630" y="518"/>
                    <a:pt x="638" y="527"/>
                    <a:pt x="644" y="523"/>
                  </a:cubicBezTo>
                  <a:cubicBezTo>
                    <a:pt x="650" y="519"/>
                    <a:pt x="642" y="510"/>
                    <a:pt x="636" y="514"/>
                  </a:cubicBezTo>
                  <a:close/>
                  <a:moveTo>
                    <a:pt x="721" y="516"/>
                  </a:moveTo>
                  <a:cubicBezTo>
                    <a:pt x="727" y="520"/>
                    <a:pt x="733" y="524"/>
                    <a:pt x="739" y="527"/>
                  </a:cubicBezTo>
                  <a:cubicBezTo>
                    <a:pt x="739" y="523"/>
                    <a:pt x="738" y="518"/>
                    <a:pt x="737" y="514"/>
                  </a:cubicBezTo>
                  <a:cubicBezTo>
                    <a:pt x="732" y="513"/>
                    <a:pt x="726" y="515"/>
                    <a:pt x="721" y="516"/>
                  </a:cubicBezTo>
                  <a:close/>
                  <a:moveTo>
                    <a:pt x="775" y="516"/>
                  </a:moveTo>
                  <a:cubicBezTo>
                    <a:pt x="774" y="524"/>
                    <a:pt x="775" y="533"/>
                    <a:pt x="775" y="542"/>
                  </a:cubicBezTo>
                  <a:cubicBezTo>
                    <a:pt x="776" y="542"/>
                    <a:pt x="779" y="542"/>
                    <a:pt x="781" y="542"/>
                  </a:cubicBezTo>
                  <a:cubicBezTo>
                    <a:pt x="782" y="539"/>
                    <a:pt x="785" y="535"/>
                    <a:pt x="786" y="532"/>
                  </a:cubicBezTo>
                  <a:cubicBezTo>
                    <a:pt x="785" y="526"/>
                    <a:pt x="783" y="520"/>
                    <a:pt x="781" y="514"/>
                  </a:cubicBezTo>
                  <a:cubicBezTo>
                    <a:pt x="780" y="514"/>
                    <a:pt x="776" y="515"/>
                    <a:pt x="775" y="516"/>
                  </a:cubicBezTo>
                  <a:close/>
                  <a:moveTo>
                    <a:pt x="889" y="527"/>
                  </a:moveTo>
                  <a:cubicBezTo>
                    <a:pt x="898" y="535"/>
                    <a:pt x="911" y="522"/>
                    <a:pt x="907" y="512"/>
                  </a:cubicBezTo>
                  <a:cubicBezTo>
                    <a:pt x="900" y="517"/>
                    <a:pt x="894" y="522"/>
                    <a:pt x="889" y="527"/>
                  </a:cubicBezTo>
                  <a:close/>
                  <a:moveTo>
                    <a:pt x="989" y="527"/>
                  </a:moveTo>
                  <a:cubicBezTo>
                    <a:pt x="992" y="528"/>
                    <a:pt x="995" y="529"/>
                    <a:pt x="998" y="531"/>
                  </a:cubicBezTo>
                  <a:cubicBezTo>
                    <a:pt x="1004" y="526"/>
                    <a:pt x="1008" y="520"/>
                    <a:pt x="1008" y="512"/>
                  </a:cubicBezTo>
                  <a:cubicBezTo>
                    <a:pt x="1000" y="515"/>
                    <a:pt x="989" y="517"/>
                    <a:pt x="989" y="527"/>
                  </a:cubicBezTo>
                  <a:close/>
                  <a:moveTo>
                    <a:pt x="408" y="514"/>
                  </a:moveTo>
                  <a:cubicBezTo>
                    <a:pt x="410" y="524"/>
                    <a:pt x="412" y="534"/>
                    <a:pt x="420" y="540"/>
                  </a:cubicBezTo>
                  <a:cubicBezTo>
                    <a:pt x="426" y="540"/>
                    <a:pt x="425" y="534"/>
                    <a:pt x="427" y="531"/>
                  </a:cubicBezTo>
                  <a:cubicBezTo>
                    <a:pt x="421" y="524"/>
                    <a:pt x="416" y="518"/>
                    <a:pt x="408" y="514"/>
                  </a:cubicBezTo>
                  <a:close/>
                  <a:moveTo>
                    <a:pt x="530" y="516"/>
                  </a:moveTo>
                  <a:cubicBezTo>
                    <a:pt x="530" y="522"/>
                    <a:pt x="530" y="528"/>
                    <a:pt x="530" y="534"/>
                  </a:cubicBezTo>
                  <a:cubicBezTo>
                    <a:pt x="534" y="534"/>
                    <a:pt x="538" y="533"/>
                    <a:pt x="541" y="533"/>
                  </a:cubicBezTo>
                  <a:cubicBezTo>
                    <a:pt x="544" y="525"/>
                    <a:pt x="537" y="518"/>
                    <a:pt x="530" y="516"/>
                  </a:cubicBezTo>
                  <a:close/>
                  <a:moveTo>
                    <a:pt x="614" y="524"/>
                  </a:moveTo>
                  <a:cubicBezTo>
                    <a:pt x="611" y="532"/>
                    <a:pt x="608" y="540"/>
                    <a:pt x="609" y="548"/>
                  </a:cubicBezTo>
                  <a:cubicBezTo>
                    <a:pt x="611" y="555"/>
                    <a:pt x="621" y="558"/>
                    <a:pt x="625" y="550"/>
                  </a:cubicBezTo>
                  <a:cubicBezTo>
                    <a:pt x="627" y="540"/>
                    <a:pt x="619" y="532"/>
                    <a:pt x="614" y="524"/>
                  </a:cubicBezTo>
                  <a:close/>
                  <a:moveTo>
                    <a:pt x="744" y="538"/>
                  </a:moveTo>
                  <a:cubicBezTo>
                    <a:pt x="749" y="538"/>
                    <a:pt x="754" y="539"/>
                    <a:pt x="759" y="539"/>
                  </a:cubicBezTo>
                  <a:cubicBezTo>
                    <a:pt x="761" y="534"/>
                    <a:pt x="761" y="529"/>
                    <a:pt x="762" y="524"/>
                  </a:cubicBezTo>
                  <a:cubicBezTo>
                    <a:pt x="755" y="526"/>
                    <a:pt x="743" y="527"/>
                    <a:pt x="744" y="538"/>
                  </a:cubicBezTo>
                  <a:close/>
                  <a:moveTo>
                    <a:pt x="260" y="526"/>
                  </a:moveTo>
                  <a:cubicBezTo>
                    <a:pt x="261" y="535"/>
                    <a:pt x="266" y="543"/>
                    <a:pt x="270" y="551"/>
                  </a:cubicBezTo>
                  <a:cubicBezTo>
                    <a:pt x="271" y="549"/>
                    <a:pt x="274" y="546"/>
                    <a:pt x="275" y="544"/>
                  </a:cubicBezTo>
                  <a:cubicBezTo>
                    <a:pt x="270" y="537"/>
                    <a:pt x="266" y="531"/>
                    <a:pt x="260" y="526"/>
                  </a:cubicBezTo>
                  <a:close/>
                  <a:moveTo>
                    <a:pt x="306" y="529"/>
                  </a:moveTo>
                  <a:cubicBezTo>
                    <a:pt x="310" y="539"/>
                    <a:pt x="314" y="550"/>
                    <a:pt x="325" y="555"/>
                  </a:cubicBezTo>
                  <a:cubicBezTo>
                    <a:pt x="336" y="541"/>
                    <a:pt x="317" y="532"/>
                    <a:pt x="306" y="529"/>
                  </a:cubicBezTo>
                  <a:close/>
                  <a:moveTo>
                    <a:pt x="707" y="531"/>
                  </a:moveTo>
                  <a:cubicBezTo>
                    <a:pt x="703" y="534"/>
                    <a:pt x="704" y="538"/>
                    <a:pt x="708" y="541"/>
                  </a:cubicBezTo>
                  <a:cubicBezTo>
                    <a:pt x="716" y="552"/>
                    <a:pt x="728" y="537"/>
                    <a:pt x="733" y="530"/>
                  </a:cubicBezTo>
                  <a:cubicBezTo>
                    <a:pt x="724" y="530"/>
                    <a:pt x="715" y="529"/>
                    <a:pt x="707" y="531"/>
                  </a:cubicBezTo>
                  <a:close/>
                  <a:moveTo>
                    <a:pt x="860" y="532"/>
                  </a:moveTo>
                  <a:cubicBezTo>
                    <a:pt x="857" y="544"/>
                    <a:pt x="855" y="556"/>
                    <a:pt x="849" y="567"/>
                  </a:cubicBezTo>
                  <a:cubicBezTo>
                    <a:pt x="854" y="567"/>
                    <a:pt x="859" y="567"/>
                    <a:pt x="865" y="567"/>
                  </a:cubicBezTo>
                  <a:cubicBezTo>
                    <a:pt x="867" y="557"/>
                    <a:pt x="869" y="546"/>
                    <a:pt x="869" y="535"/>
                  </a:cubicBezTo>
                  <a:cubicBezTo>
                    <a:pt x="869" y="529"/>
                    <a:pt x="863" y="528"/>
                    <a:pt x="860" y="532"/>
                  </a:cubicBezTo>
                  <a:close/>
                  <a:moveTo>
                    <a:pt x="387" y="552"/>
                  </a:moveTo>
                  <a:cubicBezTo>
                    <a:pt x="392" y="550"/>
                    <a:pt x="398" y="549"/>
                    <a:pt x="402" y="547"/>
                  </a:cubicBezTo>
                  <a:cubicBezTo>
                    <a:pt x="404" y="542"/>
                    <a:pt x="401" y="537"/>
                    <a:pt x="400" y="531"/>
                  </a:cubicBezTo>
                  <a:cubicBezTo>
                    <a:pt x="393" y="536"/>
                    <a:pt x="388" y="543"/>
                    <a:pt x="387" y="552"/>
                  </a:cubicBezTo>
                  <a:close/>
                  <a:moveTo>
                    <a:pt x="1153" y="563"/>
                  </a:moveTo>
                  <a:cubicBezTo>
                    <a:pt x="1156" y="555"/>
                    <a:pt x="1160" y="545"/>
                    <a:pt x="1156" y="536"/>
                  </a:cubicBezTo>
                  <a:cubicBezTo>
                    <a:pt x="1145" y="540"/>
                    <a:pt x="1141" y="558"/>
                    <a:pt x="1153" y="563"/>
                  </a:cubicBezTo>
                  <a:close/>
                  <a:moveTo>
                    <a:pt x="504" y="568"/>
                  </a:moveTo>
                  <a:cubicBezTo>
                    <a:pt x="508" y="565"/>
                    <a:pt x="512" y="562"/>
                    <a:pt x="515" y="559"/>
                  </a:cubicBezTo>
                  <a:cubicBezTo>
                    <a:pt x="518" y="552"/>
                    <a:pt x="514" y="546"/>
                    <a:pt x="511" y="540"/>
                  </a:cubicBezTo>
                  <a:cubicBezTo>
                    <a:pt x="502" y="546"/>
                    <a:pt x="499" y="558"/>
                    <a:pt x="504" y="568"/>
                  </a:cubicBezTo>
                  <a:close/>
                  <a:moveTo>
                    <a:pt x="585" y="548"/>
                  </a:moveTo>
                  <a:cubicBezTo>
                    <a:pt x="579" y="554"/>
                    <a:pt x="573" y="563"/>
                    <a:pt x="578" y="573"/>
                  </a:cubicBezTo>
                  <a:cubicBezTo>
                    <a:pt x="582" y="569"/>
                    <a:pt x="587" y="567"/>
                    <a:pt x="589" y="562"/>
                  </a:cubicBezTo>
                  <a:cubicBezTo>
                    <a:pt x="591" y="557"/>
                    <a:pt x="587" y="552"/>
                    <a:pt x="585" y="548"/>
                  </a:cubicBezTo>
                  <a:close/>
                  <a:moveTo>
                    <a:pt x="353" y="567"/>
                  </a:moveTo>
                  <a:cubicBezTo>
                    <a:pt x="363" y="580"/>
                    <a:pt x="379" y="562"/>
                    <a:pt x="375" y="549"/>
                  </a:cubicBezTo>
                  <a:cubicBezTo>
                    <a:pt x="367" y="555"/>
                    <a:pt x="354" y="557"/>
                    <a:pt x="353" y="567"/>
                  </a:cubicBezTo>
                  <a:close/>
                  <a:moveTo>
                    <a:pt x="681" y="554"/>
                  </a:moveTo>
                  <a:cubicBezTo>
                    <a:pt x="681" y="557"/>
                    <a:pt x="681" y="562"/>
                    <a:pt x="681" y="564"/>
                  </a:cubicBezTo>
                  <a:cubicBezTo>
                    <a:pt x="686" y="561"/>
                    <a:pt x="691" y="558"/>
                    <a:pt x="696" y="554"/>
                  </a:cubicBezTo>
                  <a:cubicBezTo>
                    <a:pt x="691" y="554"/>
                    <a:pt x="686" y="554"/>
                    <a:pt x="681" y="554"/>
                  </a:cubicBezTo>
                  <a:close/>
                  <a:moveTo>
                    <a:pt x="706" y="553"/>
                  </a:moveTo>
                  <a:cubicBezTo>
                    <a:pt x="708" y="563"/>
                    <a:pt x="704" y="572"/>
                    <a:pt x="703" y="582"/>
                  </a:cubicBezTo>
                  <a:cubicBezTo>
                    <a:pt x="710" y="580"/>
                    <a:pt x="717" y="579"/>
                    <a:pt x="723" y="577"/>
                  </a:cubicBezTo>
                  <a:cubicBezTo>
                    <a:pt x="719" y="567"/>
                    <a:pt x="716" y="557"/>
                    <a:pt x="706" y="553"/>
                  </a:cubicBezTo>
                  <a:close/>
                  <a:moveTo>
                    <a:pt x="921" y="584"/>
                  </a:moveTo>
                  <a:cubicBezTo>
                    <a:pt x="925" y="578"/>
                    <a:pt x="928" y="572"/>
                    <a:pt x="932" y="566"/>
                  </a:cubicBezTo>
                  <a:cubicBezTo>
                    <a:pt x="935" y="567"/>
                    <a:pt x="940" y="567"/>
                    <a:pt x="943" y="567"/>
                  </a:cubicBezTo>
                  <a:cubicBezTo>
                    <a:pt x="941" y="563"/>
                    <a:pt x="944" y="553"/>
                    <a:pt x="937" y="552"/>
                  </a:cubicBezTo>
                  <a:cubicBezTo>
                    <a:pt x="929" y="561"/>
                    <a:pt x="910" y="571"/>
                    <a:pt x="921" y="584"/>
                  </a:cubicBezTo>
                  <a:close/>
                  <a:moveTo>
                    <a:pt x="222" y="563"/>
                  </a:moveTo>
                  <a:cubicBezTo>
                    <a:pt x="222" y="569"/>
                    <a:pt x="222" y="575"/>
                    <a:pt x="222" y="581"/>
                  </a:cubicBezTo>
                  <a:cubicBezTo>
                    <a:pt x="233" y="582"/>
                    <a:pt x="250" y="579"/>
                    <a:pt x="247" y="564"/>
                  </a:cubicBezTo>
                  <a:cubicBezTo>
                    <a:pt x="245" y="552"/>
                    <a:pt x="229" y="558"/>
                    <a:pt x="222" y="563"/>
                  </a:cubicBezTo>
                  <a:close/>
                  <a:moveTo>
                    <a:pt x="724" y="557"/>
                  </a:moveTo>
                  <a:cubicBezTo>
                    <a:pt x="731" y="566"/>
                    <a:pt x="739" y="575"/>
                    <a:pt x="747" y="583"/>
                  </a:cubicBezTo>
                  <a:cubicBezTo>
                    <a:pt x="748" y="581"/>
                    <a:pt x="750" y="578"/>
                    <a:pt x="751" y="576"/>
                  </a:cubicBezTo>
                  <a:cubicBezTo>
                    <a:pt x="744" y="568"/>
                    <a:pt x="737" y="556"/>
                    <a:pt x="724" y="557"/>
                  </a:cubicBezTo>
                  <a:close/>
                  <a:moveTo>
                    <a:pt x="974" y="578"/>
                  </a:moveTo>
                  <a:cubicBezTo>
                    <a:pt x="987" y="584"/>
                    <a:pt x="1008" y="567"/>
                    <a:pt x="994" y="554"/>
                  </a:cubicBezTo>
                  <a:cubicBezTo>
                    <a:pt x="987" y="561"/>
                    <a:pt x="970" y="565"/>
                    <a:pt x="974" y="578"/>
                  </a:cubicBezTo>
                  <a:close/>
                  <a:moveTo>
                    <a:pt x="454" y="564"/>
                  </a:moveTo>
                  <a:cubicBezTo>
                    <a:pt x="451" y="570"/>
                    <a:pt x="461" y="577"/>
                    <a:pt x="466" y="572"/>
                  </a:cubicBezTo>
                  <a:cubicBezTo>
                    <a:pt x="467" y="567"/>
                    <a:pt x="458" y="560"/>
                    <a:pt x="454" y="564"/>
                  </a:cubicBezTo>
                  <a:close/>
                  <a:moveTo>
                    <a:pt x="1030" y="563"/>
                  </a:moveTo>
                  <a:cubicBezTo>
                    <a:pt x="1029" y="573"/>
                    <a:pt x="1026" y="595"/>
                    <a:pt x="1044" y="591"/>
                  </a:cubicBezTo>
                  <a:cubicBezTo>
                    <a:pt x="1044" y="580"/>
                    <a:pt x="1039" y="569"/>
                    <a:pt x="1030" y="563"/>
                  </a:cubicBezTo>
                  <a:close/>
                  <a:moveTo>
                    <a:pt x="1062" y="587"/>
                  </a:moveTo>
                  <a:cubicBezTo>
                    <a:pt x="1070" y="580"/>
                    <a:pt x="1075" y="571"/>
                    <a:pt x="1079" y="561"/>
                  </a:cubicBezTo>
                  <a:cubicBezTo>
                    <a:pt x="1068" y="564"/>
                    <a:pt x="1047" y="576"/>
                    <a:pt x="1062" y="587"/>
                  </a:cubicBezTo>
                  <a:close/>
                  <a:moveTo>
                    <a:pt x="481" y="567"/>
                  </a:moveTo>
                  <a:cubicBezTo>
                    <a:pt x="482" y="572"/>
                    <a:pt x="482" y="578"/>
                    <a:pt x="482" y="583"/>
                  </a:cubicBezTo>
                  <a:cubicBezTo>
                    <a:pt x="484" y="583"/>
                    <a:pt x="489" y="582"/>
                    <a:pt x="491" y="582"/>
                  </a:cubicBezTo>
                  <a:cubicBezTo>
                    <a:pt x="493" y="575"/>
                    <a:pt x="487" y="570"/>
                    <a:pt x="481" y="567"/>
                  </a:cubicBezTo>
                  <a:close/>
                  <a:moveTo>
                    <a:pt x="886" y="571"/>
                  </a:moveTo>
                  <a:cubicBezTo>
                    <a:pt x="882" y="573"/>
                    <a:pt x="879" y="577"/>
                    <a:pt x="878" y="582"/>
                  </a:cubicBezTo>
                  <a:cubicBezTo>
                    <a:pt x="881" y="589"/>
                    <a:pt x="894" y="590"/>
                    <a:pt x="891" y="580"/>
                  </a:cubicBezTo>
                  <a:cubicBezTo>
                    <a:pt x="890" y="577"/>
                    <a:pt x="892" y="566"/>
                    <a:pt x="886" y="571"/>
                  </a:cubicBezTo>
                  <a:close/>
                  <a:moveTo>
                    <a:pt x="1092" y="568"/>
                  </a:moveTo>
                  <a:cubicBezTo>
                    <a:pt x="1090" y="575"/>
                    <a:pt x="1092" y="577"/>
                    <a:pt x="1099" y="575"/>
                  </a:cubicBezTo>
                  <a:cubicBezTo>
                    <a:pt x="1100" y="569"/>
                    <a:pt x="1098" y="566"/>
                    <a:pt x="1092" y="568"/>
                  </a:cubicBezTo>
                  <a:close/>
                  <a:moveTo>
                    <a:pt x="281" y="573"/>
                  </a:moveTo>
                  <a:cubicBezTo>
                    <a:pt x="275" y="574"/>
                    <a:pt x="271" y="584"/>
                    <a:pt x="278" y="585"/>
                  </a:cubicBezTo>
                  <a:cubicBezTo>
                    <a:pt x="286" y="586"/>
                    <a:pt x="291" y="570"/>
                    <a:pt x="281" y="573"/>
                  </a:cubicBezTo>
                  <a:close/>
                  <a:moveTo>
                    <a:pt x="384" y="580"/>
                  </a:moveTo>
                  <a:cubicBezTo>
                    <a:pt x="394" y="584"/>
                    <a:pt x="405" y="591"/>
                    <a:pt x="416" y="589"/>
                  </a:cubicBezTo>
                  <a:cubicBezTo>
                    <a:pt x="410" y="583"/>
                    <a:pt x="404" y="577"/>
                    <a:pt x="396" y="575"/>
                  </a:cubicBezTo>
                  <a:cubicBezTo>
                    <a:pt x="391" y="575"/>
                    <a:pt x="383" y="572"/>
                    <a:pt x="384" y="580"/>
                  </a:cubicBezTo>
                  <a:close/>
                  <a:moveTo>
                    <a:pt x="429" y="576"/>
                  </a:moveTo>
                  <a:cubicBezTo>
                    <a:pt x="422" y="583"/>
                    <a:pt x="421" y="594"/>
                    <a:pt x="422" y="603"/>
                  </a:cubicBezTo>
                  <a:cubicBezTo>
                    <a:pt x="429" y="600"/>
                    <a:pt x="435" y="596"/>
                    <a:pt x="442" y="592"/>
                  </a:cubicBezTo>
                  <a:cubicBezTo>
                    <a:pt x="438" y="587"/>
                    <a:pt x="438" y="576"/>
                    <a:pt x="429" y="576"/>
                  </a:cubicBezTo>
                  <a:close/>
                  <a:moveTo>
                    <a:pt x="449" y="578"/>
                  </a:moveTo>
                  <a:cubicBezTo>
                    <a:pt x="449" y="584"/>
                    <a:pt x="452" y="590"/>
                    <a:pt x="450" y="596"/>
                  </a:cubicBezTo>
                  <a:cubicBezTo>
                    <a:pt x="446" y="602"/>
                    <a:pt x="439" y="605"/>
                    <a:pt x="433" y="610"/>
                  </a:cubicBezTo>
                  <a:cubicBezTo>
                    <a:pt x="440" y="619"/>
                    <a:pt x="438" y="631"/>
                    <a:pt x="438" y="641"/>
                  </a:cubicBezTo>
                  <a:cubicBezTo>
                    <a:pt x="430" y="648"/>
                    <a:pt x="420" y="652"/>
                    <a:pt x="411" y="657"/>
                  </a:cubicBezTo>
                  <a:cubicBezTo>
                    <a:pt x="414" y="661"/>
                    <a:pt x="418" y="665"/>
                    <a:pt x="422" y="668"/>
                  </a:cubicBezTo>
                  <a:cubicBezTo>
                    <a:pt x="432" y="657"/>
                    <a:pt x="445" y="650"/>
                    <a:pt x="458" y="643"/>
                  </a:cubicBezTo>
                  <a:cubicBezTo>
                    <a:pt x="459" y="637"/>
                    <a:pt x="460" y="632"/>
                    <a:pt x="459" y="627"/>
                  </a:cubicBezTo>
                  <a:cubicBezTo>
                    <a:pt x="473" y="614"/>
                    <a:pt x="496" y="609"/>
                    <a:pt x="513" y="619"/>
                  </a:cubicBezTo>
                  <a:cubicBezTo>
                    <a:pt x="524" y="620"/>
                    <a:pt x="513" y="609"/>
                    <a:pt x="512" y="605"/>
                  </a:cubicBezTo>
                  <a:cubicBezTo>
                    <a:pt x="494" y="604"/>
                    <a:pt x="477" y="599"/>
                    <a:pt x="466" y="584"/>
                  </a:cubicBezTo>
                  <a:cubicBezTo>
                    <a:pt x="461" y="582"/>
                    <a:pt x="455" y="580"/>
                    <a:pt x="449" y="578"/>
                  </a:cubicBezTo>
                  <a:close/>
                  <a:moveTo>
                    <a:pt x="753" y="598"/>
                  </a:moveTo>
                  <a:cubicBezTo>
                    <a:pt x="759" y="598"/>
                    <a:pt x="765" y="598"/>
                    <a:pt x="771" y="598"/>
                  </a:cubicBezTo>
                  <a:cubicBezTo>
                    <a:pt x="773" y="591"/>
                    <a:pt x="774" y="584"/>
                    <a:pt x="774" y="577"/>
                  </a:cubicBezTo>
                  <a:cubicBezTo>
                    <a:pt x="764" y="578"/>
                    <a:pt x="751" y="587"/>
                    <a:pt x="753" y="598"/>
                  </a:cubicBezTo>
                  <a:close/>
                  <a:moveTo>
                    <a:pt x="792" y="578"/>
                  </a:moveTo>
                  <a:cubicBezTo>
                    <a:pt x="795" y="583"/>
                    <a:pt x="799" y="587"/>
                    <a:pt x="802" y="592"/>
                  </a:cubicBezTo>
                  <a:cubicBezTo>
                    <a:pt x="802" y="588"/>
                    <a:pt x="802" y="583"/>
                    <a:pt x="802" y="579"/>
                  </a:cubicBezTo>
                  <a:cubicBezTo>
                    <a:pt x="799" y="579"/>
                    <a:pt x="794" y="578"/>
                    <a:pt x="792" y="578"/>
                  </a:cubicBezTo>
                  <a:close/>
                  <a:moveTo>
                    <a:pt x="362" y="583"/>
                  </a:moveTo>
                  <a:cubicBezTo>
                    <a:pt x="362" y="587"/>
                    <a:pt x="366" y="589"/>
                    <a:pt x="369" y="593"/>
                  </a:cubicBezTo>
                  <a:cubicBezTo>
                    <a:pt x="370" y="598"/>
                    <a:pt x="367" y="608"/>
                    <a:pt x="375" y="608"/>
                  </a:cubicBezTo>
                  <a:cubicBezTo>
                    <a:pt x="380" y="604"/>
                    <a:pt x="385" y="599"/>
                    <a:pt x="389" y="594"/>
                  </a:cubicBezTo>
                  <a:cubicBezTo>
                    <a:pt x="380" y="590"/>
                    <a:pt x="373" y="580"/>
                    <a:pt x="362" y="583"/>
                  </a:cubicBezTo>
                  <a:close/>
                  <a:moveTo>
                    <a:pt x="837" y="602"/>
                  </a:moveTo>
                  <a:cubicBezTo>
                    <a:pt x="843" y="602"/>
                    <a:pt x="849" y="602"/>
                    <a:pt x="854" y="601"/>
                  </a:cubicBezTo>
                  <a:cubicBezTo>
                    <a:pt x="861" y="597"/>
                    <a:pt x="860" y="584"/>
                    <a:pt x="852" y="582"/>
                  </a:cubicBezTo>
                  <a:cubicBezTo>
                    <a:pt x="844" y="586"/>
                    <a:pt x="841" y="594"/>
                    <a:pt x="837" y="602"/>
                  </a:cubicBezTo>
                  <a:close/>
                  <a:moveTo>
                    <a:pt x="902" y="577"/>
                  </a:moveTo>
                  <a:cubicBezTo>
                    <a:pt x="901" y="583"/>
                    <a:pt x="899" y="589"/>
                    <a:pt x="897" y="596"/>
                  </a:cubicBezTo>
                  <a:cubicBezTo>
                    <a:pt x="913" y="601"/>
                    <a:pt x="921" y="615"/>
                    <a:pt x="929" y="627"/>
                  </a:cubicBezTo>
                  <a:cubicBezTo>
                    <a:pt x="937" y="621"/>
                    <a:pt x="943" y="613"/>
                    <a:pt x="949" y="605"/>
                  </a:cubicBezTo>
                  <a:cubicBezTo>
                    <a:pt x="942" y="606"/>
                    <a:pt x="934" y="609"/>
                    <a:pt x="927" y="609"/>
                  </a:cubicBezTo>
                  <a:cubicBezTo>
                    <a:pt x="925" y="602"/>
                    <a:pt x="928" y="595"/>
                    <a:pt x="930" y="588"/>
                  </a:cubicBezTo>
                  <a:cubicBezTo>
                    <a:pt x="921" y="592"/>
                    <a:pt x="913" y="592"/>
                    <a:pt x="909" y="582"/>
                  </a:cubicBezTo>
                  <a:cubicBezTo>
                    <a:pt x="907" y="581"/>
                    <a:pt x="904" y="578"/>
                    <a:pt x="902" y="577"/>
                  </a:cubicBezTo>
                  <a:close/>
                  <a:moveTo>
                    <a:pt x="240" y="587"/>
                  </a:moveTo>
                  <a:cubicBezTo>
                    <a:pt x="249" y="599"/>
                    <a:pt x="259" y="612"/>
                    <a:pt x="263" y="628"/>
                  </a:cubicBezTo>
                  <a:cubicBezTo>
                    <a:pt x="262" y="640"/>
                    <a:pt x="245" y="632"/>
                    <a:pt x="239" y="629"/>
                  </a:cubicBezTo>
                  <a:cubicBezTo>
                    <a:pt x="235" y="616"/>
                    <a:pt x="237" y="602"/>
                    <a:pt x="238" y="589"/>
                  </a:cubicBezTo>
                  <a:cubicBezTo>
                    <a:pt x="235" y="589"/>
                    <a:pt x="228" y="590"/>
                    <a:pt x="225" y="590"/>
                  </a:cubicBezTo>
                  <a:cubicBezTo>
                    <a:pt x="227" y="608"/>
                    <a:pt x="232" y="625"/>
                    <a:pt x="231" y="642"/>
                  </a:cubicBezTo>
                  <a:cubicBezTo>
                    <a:pt x="236" y="643"/>
                    <a:pt x="241" y="641"/>
                    <a:pt x="245" y="637"/>
                  </a:cubicBezTo>
                  <a:cubicBezTo>
                    <a:pt x="249" y="640"/>
                    <a:pt x="252" y="643"/>
                    <a:pt x="255" y="646"/>
                  </a:cubicBezTo>
                  <a:cubicBezTo>
                    <a:pt x="261" y="638"/>
                    <a:pt x="270" y="635"/>
                    <a:pt x="280" y="634"/>
                  </a:cubicBezTo>
                  <a:cubicBezTo>
                    <a:pt x="288" y="638"/>
                    <a:pt x="295" y="643"/>
                    <a:pt x="303" y="647"/>
                  </a:cubicBezTo>
                  <a:cubicBezTo>
                    <a:pt x="309" y="640"/>
                    <a:pt x="316" y="634"/>
                    <a:pt x="323" y="628"/>
                  </a:cubicBezTo>
                  <a:cubicBezTo>
                    <a:pt x="310" y="627"/>
                    <a:pt x="298" y="627"/>
                    <a:pt x="285" y="626"/>
                  </a:cubicBezTo>
                  <a:cubicBezTo>
                    <a:pt x="278" y="622"/>
                    <a:pt x="271" y="617"/>
                    <a:pt x="264" y="612"/>
                  </a:cubicBezTo>
                  <a:cubicBezTo>
                    <a:pt x="258" y="604"/>
                    <a:pt x="256" y="594"/>
                    <a:pt x="252" y="585"/>
                  </a:cubicBezTo>
                  <a:cubicBezTo>
                    <a:pt x="249" y="585"/>
                    <a:pt x="243" y="586"/>
                    <a:pt x="240" y="587"/>
                  </a:cubicBezTo>
                  <a:close/>
                  <a:moveTo>
                    <a:pt x="333" y="609"/>
                  </a:moveTo>
                  <a:cubicBezTo>
                    <a:pt x="335" y="609"/>
                    <a:pt x="340" y="610"/>
                    <a:pt x="342" y="610"/>
                  </a:cubicBezTo>
                  <a:cubicBezTo>
                    <a:pt x="347" y="602"/>
                    <a:pt x="354" y="594"/>
                    <a:pt x="350" y="584"/>
                  </a:cubicBezTo>
                  <a:cubicBezTo>
                    <a:pt x="343" y="591"/>
                    <a:pt x="337" y="600"/>
                    <a:pt x="333" y="609"/>
                  </a:cubicBezTo>
                  <a:close/>
                  <a:moveTo>
                    <a:pt x="702" y="592"/>
                  </a:moveTo>
                  <a:cubicBezTo>
                    <a:pt x="701" y="593"/>
                    <a:pt x="700" y="596"/>
                    <a:pt x="700" y="598"/>
                  </a:cubicBezTo>
                  <a:cubicBezTo>
                    <a:pt x="703" y="597"/>
                    <a:pt x="709" y="597"/>
                    <a:pt x="712" y="596"/>
                  </a:cubicBezTo>
                  <a:cubicBezTo>
                    <a:pt x="711" y="603"/>
                    <a:pt x="708" y="608"/>
                    <a:pt x="704" y="613"/>
                  </a:cubicBezTo>
                  <a:cubicBezTo>
                    <a:pt x="703" y="624"/>
                    <a:pt x="703" y="635"/>
                    <a:pt x="703" y="647"/>
                  </a:cubicBezTo>
                  <a:cubicBezTo>
                    <a:pt x="704" y="646"/>
                    <a:pt x="707" y="645"/>
                    <a:pt x="709" y="645"/>
                  </a:cubicBezTo>
                  <a:cubicBezTo>
                    <a:pt x="707" y="633"/>
                    <a:pt x="711" y="621"/>
                    <a:pt x="723" y="617"/>
                  </a:cubicBezTo>
                  <a:cubicBezTo>
                    <a:pt x="720" y="615"/>
                    <a:pt x="717" y="612"/>
                    <a:pt x="714" y="609"/>
                  </a:cubicBezTo>
                  <a:cubicBezTo>
                    <a:pt x="718" y="602"/>
                    <a:pt x="722" y="594"/>
                    <a:pt x="723" y="586"/>
                  </a:cubicBezTo>
                  <a:cubicBezTo>
                    <a:pt x="716" y="588"/>
                    <a:pt x="709" y="590"/>
                    <a:pt x="702" y="592"/>
                  </a:cubicBezTo>
                  <a:close/>
                  <a:moveTo>
                    <a:pt x="813" y="609"/>
                  </a:moveTo>
                  <a:cubicBezTo>
                    <a:pt x="816" y="609"/>
                    <a:pt x="820" y="610"/>
                    <a:pt x="822" y="610"/>
                  </a:cubicBezTo>
                  <a:cubicBezTo>
                    <a:pt x="825" y="601"/>
                    <a:pt x="826" y="593"/>
                    <a:pt x="826" y="584"/>
                  </a:cubicBezTo>
                  <a:cubicBezTo>
                    <a:pt x="819" y="591"/>
                    <a:pt x="814" y="599"/>
                    <a:pt x="813" y="609"/>
                  </a:cubicBezTo>
                  <a:close/>
                  <a:moveTo>
                    <a:pt x="208" y="589"/>
                  </a:moveTo>
                  <a:cubicBezTo>
                    <a:pt x="208" y="602"/>
                    <a:pt x="203" y="627"/>
                    <a:pt x="223" y="628"/>
                  </a:cubicBezTo>
                  <a:cubicBezTo>
                    <a:pt x="220" y="616"/>
                    <a:pt x="218" y="604"/>
                    <a:pt x="217" y="591"/>
                  </a:cubicBezTo>
                  <a:cubicBezTo>
                    <a:pt x="215" y="591"/>
                    <a:pt x="210" y="589"/>
                    <a:pt x="208" y="589"/>
                  </a:cubicBezTo>
                  <a:close/>
                  <a:moveTo>
                    <a:pt x="265" y="594"/>
                  </a:moveTo>
                  <a:cubicBezTo>
                    <a:pt x="263" y="600"/>
                    <a:pt x="265" y="602"/>
                    <a:pt x="270" y="601"/>
                  </a:cubicBezTo>
                  <a:cubicBezTo>
                    <a:pt x="272" y="595"/>
                    <a:pt x="270" y="593"/>
                    <a:pt x="265" y="594"/>
                  </a:cubicBezTo>
                  <a:close/>
                  <a:moveTo>
                    <a:pt x="870" y="591"/>
                  </a:moveTo>
                  <a:cubicBezTo>
                    <a:pt x="869" y="595"/>
                    <a:pt x="867" y="602"/>
                    <a:pt x="866" y="605"/>
                  </a:cubicBezTo>
                  <a:cubicBezTo>
                    <a:pt x="875" y="616"/>
                    <a:pt x="881" y="629"/>
                    <a:pt x="879" y="644"/>
                  </a:cubicBezTo>
                  <a:cubicBezTo>
                    <a:pt x="868" y="659"/>
                    <a:pt x="847" y="676"/>
                    <a:pt x="828" y="667"/>
                  </a:cubicBezTo>
                  <a:cubicBezTo>
                    <a:pt x="829" y="671"/>
                    <a:pt x="830" y="679"/>
                    <a:pt x="831" y="683"/>
                  </a:cubicBezTo>
                  <a:cubicBezTo>
                    <a:pt x="842" y="686"/>
                    <a:pt x="853" y="689"/>
                    <a:pt x="864" y="692"/>
                  </a:cubicBezTo>
                  <a:cubicBezTo>
                    <a:pt x="866" y="672"/>
                    <a:pt x="875" y="651"/>
                    <a:pt x="894" y="641"/>
                  </a:cubicBezTo>
                  <a:cubicBezTo>
                    <a:pt x="896" y="626"/>
                    <a:pt x="898" y="611"/>
                    <a:pt x="890" y="598"/>
                  </a:cubicBezTo>
                  <a:cubicBezTo>
                    <a:pt x="883" y="597"/>
                    <a:pt x="876" y="594"/>
                    <a:pt x="870" y="591"/>
                  </a:cubicBezTo>
                  <a:close/>
                  <a:moveTo>
                    <a:pt x="568" y="638"/>
                  </a:moveTo>
                  <a:cubicBezTo>
                    <a:pt x="587" y="629"/>
                    <a:pt x="576" y="608"/>
                    <a:pt x="569" y="595"/>
                  </a:cubicBezTo>
                  <a:cubicBezTo>
                    <a:pt x="560" y="608"/>
                    <a:pt x="566" y="624"/>
                    <a:pt x="568" y="638"/>
                  </a:cubicBezTo>
                  <a:close/>
                  <a:moveTo>
                    <a:pt x="1000" y="616"/>
                  </a:moveTo>
                  <a:cubicBezTo>
                    <a:pt x="1003" y="618"/>
                    <a:pt x="1005" y="624"/>
                    <a:pt x="1009" y="622"/>
                  </a:cubicBezTo>
                  <a:cubicBezTo>
                    <a:pt x="1011" y="613"/>
                    <a:pt x="1011" y="604"/>
                    <a:pt x="1011" y="595"/>
                  </a:cubicBezTo>
                  <a:cubicBezTo>
                    <a:pt x="1006" y="601"/>
                    <a:pt x="1003" y="609"/>
                    <a:pt x="1000" y="616"/>
                  </a:cubicBezTo>
                  <a:close/>
                  <a:moveTo>
                    <a:pt x="380" y="616"/>
                  </a:moveTo>
                  <a:cubicBezTo>
                    <a:pt x="385" y="620"/>
                    <a:pt x="390" y="625"/>
                    <a:pt x="395" y="629"/>
                  </a:cubicBezTo>
                  <a:cubicBezTo>
                    <a:pt x="395" y="621"/>
                    <a:pt x="395" y="612"/>
                    <a:pt x="395" y="604"/>
                  </a:cubicBezTo>
                  <a:cubicBezTo>
                    <a:pt x="390" y="608"/>
                    <a:pt x="385" y="612"/>
                    <a:pt x="380" y="616"/>
                  </a:cubicBezTo>
                  <a:close/>
                  <a:moveTo>
                    <a:pt x="757" y="608"/>
                  </a:moveTo>
                  <a:cubicBezTo>
                    <a:pt x="759" y="625"/>
                    <a:pt x="748" y="643"/>
                    <a:pt x="730" y="644"/>
                  </a:cubicBezTo>
                  <a:cubicBezTo>
                    <a:pt x="733" y="650"/>
                    <a:pt x="739" y="656"/>
                    <a:pt x="740" y="664"/>
                  </a:cubicBezTo>
                  <a:cubicBezTo>
                    <a:pt x="743" y="675"/>
                    <a:pt x="736" y="685"/>
                    <a:pt x="730" y="694"/>
                  </a:cubicBezTo>
                  <a:cubicBezTo>
                    <a:pt x="720" y="693"/>
                    <a:pt x="708" y="693"/>
                    <a:pt x="700" y="686"/>
                  </a:cubicBezTo>
                  <a:cubicBezTo>
                    <a:pt x="703" y="711"/>
                    <a:pt x="676" y="725"/>
                    <a:pt x="655" y="718"/>
                  </a:cubicBezTo>
                  <a:cubicBezTo>
                    <a:pt x="653" y="721"/>
                    <a:pt x="651" y="725"/>
                    <a:pt x="649" y="729"/>
                  </a:cubicBezTo>
                  <a:cubicBezTo>
                    <a:pt x="640" y="731"/>
                    <a:pt x="632" y="733"/>
                    <a:pt x="623" y="734"/>
                  </a:cubicBezTo>
                  <a:cubicBezTo>
                    <a:pt x="618" y="727"/>
                    <a:pt x="613" y="719"/>
                    <a:pt x="613" y="710"/>
                  </a:cubicBezTo>
                  <a:cubicBezTo>
                    <a:pt x="609" y="709"/>
                    <a:pt x="605" y="709"/>
                    <a:pt x="601" y="709"/>
                  </a:cubicBezTo>
                  <a:cubicBezTo>
                    <a:pt x="596" y="704"/>
                    <a:pt x="591" y="699"/>
                    <a:pt x="586" y="695"/>
                  </a:cubicBezTo>
                  <a:cubicBezTo>
                    <a:pt x="585" y="702"/>
                    <a:pt x="588" y="712"/>
                    <a:pt x="581" y="717"/>
                  </a:cubicBezTo>
                  <a:cubicBezTo>
                    <a:pt x="574" y="724"/>
                    <a:pt x="563" y="725"/>
                    <a:pt x="553" y="726"/>
                  </a:cubicBezTo>
                  <a:cubicBezTo>
                    <a:pt x="555" y="733"/>
                    <a:pt x="555" y="741"/>
                    <a:pt x="555" y="748"/>
                  </a:cubicBezTo>
                  <a:cubicBezTo>
                    <a:pt x="565" y="747"/>
                    <a:pt x="575" y="749"/>
                    <a:pt x="584" y="754"/>
                  </a:cubicBezTo>
                  <a:cubicBezTo>
                    <a:pt x="593" y="755"/>
                    <a:pt x="590" y="744"/>
                    <a:pt x="592" y="739"/>
                  </a:cubicBezTo>
                  <a:cubicBezTo>
                    <a:pt x="596" y="742"/>
                    <a:pt x="600" y="745"/>
                    <a:pt x="605" y="747"/>
                  </a:cubicBezTo>
                  <a:cubicBezTo>
                    <a:pt x="617" y="749"/>
                    <a:pt x="631" y="746"/>
                    <a:pt x="640" y="756"/>
                  </a:cubicBezTo>
                  <a:cubicBezTo>
                    <a:pt x="654" y="769"/>
                    <a:pt x="663" y="786"/>
                    <a:pt x="676" y="801"/>
                  </a:cubicBezTo>
                  <a:cubicBezTo>
                    <a:pt x="667" y="822"/>
                    <a:pt x="691" y="838"/>
                    <a:pt x="687" y="860"/>
                  </a:cubicBezTo>
                  <a:cubicBezTo>
                    <a:pt x="684" y="888"/>
                    <a:pt x="700" y="918"/>
                    <a:pt x="687" y="946"/>
                  </a:cubicBezTo>
                  <a:cubicBezTo>
                    <a:pt x="695" y="949"/>
                    <a:pt x="705" y="954"/>
                    <a:pt x="713" y="948"/>
                  </a:cubicBezTo>
                  <a:cubicBezTo>
                    <a:pt x="720" y="942"/>
                    <a:pt x="729" y="947"/>
                    <a:pt x="737" y="947"/>
                  </a:cubicBezTo>
                  <a:cubicBezTo>
                    <a:pt x="737" y="937"/>
                    <a:pt x="734" y="927"/>
                    <a:pt x="736" y="916"/>
                  </a:cubicBezTo>
                  <a:cubicBezTo>
                    <a:pt x="740" y="893"/>
                    <a:pt x="734" y="869"/>
                    <a:pt x="743" y="847"/>
                  </a:cubicBezTo>
                  <a:cubicBezTo>
                    <a:pt x="751" y="828"/>
                    <a:pt x="754" y="808"/>
                    <a:pt x="763" y="790"/>
                  </a:cubicBezTo>
                  <a:cubicBezTo>
                    <a:pt x="767" y="782"/>
                    <a:pt x="768" y="774"/>
                    <a:pt x="770" y="766"/>
                  </a:cubicBezTo>
                  <a:cubicBezTo>
                    <a:pt x="771" y="756"/>
                    <a:pt x="782" y="750"/>
                    <a:pt x="789" y="744"/>
                  </a:cubicBezTo>
                  <a:cubicBezTo>
                    <a:pt x="787" y="737"/>
                    <a:pt x="785" y="729"/>
                    <a:pt x="787" y="722"/>
                  </a:cubicBezTo>
                  <a:cubicBezTo>
                    <a:pt x="792" y="712"/>
                    <a:pt x="800" y="704"/>
                    <a:pt x="806" y="694"/>
                  </a:cubicBezTo>
                  <a:cubicBezTo>
                    <a:pt x="798" y="697"/>
                    <a:pt x="790" y="700"/>
                    <a:pt x="781" y="703"/>
                  </a:cubicBezTo>
                  <a:cubicBezTo>
                    <a:pt x="771" y="696"/>
                    <a:pt x="777" y="683"/>
                    <a:pt x="778" y="674"/>
                  </a:cubicBezTo>
                  <a:cubicBezTo>
                    <a:pt x="773" y="677"/>
                    <a:pt x="768" y="679"/>
                    <a:pt x="763" y="682"/>
                  </a:cubicBezTo>
                  <a:cubicBezTo>
                    <a:pt x="757" y="678"/>
                    <a:pt x="752" y="673"/>
                    <a:pt x="746" y="668"/>
                  </a:cubicBezTo>
                  <a:cubicBezTo>
                    <a:pt x="747" y="660"/>
                    <a:pt x="744" y="649"/>
                    <a:pt x="750" y="642"/>
                  </a:cubicBezTo>
                  <a:cubicBezTo>
                    <a:pt x="759" y="629"/>
                    <a:pt x="770" y="618"/>
                    <a:pt x="780" y="605"/>
                  </a:cubicBezTo>
                  <a:cubicBezTo>
                    <a:pt x="773" y="606"/>
                    <a:pt x="765" y="607"/>
                    <a:pt x="757" y="608"/>
                  </a:cubicBezTo>
                  <a:close/>
                  <a:moveTo>
                    <a:pt x="797" y="601"/>
                  </a:moveTo>
                  <a:cubicBezTo>
                    <a:pt x="798" y="622"/>
                    <a:pt x="810" y="643"/>
                    <a:pt x="801" y="663"/>
                  </a:cubicBezTo>
                  <a:cubicBezTo>
                    <a:pt x="809" y="664"/>
                    <a:pt x="818" y="665"/>
                    <a:pt x="827" y="666"/>
                  </a:cubicBezTo>
                  <a:cubicBezTo>
                    <a:pt x="823" y="658"/>
                    <a:pt x="819" y="649"/>
                    <a:pt x="821" y="640"/>
                  </a:cubicBezTo>
                  <a:cubicBezTo>
                    <a:pt x="824" y="628"/>
                    <a:pt x="835" y="621"/>
                    <a:pt x="845" y="614"/>
                  </a:cubicBezTo>
                  <a:cubicBezTo>
                    <a:pt x="834" y="603"/>
                    <a:pt x="828" y="623"/>
                    <a:pt x="816" y="620"/>
                  </a:cubicBezTo>
                  <a:cubicBezTo>
                    <a:pt x="805" y="622"/>
                    <a:pt x="805" y="608"/>
                    <a:pt x="803" y="601"/>
                  </a:cubicBezTo>
                  <a:lnTo>
                    <a:pt x="797" y="601"/>
                  </a:lnTo>
                  <a:close/>
                  <a:moveTo>
                    <a:pt x="357" y="604"/>
                  </a:moveTo>
                  <a:cubicBezTo>
                    <a:pt x="354" y="612"/>
                    <a:pt x="349" y="620"/>
                    <a:pt x="340" y="621"/>
                  </a:cubicBezTo>
                  <a:cubicBezTo>
                    <a:pt x="346" y="627"/>
                    <a:pt x="348" y="635"/>
                    <a:pt x="348" y="644"/>
                  </a:cubicBezTo>
                  <a:cubicBezTo>
                    <a:pt x="361" y="636"/>
                    <a:pt x="369" y="615"/>
                    <a:pt x="357" y="604"/>
                  </a:cubicBezTo>
                  <a:close/>
                  <a:moveTo>
                    <a:pt x="678" y="607"/>
                  </a:moveTo>
                  <a:cubicBezTo>
                    <a:pt x="675" y="624"/>
                    <a:pt x="676" y="642"/>
                    <a:pt x="670" y="658"/>
                  </a:cubicBezTo>
                  <a:cubicBezTo>
                    <a:pt x="676" y="657"/>
                    <a:pt x="686" y="660"/>
                    <a:pt x="689" y="652"/>
                  </a:cubicBezTo>
                  <a:cubicBezTo>
                    <a:pt x="691" y="640"/>
                    <a:pt x="690" y="628"/>
                    <a:pt x="690" y="616"/>
                  </a:cubicBezTo>
                  <a:cubicBezTo>
                    <a:pt x="691" y="609"/>
                    <a:pt x="682" y="609"/>
                    <a:pt x="678" y="607"/>
                  </a:cubicBezTo>
                  <a:close/>
                  <a:moveTo>
                    <a:pt x="244" y="614"/>
                  </a:moveTo>
                  <a:cubicBezTo>
                    <a:pt x="240" y="618"/>
                    <a:pt x="246" y="626"/>
                    <a:pt x="252" y="623"/>
                  </a:cubicBezTo>
                  <a:cubicBezTo>
                    <a:pt x="256" y="619"/>
                    <a:pt x="249" y="610"/>
                    <a:pt x="244" y="614"/>
                  </a:cubicBezTo>
                  <a:close/>
                  <a:moveTo>
                    <a:pt x="739" y="613"/>
                  </a:moveTo>
                  <a:cubicBezTo>
                    <a:pt x="736" y="618"/>
                    <a:pt x="732" y="624"/>
                    <a:pt x="729" y="630"/>
                  </a:cubicBezTo>
                  <a:cubicBezTo>
                    <a:pt x="740" y="638"/>
                    <a:pt x="754" y="612"/>
                    <a:pt x="739" y="613"/>
                  </a:cubicBezTo>
                  <a:close/>
                  <a:moveTo>
                    <a:pt x="941" y="632"/>
                  </a:moveTo>
                  <a:cubicBezTo>
                    <a:pt x="942" y="636"/>
                    <a:pt x="944" y="640"/>
                    <a:pt x="945" y="644"/>
                  </a:cubicBezTo>
                  <a:cubicBezTo>
                    <a:pt x="963" y="645"/>
                    <a:pt x="959" y="624"/>
                    <a:pt x="958" y="612"/>
                  </a:cubicBezTo>
                  <a:cubicBezTo>
                    <a:pt x="952" y="619"/>
                    <a:pt x="946" y="625"/>
                    <a:pt x="941" y="632"/>
                  </a:cubicBezTo>
                  <a:close/>
                  <a:moveTo>
                    <a:pt x="524" y="634"/>
                  </a:moveTo>
                  <a:cubicBezTo>
                    <a:pt x="531" y="635"/>
                    <a:pt x="539" y="635"/>
                    <a:pt x="546" y="635"/>
                  </a:cubicBezTo>
                  <a:cubicBezTo>
                    <a:pt x="546" y="628"/>
                    <a:pt x="546" y="621"/>
                    <a:pt x="546" y="615"/>
                  </a:cubicBezTo>
                  <a:cubicBezTo>
                    <a:pt x="536" y="618"/>
                    <a:pt x="527" y="624"/>
                    <a:pt x="524" y="634"/>
                  </a:cubicBezTo>
                  <a:close/>
                  <a:moveTo>
                    <a:pt x="978" y="616"/>
                  </a:moveTo>
                  <a:cubicBezTo>
                    <a:pt x="975" y="621"/>
                    <a:pt x="983" y="628"/>
                    <a:pt x="987" y="623"/>
                  </a:cubicBezTo>
                  <a:cubicBezTo>
                    <a:pt x="991" y="618"/>
                    <a:pt x="982" y="611"/>
                    <a:pt x="978" y="616"/>
                  </a:cubicBezTo>
                  <a:close/>
                  <a:moveTo>
                    <a:pt x="835" y="653"/>
                  </a:moveTo>
                  <a:cubicBezTo>
                    <a:pt x="844" y="659"/>
                    <a:pt x="856" y="650"/>
                    <a:pt x="862" y="642"/>
                  </a:cubicBezTo>
                  <a:cubicBezTo>
                    <a:pt x="869" y="636"/>
                    <a:pt x="863" y="627"/>
                    <a:pt x="860" y="620"/>
                  </a:cubicBezTo>
                  <a:cubicBezTo>
                    <a:pt x="850" y="628"/>
                    <a:pt x="830" y="636"/>
                    <a:pt x="835" y="653"/>
                  </a:cubicBezTo>
                  <a:close/>
                  <a:moveTo>
                    <a:pt x="758" y="656"/>
                  </a:moveTo>
                  <a:cubicBezTo>
                    <a:pt x="761" y="661"/>
                    <a:pt x="765" y="666"/>
                    <a:pt x="769" y="670"/>
                  </a:cubicBezTo>
                  <a:cubicBezTo>
                    <a:pt x="771" y="663"/>
                    <a:pt x="772" y="654"/>
                    <a:pt x="776" y="648"/>
                  </a:cubicBezTo>
                  <a:cubicBezTo>
                    <a:pt x="780" y="642"/>
                    <a:pt x="787" y="646"/>
                    <a:pt x="792" y="647"/>
                  </a:cubicBezTo>
                  <a:cubicBezTo>
                    <a:pt x="790" y="639"/>
                    <a:pt x="787" y="631"/>
                    <a:pt x="785" y="623"/>
                  </a:cubicBezTo>
                  <a:cubicBezTo>
                    <a:pt x="775" y="633"/>
                    <a:pt x="766" y="645"/>
                    <a:pt x="758" y="656"/>
                  </a:cubicBezTo>
                  <a:close/>
                  <a:moveTo>
                    <a:pt x="472" y="633"/>
                  </a:moveTo>
                  <a:cubicBezTo>
                    <a:pt x="473" y="641"/>
                    <a:pt x="479" y="646"/>
                    <a:pt x="484" y="651"/>
                  </a:cubicBezTo>
                  <a:cubicBezTo>
                    <a:pt x="495" y="646"/>
                    <a:pt x="505" y="639"/>
                    <a:pt x="508" y="626"/>
                  </a:cubicBezTo>
                  <a:cubicBezTo>
                    <a:pt x="495" y="627"/>
                    <a:pt x="483" y="628"/>
                    <a:pt x="472" y="633"/>
                  </a:cubicBezTo>
                  <a:close/>
                  <a:moveTo>
                    <a:pt x="927" y="663"/>
                  </a:moveTo>
                  <a:cubicBezTo>
                    <a:pt x="931" y="648"/>
                    <a:pt x="918" y="636"/>
                    <a:pt x="910" y="625"/>
                  </a:cubicBezTo>
                  <a:cubicBezTo>
                    <a:pt x="903" y="639"/>
                    <a:pt x="907" y="665"/>
                    <a:pt x="927" y="663"/>
                  </a:cubicBezTo>
                  <a:close/>
                  <a:moveTo>
                    <a:pt x="332" y="632"/>
                  </a:moveTo>
                  <a:cubicBezTo>
                    <a:pt x="328" y="636"/>
                    <a:pt x="334" y="645"/>
                    <a:pt x="339" y="642"/>
                  </a:cubicBezTo>
                  <a:cubicBezTo>
                    <a:pt x="343" y="638"/>
                    <a:pt x="337" y="629"/>
                    <a:pt x="332" y="632"/>
                  </a:cubicBezTo>
                  <a:close/>
                  <a:moveTo>
                    <a:pt x="214" y="653"/>
                  </a:moveTo>
                  <a:cubicBezTo>
                    <a:pt x="217" y="656"/>
                    <a:pt x="220" y="659"/>
                    <a:pt x="222" y="661"/>
                  </a:cubicBezTo>
                  <a:cubicBezTo>
                    <a:pt x="225" y="662"/>
                    <a:pt x="229" y="662"/>
                    <a:pt x="232" y="662"/>
                  </a:cubicBezTo>
                  <a:cubicBezTo>
                    <a:pt x="230" y="654"/>
                    <a:pt x="228" y="645"/>
                    <a:pt x="220" y="641"/>
                  </a:cubicBezTo>
                  <a:cubicBezTo>
                    <a:pt x="214" y="643"/>
                    <a:pt x="215" y="649"/>
                    <a:pt x="214" y="653"/>
                  </a:cubicBezTo>
                  <a:close/>
                  <a:moveTo>
                    <a:pt x="374" y="640"/>
                  </a:moveTo>
                  <a:cubicBezTo>
                    <a:pt x="370" y="645"/>
                    <a:pt x="377" y="656"/>
                    <a:pt x="382" y="650"/>
                  </a:cubicBezTo>
                  <a:cubicBezTo>
                    <a:pt x="388" y="644"/>
                    <a:pt x="380" y="633"/>
                    <a:pt x="374" y="640"/>
                  </a:cubicBezTo>
                  <a:close/>
                  <a:moveTo>
                    <a:pt x="269" y="646"/>
                  </a:moveTo>
                  <a:cubicBezTo>
                    <a:pt x="264" y="646"/>
                    <a:pt x="260" y="654"/>
                    <a:pt x="264" y="658"/>
                  </a:cubicBezTo>
                  <a:cubicBezTo>
                    <a:pt x="270" y="661"/>
                    <a:pt x="278" y="647"/>
                    <a:pt x="269" y="646"/>
                  </a:cubicBezTo>
                  <a:close/>
                  <a:moveTo>
                    <a:pt x="309" y="659"/>
                  </a:moveTo>
                  <a:cubicBezTo>
                    <a:pt x="319" y="661"/>
                    <a:pt x="324" y="652"/>
                    <a:pt x="325" y="643"/>
                  </a:cubicBezTo>
                  <a:cubicBezTo>
                    <a:pt x="316" y="645"/>
                    <a:pt x="312" y="652"/>
                    <a:pt x="309" y="659"/>
                  </a:cubicBezTo>
                  <a:close/>
                  <a:moveTo>
                    <a:pt x="359" y="646"/>
                  </a:moveTo>
                  <a:cubicBezTo>
                    <a:pt x="357" y="651"/>
                    <a:pt x="355" y="656"/>
                    <a:pt x="354" y="661"/>
                  </a:cubicBezTo>
                  <a:cubicBezTo>
                    <a:pt x="351" y="662"/>
                    <a:pt x="346" y="663"/>
                    <a:pt x="343" y="663"/>
                  </a:cubicBezTo>
                  <a:cubicBezTo>
                    <a:pt x="352" y="668"/>
                    <a:pt x="363" y="663"/>
                    <a:pt x="372" y="661"/>
                  </a:cubicBezTo>
                  <a:cubicBezTo>
                    <a:pt x="370" y="655"/>
                    <a:pt x="368" y="650"/>
                    <a:pt x="365" y="645"/>
                  </a:cubicBezTo>
                  <a:cubicBezTo>
                    <a:pt x="364" y="645"/>
                    <a:pt x="360" y="645"/>
                    <a:pt x="359" y="646"/>
                  </a:cubicBezTo>
                  <a:close/>
                  <a:moveTo>
                    <a:pt x="242" y="648"/>
                  </a:moveTo>
                  <a:cubicBezTo>
                    <a:pt x="243" y="657"/>
                    <a:pt x="244" y="665"/>
                    <a:pt x="246" y="674"/>
                  </a:cubicBezTo>
                  <a:cubicBezTo>
                    <a:pt x="248" y="674"/>
                    <a:pt x="252" y="673"/>
                    <a:pt x="254" y="673"/>
                  </a:cubicBezTo>
                  <a:cubicBezTo>
                    <a:pt x="253" y="664"/>
                    <a:pt x="250" y="654"/>
                    <a:pt x="242" y="648"/>
                  </a:cubicBezTo>
                  <a:close/>
                  <a:moveTo>
                    <a:pt x="290" y="652"/>
                  </a:moveTo>
                  <a:cubicBezTo>
                    <a:pt x="290" y="658"/>
                    <a:pt x="290" y="664"/>
                    <a:pt x="290" y="670"/>
                  </a:cubicBezTo>
                  <a:cubicBezTo>
                    <a:pt x="296" y="672"/>
                    <a:pt x="302" y="674"/>
                    <a:pt x="308" y="675"/>
                  </a:cubicBezTo>
                  <a:cubicBezTo>
                    <a:pt x="307" y="664"/>
                    <a:pt x="301" y="655"/>
                    <a:pt x="290" y="652"/>
                  </a:cubicBezTo>
                  <a:close/>
                  <a:moveTo>
                    <a:pt x="717" y="657"/>
                  </a:moveTo>
                  <a:cubicBezTo>
                    <a:pt x="713" y="662"/>
                    <a:pt x="708" y="668"/>
                    <a:pt x="710" y="674"/>
                  </a:cubicBezTo>
                  <a:cubicBezTo>
                    <a:pt x="713" y="678"/>
                    <a:pt x="717" y="680"/>
                    <a:pt x="721" y="683"/>
                  </a:cubicBezTo>
                  <a:cubicBezTo>
                    <a:pt x="727" y="676"/>
                    <a:pt x="729" y="658"/>
                    <a:pt x="717" y="657"/>
                  </a:cubicBezTo>
                  <a:close/>
                  <a:moveTo>
                    <a:pt x="263" y="668"/>
                  </a:moveTo>
                  <a:cubicBezTo>
                    <a:pt x="262" y="672"/>
                    <a:pt x="262" y="676"/>
                    <a:pt x="261" y="680"/>
                  </a:cubicBezTo>
                  <a:cubicBezTo>
                    <a:pt x="266" y="678"/>
                    <a:pt x="270" y="675"/>
                    <a:pt x="273" y="672"/>
                  </a:cubicBezTo>
                  <a:cubicBezTo>
                    <a:pt x="282" y="682"/>
                    <a:pt x="270" y="692"/>
                    <a:pt x="274" y="703"/>
                  </a:cubicBezTo>
                  <a:cubicBezTo>
                    <a:pt x="284" y="705"/>
                    <a:pt x="281" y="688"/>
                    <a:pt x="288" y="684"/>
                  </a:cubicBezTo>
                  <a:cubicBezTo>
                    <a:pt x="287" y="691"/>
                    <a:pt x="286" y="698"/>
                    <a:pt x="286" y="705"/>
                  </a:cubicBezTo>
                  <a:cubicBezTo>
                    <a:pt x="297" y="701"/>
                    <a:pt x="291" y="689"/>
                    <a:pt x="290" y="680"/>
                  </a:cubicBezTo>
                  <a:cubicBezTo>
                    <a:pt x="287" y="678"/>
                    <a:pt x="285" y="675"/>
                    <a:pt x="282" y="673"/>
                  </a:cubicBezTo>
                  <a:cubicBezTo>
                    <a:pt x="282" y="668"/>
                    <a:pt x="282" y="664"/>
                    <a:pt x="282" y="659"/>
                  </a:cubicBezTo>
                  <a:cubicBezTo>
                    <a:pt x="276" y="663"/>
                    <a:pt x="270" y="667"/>
                    <a:pt x="263" y="668"/>
                  </a:cubicBezTo>
                  <a:close/>
                  <a:moveTo>
                    <a:pt x="432" y="684"/>
                  </a:moveTo>
                  <a:cubicBezTo>
                    <a:pt x="444" y="687"/>
                    <a:pt x="452" y="674"/>
                    <a:pt x="461" y="668"/>
                  </a:cubicBezTo>
                  <a:cubicBezTo>
                    <a:pt x="461" y="666"/>
                    <a:pt x="462" y="663"/>
                    <a:pt x="462" y="661"/>
                  </a:cubicBezTo>
                  <a:cubicBezTo>
                    <a:pt x="449" y="661"/>
                    <a:pt x="434" y="671"/>
                    <a:pt x="432" y="684"/>
                  </a:cubicBezTo>
                  <a:close/>
                  <a:moveTo>
                    <a:pt x="505" y="661"/>
                  </a:moveTo>
                  <a:cubicBezTo>
                    <a:pt x="508" y="677"/>
                    <a:pt x="527" y="682"/>
                    <a:pt x="535" y="694"/>
                  </a:cubicBezTo>
                  <a:cubicBezTo>
                    <a:pt x="537" y="691"/>
                    <a:pt x="541" y="687"/>
                    <a:pt x="537" y="683"/>
                  </a:cubicBezTo>
                  <a:cubicBezTo>
                    <a:pt x="530" y="671"/>
                    <a:pt x="518" y="665"/>
                    <a:pt x="505" y="661"/>
                  </a:cubicBezTo>
                  <a:close/>
                  <a:moveTo>
                    <a:pt x="400" y="663"/>
                  </a:moveTo>
                  <a:cubicBezTo>
                    <a:pt x="397" y="672"/>
                    <a:pt x="397" y="682"/>
                    <a:pt x="400" y="692"/>
                  </a:cubicBezTo>
                  <a:cubicBezTo>
                    <a:pt x="404" y="688"/>
                    <a:pt x="408" y="684"/>
                    <a:pt x="411" y="680"/>
                  </a:cubicBezTo>
                  <a:cubicBezTo>
                    <a:pt x="413" y="672"/>
                    <a:pt x="406" y="666"/>
                    <a:pt x="400" y="663"/>
                  </a:cubicBezTo>
                  <a:close/>
                  <a:moveTo>
                    <a:pt x="474" y="662"/>
                  </a:moveTo>
                  <a:cubicBezTo>
                    <a:pt x="486" y="673"/>
                    <a:pt x="478" y="686"/>
                    <a:pt x="477" y="699"/>
                  </a:cubicBezTo>
                  <a:cubicBezTo>
                    <a:pt x="487" y="696"/>
                    <a:pt x="496" y="692"/>
                    <a:pt x="505" y="688"/>
                  </a:cubicBezTo>
                  <a:cubicBezTo>
                    <a:pt x="499" y="682"/>
                    <a:pt x="494" y="674"/>
                    <a:pt x="490" y="666"/>
                  </a:cubicBezTo>
                  <a:cubicBezTo>
                    <a:pt x="485" y="664"/>
                    <a:pt x="480" y="663"/>
                    <a:pt x="474" y="662"/>
                  </a:cubicBezTo>
                  <a:close/>
                  <a:moveTo>
                    <a:pt x="359" y="674"/>
                  </a:moveTo>
                  <a:cubicBezTo>
                    <a:pt x="368" y="682"/>
                    <a:pt x="384" y="682"/>
                    <a:pt x="391" y="671"/>
                  </a:cubicBezTo>
                  <a:cubicBezTo>
                    <a:pt x="380" y="670"/>
                    <a:pt x="370" y="672"/>
                    <a:pt x="359" y="674"/>
                  </a:cubicBezTo>
                  <a:close/>
                  <a:moveTo>
                    <a:pt x="334" y="674"/>
                  </a:moveTo>
                  <a:cubicBezTo>
                    <a:pt x="338" y="682"/>
                    <a:pt x="337" y="694"/>
                    <a:pt x="348" y="698"/>
                  </a:cubicBezTo>
                  <a:cubicBezTo>
                    <a:pt x="346" y="693"/>
                    <a:pt x="345" y="689"/>
                    <a:pt x="343" y="684"/>
                  </a:cubicBezTo>
                  <a:cubicBezTo>
                    <a:pt x="344" y="682"/>
                    <a:pt x="346" y="678"/>
                    <a:pt x="347" y="676"/>
                  </a:cubicBezTo>
                  <a:cubicBezTo>
                    <a:pt x="343" y="675"/>
                    <a:pt x="338" y="675"/>
                    <a:pt x="334" y="674"/>
                  </a:cubicBezTo>
                  <a:close/>
                  <a:moveTo>
                    <a:pt x="881" y="678"/>
                  </a:moveTo>
                  <a:cubicBezTo>
                    <a:pt x="876" y="690"/>
                    <a:pt x="875" y="704"/>
                    <a:pt x="885" y="713"/>
                  </a:cubicBezTo>
                  <a:cubicBezTo>
                    <a:pt x="889" y="701"/>
                    <a:pt x="887" y="688"/>
                    <a:pt x="887" y="676"/>
                  </a:cubicBezTo>
                  <a:cubicBezTo>
                    <a:pt x="885" y="676"/>
                    <a:pt x="882" y="677"/>
                    <a:pt x="881" y="678"/>
                  </a:cubicBezTo>
                  <a:close/>
                  <a:moveTo>
                    <a:pt x="596" y="681"/>
                  </a:moveTo>
                  <a:cubicBezTo>
                    <a:pt x="600" y="687"/>
                    <a:pt x="605" y="693"/>
                    <a:pt x="611" y="696"/>
                  </a:cubicBezTo>
                  <a:cubicBezTo>
                    <a:pt x="609" y="689"/>
                    <a:pt x="606" y="676"/>
                    <a:pt x="596" y="681"/>
                  </a:cubicBezTo>
                  <a:close/>
                  <a:moveTo>
                    <a:pt x="661" y="707"/>
                  </a:moveTo>
                  <a:cubicBezTo>
                    <a:pt x="670" y="705"/>
                    <a:pt x="680" y="704"/>
                    <a:pt x="685" y="696"/>
                  </a:cubicBezTo>
                  <a:cubicBezTo>
                    <a:pt x="684" y="690"/>
                    <a:pt x="682" y="684"/>
                    <a:pt x="681" y="677"/>
                  </a:cubicBezTo>
                  <a:cubicBezTo>
                    <a:pt x="667" y="680"/>
                    <a:pt x="659" y="694"/>
                    <a:pt x="661" y="707"/>
                  </a:cubicBezTo>
                  <a:close/>
                  <a:moveTo>
                    <a:pt x="458" y="708"/>
                  </a:moveTo>
                  <a:cubicBezTo>
                    <a:pt x="460" y="707"/>
                    <a:pt x="465" y="707"/>
                    <a:pt x="467" y="706"/>
                  </a:cubicBezTo>
                  <a:cubicBezTo>
                    <a:pt x="465" y="699"/>
                    <a:pt x="463" y="691"/>
                    <a:pt x="461" y="684"/>
                  </a:cubicBezTo>
                  <a:cubicBezTo>
                    <a:pt x="455" y="691"/>
                    <a:pt x="459" y="700"/>
                    <a:pt x="458" y="708"/>
                  </a:cubicBezTo>
                  <a:close/>
                  <a:moveTo>
                    <a:pt x="566" y="684"/>
                  </a:moveTo>
                  <a:cubicBezTo>
                    <a:pt x="555" y="689"/>
                    <a:pt x="543" y="700"/>
                    <a:pt x="546" y="714"/>
                  </a:cubicBezTo>
                  <a:cubicBezTo>
                    <a:pt x="555" y="712"/>
                    <a:pt x="573" y="714"/>
                    <a:pt x="571" y="700"/>
                  </a:cubicBezTo>
                  <a:cubicBezTo>
                    <a:pt x="570" y="695"/>
                    <a:pt x="572" y="685"/>
                    <a:pt x="566" y="684"/>
                  </a:cubicBezTo>
                  <a:close/>
                  <a:moveTo>
                    <a:pt x="311" y="695"/>
                  </a:moveTo>
                  <a:cubicBezTo>
                    <a:pt x="313" y="701"/>
                    <a:pt x="317" y="704"/>
                    <a:pt x="322" y="708"/>
                  </a:cubicBezTo>
                  <a:cubicBezTo>
                    <a:pt x="321" y="702"/>
                    <a:pt x="321" y="696"/>
                    <a:pt x="320" y="689"/>
                  </a:cubicBezTo>
                  <a:cubicBezTo>
                    <a:pt x="317" y="691"/>
                    <a:pt x="313" y="691"/>
                    <a:pt x="311" y="695"/>
                  </a:cubicBezTo>
                  <a:close/>
                  <a:moveTo>
                    <a:pt x="639" y="685"/>
                  </a:moveTo>
                  <a:cubicBezTo>
                    <a:pt x="633" y="695"/>
                    <a:pt x="627" y="706"/>
                    <a:pt x="628" y="719"/>
                  </a:cubicBezTo>
                  <a:cubicBezTo>
                    <a:pt x="631" y="719"/>
                    <a:pt x="636" y="718"/>
                    <a:pt x="639" y="718"/>
                  </a:cubicBezTo>
                  <a:cubicBezTo>
                    <a:pt x="641" y="707"/>
                    <a:pt x="643" y="695"/>
                    <a:pt x="639" y="685"/>
                  </a:cubicBezTo>
                  <a:close/>
                  <a:moveTo>
                    <a:pt x="235" y="700"/>
                  </a:moveTo>
                  <a:cubicBezTo>
                    <a:pt x="237" y="705"/>
                    <a:pt x="241" y="709"/>
                    <a:pt x="246" y="711"/>
                  </a:cubicBezTo>
                  <a:cubicBezTo>
                    <a:pt x="245" y="707"/>
                    <a:pt x="249" y="701"/>
                    <a:pt x="244" y="698"/>
                  </a:cubicBezTo>
                  <a:cubicBezTo>
                    <a:pt x="242" y="698"/>
                    <a:pt x="237" y="699"/>
                    <a:pt x="235" y="700"/>
                  </a:cubicBezTo>
                  <a:close/>
                  <a:moveTo>
                    <a:pt x="437" y="721"/>
                  </a:moveTo>
                  <a:cubicBezTo>
                    <a:pt x="444" y="715"/>
                    <a:pt x="450" y="706"/>
                    <a:pt x="451" y="697"/>
                  </a:cubicBezTo>
                  <a:cubicBezTo>
                    <a:pt x="439" y="698"/>
                    <a:pt x="436" y="711"/>
                    <a:pt x="437" y="721"/>
                  </a:cubicBezTo>
                  <a:close/>
                  <a:moveTo>
                    <a:pt x="359" y="723"/>
                  </a:moveTo>
                  <a:cubicBezTo>
                    <a:pt x="362" y="720"/>
                    <a:pt x="365" y="716"/>
                    <a:pt x="368" y="712"/>
                  </a:cubicBezTo>
                  <a:cubicBezTo>
                    <a:pt x="365" y="708"/>
                    <a:pt x="362" y="704"/>
                    <a:pt x="359" y="700"/>
                  </a:cubicBezTo>
                  <a:cubicBezTo>
                    <a:pt x="353" y="707"/>
                    <a:pt x="356" y="716"/>
                    <a:pt x="359" y="723"/>
                  </a:cubicBezTo>
                  <a:close/>
                  <a:moveTo>
                    <a:pt x="417" y="700"/>
                  </a:moveTo>
                  <a:cubicBezTo>
                    <a:pt x="409" y="703"/>
                    <a:pt x="416" y="714"/>
                    <a:pt x="423" y="709"/>
                  </a:cubicBezTo>
                  <a:cubicBezTo>
                    <a:pt x="431" y="705"/>
                    <a:pt x="424" y="694"/>
                    <a:pt x="417" y="700"/>
                  </a:cubicBezTo>
                  <a:close/>
                  <a:moveTo>
                    <a:pt x="845" y="703"/>
                  </a:moveTo>
                  <a:cubicBezTo>
                    <a:pt x="847" y="707"/>
                    <a:pt x="849" y="710"/>
                    <a:pt x="851" y="713"/>
                  </a:cubicBezTo>
                  <a:cubicBezTo>
                    <a:pt x="853" y="713"/>
                    <a:pt x="857" y="713"/>
                    <a:pt x="859" y="713"/>
                  </a:cubicBezTo>
                  <a:cubicBezTo>
                    <a:pt x="859" y="705"/>
                    <a:pt x="853" y="701"/>
                    <a:pt x="845" y="703"/>
                  </a:cubicBezTo>
                  <a:close/>
                  <a:moveTo>
                    <a:pt x="255" y="722"/>
                  </a:moveTo>
                  <a:cubicBezTo>
                    <a:pt x="264" y="722"/>
                    <a:pt x="268" y="711"/>
                    <a:pt x="268" y="704"/>
                  </a:cubicBezTo>
                  <a:cubicBezTo>
                    <a:pt x="263" y="709"/>
                    <a:pt x="252" y="713"/>
                    <a:pt x="255" y="722"/>
                  </a:cubicBezTo>
                  <a:close/>
                  <a:moveTo>
                    <a:pt x="338" y="705"/>
                  </a:moveTo>
                  <a:cubicBezTo>
                    <a:pt x="333" y="711"/>
                    <a:pt x="342" y="718"/>
                    <a:pt x="346" y="712"/>
                  </a:cubicBezTo>
                  <a:cubicBezTo>
                    <a:pt x="351" y="706"/>
                    <a:pt x="342" y="698"/>
                    <a:pt x="338" y="705"/>
                  </a:cubicBezTo>
                  <a:close/>
                  <a:moveTo>
                    <a:pt x="801" y="727"/>
                  </a:moveTo>
                  <a:cubicBezTo>
                    <a:pt x="796" y="738"/>
                    <a:pt x="813" y="751"/>
                    <a:pt x="820" y="739"/>
                  </a:cubicBezTo>
                  <a:cubicBezTo>
                    <a:pt x="826" y="728"/>
                    <a:pt x="819" y="715"/>
                    <a:pt x="819" y="704"/>
                  </a:cubicBezTo>
                  <a:cubicBezTo>
                    <a:pt x="812" y="711"/>
                    <a:pt x="805" y="718"/>
                    <a:pt x="801" y="727"/>
                  </a:cubicBezTo>
                  <a:close/>
                  <a:moveTo>
                    <a:pt x="1266" y="738"/>
                  </a:moveTo>
                  <a:cubicBezTo>
                    <a:pt x="1269" y="734"/>
                    <a:pt x="1271" y="731"/>
                    <a:pt x="1274" y="728"/>
                  </a:cubicBezTo>
                  <a:cubicBezTo>
                    <a:pt x="1282" y="734"/>
                    <a:pt x="1289" y="741"/>
                    <a:pt x="1296" y="749"/>
                  </a:cubicBezTo>
                  <a:cubicBezTo>
                    <a:pt x="1287" y="755"/>
                    <a:pt x="1278" y="762"/>
                    <a:pt x="1270" y="768"/>
                  </a:cubicBezTo>
                  <a:cubicBezTo>
                    <a:pt x="1268" y="765"/>
                    <a:pt x="1265" y="759"/>
                    <a:pt x="1263" y="756"/>
                  </a:cubicBezTo>
                  <a:cubicBezTo>
                    <a:pt x="1262" y="771"/>
                    <a:pt x="1257" y="787"/>
                    <a:pt x="1259" y="802"/>
                  </a:cubicBezTo>
                  <a:cubicBezTo>
                    <a:pt x="1267" y="786"/>
                    <a:pt x="1283" y="779"/>
                    <a:pt x="1296" y="769"/>
                  </a:cubicBezTo>
                  <a:cubicBezTo>
                    <a:pt x="1303" y="763"/>
                    <a:pt x="1313" y="767"/>
                    <a:pt x="1321" y="767"/>
                  </a:cubicBezTo>
                  <a:cubicBezTo>
                    <a:pt x="1322" y="772"/>
                    <a:pt x="1324" y="778"/>
                    <a:pt x="1325" y="783"/>
                  </a:cubicBezTo>
                  <a:cubicBezTo>
                    <a:pt x="1330" y="767"/>
                    <a:pt x="1331" y="751"/>
                    <a:pt x="1331" y="734"/>
                  </a:cubicBezTo>
                  <a:cubicBezTo>
                    <a:pt x="1328" y="738"/>
                    <a:pt x="1326" y="743"/>
                    <a:pt x="1324" y="748"/>
                  </a:cubicBezTo>
                  <a:cubicBezTo>
                    <a:pt x="1318" y="747"/>
                    <a:pt x="1311" y="747"/>
                    <a:pt x="1305" y="746"/>
                  </a:cubicBezTo>
                  <a:cubicBezTo>
                    <a:pt x="1294" y="738"/>
                    <a:pt x="1285" y="726"/>
                    <a:pt x="1274" y="716"/>
                  </a:cubicBezTo>
                  <a:cubicBezTo>
                    <a:pt x="1274" y="713"/>
                    <a:pt x="1273" y="707"/>
                    <a:pt x="1273" y="703"/>
                  </a:cubicBezTo>
                  <a:cubicBezTo>
                    <a:pt x="1264" y="713"/>
                    <a:pt x="1267" y="726"/>
                    <a:pt x="1266" y="738"/>
                  </a:cubicBezTo>
                  <a:close/>
                  <a:moveTo>
                    <a:pt x="112" y="703"/>
                  </a:moveTo>
                  <a:cubicBezTo>
                    <a:pt x="111" y="707"/>
                    <a:pt x="110" y="714"/>
                    <a:pt x="109" y="717"/>
                  </a:cubicBezTo>
                  <a:cubicBezTo>
                    <a:pt x="93" y="718"/>
                    <a:pt x="76" y="721"/>
                    <a:pt x="60" y="722"/>
                  </a:cubicBezTo>
                  <a:cubicBezTo>
                    <a:pt x="56" y="719"/>
                    <a:pt x="53" y="715"/>
                    <a:pt x="49" y="711"/>
                  </a:cubicBezTo>
                  <a:cubicBezTo>
                    <a:pt x="52" y="722"/>
                    <a:pt x="48" y="736"/>
                    <a:pt x="56" y="745"/>
                  </a:cubicBezTo>
                  <a:cubicBezTo>
                    <a:pt x="57" y="742"/>
                    <a:pt x="58" y="735"/>
                    <a:pt x="59" y="732"/>
                  </a:cubicBezTo>
                  <a:cubicBezTo>
                    <a:pt x="74" y="728"/>
                    <a:pt x="89" y="727"/>
                    <a:pt x="104" y="725"/>
                  </a:cubicBezTo>
                  <a:cubicBezTo>
                    <a:pt x="89" y="749"/>
                    <a:pt x="72" y="772"/>
                    <a:pt x="58" y="797"/>
                  </a:cubicBezTo>
                  <a:cubicBezTo>
                    <a:pt x="59" y="798"/>
                    <a:pt x="62" y="799"/>
                    <a:pt x="63" y="800"/>
                  </a:cubicBezTo>
                  <a:cubicBezTo>
                    <a:pt x="77" y="799"/>
                    <a:pt x="91" y="797"/>
                    <a:pt x="105" y="796"/>
                  </a:cubicBezTo>
                  <a:cubicBezTo>
                    <a:pt x="98" y="791"/>
                    <a:pt x="89" y="790"/>
                    <a:pt x="80" y="789"/>
                  </a:cubicBezTo>
                  <a:cubicBezTo>
                    <a:pt x="94" y="771"/>
                    <a:pt x="105" y="751"/>
                    <a:pt x="118" y="732"/>
                  </a:cubicBezTo>
                  <a:cubicBezTo>
                    <a:pt x="117" y="723"/>
                    <a:pt x="118" y="712"/>
                    <a:pt x="112" y="703"/>
                  </a:cubicBezTo>
                  <a:close/>
                  <a:moveTo>
                    <a:pt x="215" y="716"/>
                  </a:moveTo>
                  <a:cubicBezTo>
                    <a:pt x="216" y="723"/>
                    <a:pt x="228" y="723"/>
                    <a:pt x="229" y="716"/>
                  </a:cubicBezTo>
                  <a:cubicBezTo>
                    <a:pt x="227" y="711"/>
                    <a:pt x="216" y="710"/>
                    <a:pt x="215" y="716"/>
                  </a:cubicBezTo>
                  <a:close/>
                  <a:moveTo>
                    <a:pt x="273" y="714"/>
                  </a:moveTo>
                  <a:cubicBezTo>
                    <a:pt x="269" y="718"/>
                    <a:pt x="274" y="726"/>
                    <a:pt x="280" y="726"/>
                  </a:cubicBezTo>
                  <a:cubicBezTo>
                    <a:pt x="288" y="723"/>
                    <a:pt x="280" y="708"/>
                    <a:pt x="273" y="714"/>
                  </a:cubicBezTo>
                  <a:close/>
                  <a:moveTo>
                    <a:pt x="232" y="733"/>
                  </a:moveTo>
                  <a:cubicBezTo>
                    <a:pt x="237" y="732"/>
                    <a:pt x="243" y="731"/>
                    <a:pt x="248" y="728"/>
                  </a:cubicBezTo>
                  <a:cubicBezTo>
                    <a:pt x="248" y="713"/>
                    <a:pt x="236" y="727"/>
                    <a:pt x="232" y="733"/>
                  </a:cubicBezTo>
                  <a:close/>
                  <a:moveTo>
                    <a:pt x="257" y="734"/>
                  </a:moveTo>
                  <a:cubicBezTo>
                    <a:pt x="252" y="733"/>
                    <a:pt x="248" y="743"/>
                    <a:pt x="255" y="743"/>
                  </a:cubicBezTo>
                  <a:cubicBezTo>
                    <a:pt x="260" y="743"/>
                    <a:pt x="264" y="733"/>
                    <a:pt x="257" y="734"/>
                  </a:cubicBezTo>
                  <a:close/>
                  <a:moveTo>
                    <a:pt x="268" y="740"/>
                  </a:moveTo>
                  <a:cubicBezTo>
                    <a:pt x="274" y="742"/>
                    <a:pt x="276" y="740"/>
                    <a:pt x="275" y="734"/>
                  </a:cubicBezTo>
                  <a:cubicBezTo>
                    <a:pt x="269" y="732"/>
                    <a:pt x="267" y="735"/>
                    <a:pt x="268" y="740"/>
                  </a:cubicBezTo>
                  <a:close/>
                  <a:moveTo>
                    <a:pt x="531" y="732"/>
                  </a:moveTo>
                  <a:cubicBezTo>
                    <a:pt x="529" y="743"/>
                    <a:pt x="524" y="752"/>
                    <a:pt x="519" y="761"/>
                  </a:cubicBezTo>
                  <a:cubicBezTo>
                    <a:pt x="531" y="761"/>
                    <a:pt x="537" y="749"/>
                    <a:pt x="543" y="740"/>
                  </a:cubicBezTo>
                  <a:cubicBezTo>
                    <a:pt x="539" y="737"/>
                    <a:pt x="535" y="735"/>
                    <a:pt x="531" y="732"/>
                  </a:cubicBezTo>
                  <a:close/>
                  <a:moveTo>
                    <a:pt x="439" y="751"/>
                  </a:moveTo>
                  <a:cubicBezTo>
                    <a:pt x="435" y="763"/>
                    <a:pt x="425" y="773"/>
                    <a:pt x="422" y="786"/>
                  </a:cubicBezTo>
                  <a:cubicBezTo>
                    <a:pt x="423" y="786"/>
                    <a:pt x="426" y="787"/>
                    <a:pt x="428" y="787"/>
                  </a:cubicBezTo>
                  <a:cubicBezTo>
                    <a:pt x="436" y="781"/>
                    <a:pt x="443" y="771"/>
                    <a:pt x="447" y="761"/>
                  </a:cubicBezTo>
                  <a:cubicBezTo>
                    <a:pt x="450" y="755"/>
                    <a:pt x="442" y="754"/>
                    <a:pt x="439" y="751"/>
                  </a:cubicBezTo>
                  <a:close/>
                  <a:moveTo>
                    <a:pt x="461" y="772"/>
                  </a:moveTo>
                  <a:cubicBezTo>
                    <a:pt x="471" y="773"/>
                    <a:pt x="476" y="766"/>
                    <a:pt x="475" y="756"/>
                  </a:cubicBezTo>
                  <a:cubicBezTo>
                    <a:pt x="466" y="756"/>
                    <a:pt x="463" y="764"/>
                    <a:pt x="461" y="772"/>
                  </a:cubicBezTo>
                  <a:close/>
                  <a:moveTo>
                    <a:pt x="349" y="778"/>
                  </a:moveTo>
                  <a:cubicBezTo>
                    <a:pt x="351" y="778"/>
                    <a:pt x="355" y="777"/>
                    <a:pt x="357" y="777"/>
                  </a:cubicBezTo>
                  <a:cubicBezTo>
                    <a:pt x="358" y="773"/>
                    <a:pt x="359" y="768"/>
                    <a:pt x="359" y="764"/>
                  </a:cubicBezTo>
                  <a:cubicBezTo>
                    <a:pt x="351" y="764"/>
                    <a:pt x="350" y="771"/>
                    <a:pt x="349" y="778"/>
                  </a:cubicBezTo>
                  <a:close/>
                  <a:moveTo>
                    <a:pt x="533" y="772"/>
                  </a:moveTo>
                  <a:cubicBezTo>
                    <a:pt x="535" y="777"/>
                    <a:pt x="535" y="777"/>
                    <a:pt x="535" y="777"/>
                  </a:cubicBezTo>
                  <a:cubicBezTo>
                    <a:pt x="531" y="777"/>
                    <a:pt x="526" y="777"/>
                    <a:pt x="521" y="777"/>
                  </a:cubicBezTo>
                  <a:cubicBezTo>
                    <a:pt x="522" y="770"/>
                    <a:pt x="522" y="770"/>
                    <a:pt x="522" y="770"/>
                  </a:cubicBezTo>
                  <a:cubicBezTo>
                    <a:pt x="514" y="773"/>
                    <a:pt x="519" y="781"/>
                    <a:pt x="519" y="787"/>
                  </a:cubicBezTo>
                  <a:cubicBezTo>
                    <a:pt x="523" y="785"/>
                    <a:pt x="526" y="783"/>
                    <a:pt x="530" y="781"/>
                  </a:cubicBezTo>
                  <a:cubicBezTo>
                    <a:pt x="531" y="782"/>
                    <a:pt x="534" y="785"/>
                    <a:pt x="536" y="787"/>
                  </a:cubicBezTo>
                  <a:cubicBezTo>
                    <a:pt x="542" y="780"/>
                    <a:pt x="547" y="772"/>
                    <a:pt x="552" y="764"/>
                  </a:cubicBezTo>
                  <a:cubicBezTo>
                    <a:pt x="546" y="766"/>
                    <a:pt x="539" y="769"/>
                    <a:pt x="533" y="772"/>
                  </a:cubicBezTo>
                  <a:close/>
                  <a:moveTo>
                    <a:pt x="119" y="773"/>
                  </a:moveTo>
                  <a:cubicBezTo>
                    <a:pt x="122" y="784"/>
                    <a:pt x="111" y="794"/>
                    <a:pt x="102" y="783"/>
                  </a:cubicBezTo>
                  <a:cubicBezTo>
                    <a:pt x="104" y="787"/>
                    <a:pt x="105" y="791"/>
                    <a:pt x="107" y="795"/>
                  </a:cubicBezTo>
                  <a:cubicBezTo>
                    <a:pt x="110" y="795"/>
                    <a:pt x="117" y="794"/>
                    <a:pt x="120" y="794"/>
                  </a:cubicBezTo>
                  <a:cubicBezTo>
                    <a:pt x="121" y="797"/>
                    <a:pt x="123" y="804"/>
                    <a:pt x="124" y="808"/>
                  </a:cubicBezTo>
                  <a:cubicBezTo>
                    <a:pt x="128" y="797"/>
                    <a:pt x="125" y="785"/>
                    <a:pt x="125" y="774"/>
                  </a:cubicBezTo>
                  <a:cubicBezTo>
                    <a:pt x="123" y="773"/>
                    <a:pt x="121" y="773"/>
                    <a:pt x="119" y="773"/>
                  </a:cubicBezTo>
                  <a:close/>
                  <a:moveTo>
                    <a:pt x="628" y="783"/>
                  </a:moveTo>
                  <a:cubicBezTo>
                    <a:pt x="628" y="790"/>
                    <a:pt x="635" y="806"/>
                    <a:pt x="643" y="799"/>
                  </a:cubicBezTo>
                  <a:cubicBezTo>
                    <a:pt x="639" y="793"/>
                    <a:pt x="634" y="788"/>
                    <a:pt x="628" y="783"/>
                  </a:cubicBezTo>
                  <a:close/>
                  <a:moveTo>
                    <a:pt x="481" y="821"/>
                  </a:moveTo>
                  <a:cubicBezTo>
                    <a:pt x="486" y="818"/>
                    <a:pt x="491" y="815"/>
                    <a:pt x="495" y="811"/>
                  </a:cubicBezTo>
                  <a:cubicBezTo>
                    <a:pt x="493" y="810"/>
                    <a:pt x="490" y="807"/>
                    <a:pt x="488" y="805"/>
                  </a:cubicBezTo>
                  <a:cubicBezTo>
                    <a:pt x="490" y="798"/>
                    <a:pt x="492" y="791"/>
                    <a:pt x="494" y="784"/>
                  </a:cubicBezTo>
                  <a:cubicBezTo>
                    <a:pt x="476" y="788"/>
                    <a:pt x="482" y="808"/>
                    <a:pt x="481" y="821"/>
                  </a:cubicBezTo>
                  <a:close/>
                  <a:moveTo>
                    <a:pt x="549" y="797"/>
                  </a:moveTo>
                  <a:cubicBezTo>
                    <a:pt x="547" y="803"/>
                    <a:pt x="549" y="805"/>
                    <a:pt x="556" y="803"/>
                  </a:cubicBezTo>
                  <a:cubicBezTo>
                    <a:pt x="558" y="797"/>
                    <a:pt x="556" y="795"/>
                    <a:pt x="549" y="797"/>
                  </a:cubicBezTo>
                  <a:close/>
                  <a:moveTo>
                    <a:pt x="1254" y="810"/>
                  </a:moveTo>
                  <a:cubicBezTo>
                    <a:pt x="1248" y="838"/>
                    <a:pt x="1240" y="865"/>
                    <a:pt x="1229" y="891"/>
                  </a:cubicBezTo>
                  <a:cubicBezTo>
                    <a:pt x="1236" y="894"/>
                    <a:pt x="1242" y="897"/>
                    <a:pt x="1249" y="899"/>
                  </a:cubicBezTo>
                  <a:cubicBezTo>
                    <a:pt x="1247" y="894"/>
                    <a:pt x="1243" y="889"/>
                    <a:pt x="1239" y="884"/>
                  </a:cubicBezTo>
                  <a:cubicBezTo>
                    <a:pt x="1241" y="876"/>
                    <a:pt x="1244" y="868"/>
                    <a:pt x="1246" y="861"/>
                  </a:cubicBezTo>
                  <a:cubicBezTo>
                    <a:pt x="1263" y="867"/>
                    <a:pt x="1281" y="871"/>
                    <a:pt x="1297" y="878"/>
                  </a:cubicBezTo>
                  <a:cubicBezTo>
                    <a:pt x="1297" y="882"/>
                    <a:pt x="1297" y="891"/>
                    <a:pt x="1297" y="895"/>
                  </a:cubicBezTo>
                  <a:cubicBezTo>
                    <a:pt x="1305" y="880"/>
                    <a:pt x="1309" y="862"/>
                    <a:pt x="1313" y="845"/>
                  </a:cubicBezTo>
                  <a:cubicBezTo>
                    <a:pt x="1310" y="850"/>
                    <a:pt x="1306" y="854"/>
                    <a:pt x="1303" y="859"/>
                  </a:cubicBezTo>
                  <a:cubicBezTo>
                    <a:pt x="1285" y="856"/>
                    <a:pt x="1268" y="848"/>
                    <a:pt x="1251" y="844"/>
                  </a:cubicBezTo>
                  <a:cubicBezTo>
                    <a:pt x="1253" y="836"/>
                    <a:pt x="1256" y="828"/>
                    <a:pt x="1259" y="820"/>
                  </a:cubicBezTo>
                  <a:cubicBezTo>
                    <a:pt x="1263" y="819"/>
                    <a:pt x="1271" y="818"/>
                    <a:pt x="1275" y="817"/>
                  </a:cubicBezTo>
                  <a:cubicBezTo>
                    <a:pt x="1268" y="814"/>
                    <a:pt x="1261" y="812"/>
                    <a:pt x="1254" y="810"/>
                  </a:cubicBezTo>
                  <a:close/>
                  <a:moveTo>
                    <a:pt x="552" y="836"/>
                  </a:moveTo>
                  <a:cubicBezTo>
                    <a:pt x="560" y="829"/>
                    <a:pt x="566" y="821"/>
                    <a:pt x="571" y="812"/>
                  </a:cubicBezTo>
                  <a:cubicBezTo>
                    <a:pt x="558" y="810"/>
                    <a:pt x="553" y="825"/>
                    <a:pt x="552" y="836"/>
                  </a:cubicBezTo>
                  <a:close/>
                  <a:moveTo>
                    <a:pt x="64" y="824"/>
                  </a:moveTo>
                  <a:cubicBezTo>
                    <a:pt x="68" y="837"/>
                    <a:pt x="70" y="850"/>
                    <a:pt x="77" y="861"/>
                  </a:cubicBezTo>
                  <a:cubicBezTo>
                    <a:pt x="77" y="857"/>
                    <a:pt x="77" y="849"/>
                    <a:pt x="77" y="844"/>
                  </a:cubicBezTo>
                  <a:cubicBezTo>
                    <a:pt x="83" y="845"/>
                    <a:pt x="90" y="845"/>
                    <a:pt x="97" y="847"/>
                  </a:cubicBezTo>
                  <a:cubicBezTo>
                    <a:pt x="97" y="850"/>
                    <a:pt x="98" y="855"/>
                    <a:pt x="98" y="858"/>
                  </a:cubicBezTo>
                  <a:cubicBezTo>
                    <a:pt x="101" y="860"/>
                    <a:pt x="105" y="862"/>
                    <a:pt x="107" y="863"/>
                  </a:cubicBezTo>
                  <a:cubicBezTo>
                    <a:pt x="106" y="859"/>
                    <a:pt x="105" y="851"/>
                    <a:pt x="104" y="847"/>
                  </a:cubicBezTo>
                  <a:cubicBezTo>
                    <a:pt x="112" y="848"/>
                    <a:pt x="121" y="849"/>
                    <a:pt x="129" y="850"/>
                  </a:cubicBezTo>
                  <a:cubicBezTo>
                    <a:pt x="124" y="856"/>
                    <a:pt x="118" y="861"/>
                    <a:pt x="113" y="867"/>
                  </a:cubicBezTo>
                  <a:cubicBezTo>
                    <a:pt x="109" y="864"/>
                    <a:pt x="106" y="865"/>
                    <a:pt x="102" y="866"/>
                  </a:cubicBezTo>
                  <a:cubicBezTo>
                    <a:pt x="107" y="876"/>
                    <a:pt x="96" y="880"/>
                    <a:pt x="91" y="887"/>
                  </a:cubicBezTo>
                  <a:cubicBezTo>
                    <a:pt x="87" y="882"/>
                    <a:pt x="84" y="878"/>
                    <a:pt x="80" y="874"/>
                  </a:cubicBezTo>
                  <a:cubicBezTo>
                    <a:pt x="83" y="889"/>
                    <a:pt x="88" y="904"/>
                    <a:pt x="93" y="918"/>
                  </a:cubicBezTo>
                  <a:cubicBezTo>
                    <a:pt x="96" y="912"/>
                    <a:pt x="97" y="903"/>
                    <a:pt x="103" y="899"/>
                  </a:cubicBezTo>
                  <a:cubicBezTo>
                    <a:pt x="117" y="886"/>
                    <a:pt x="131" y="872"/>
                    <a:pt x="146" y="859"/>
                  </a:cubicBezTo>
                  <a:cubicBezTo>
                    <a:pt x="144" y="854"/>
                    <a:pt x="143" y="848"/>
                    <a:pt x="140" y="843"/>
                  </a:cubicBezTo>
                  <a:cubicBezTo>
                    <a:pt x="121" y="841"/>
                    <a:pt x="103" y="839"/>
                    <a:pt x="84" y="837"/>
                  </a:cubicBezTo>
                  <a:cubicBezTo>
                    <a:pt x="75" y="836"/>
                    <a:pt x="70" y="829"/>
                    <a:pt x="64" y="824"/>
                  </a:cubicBezTo>
                  <a:close/>
                  <a:moveTo>
                    <a:pt x="517" y="856"/>
                  </a:moveTo>
                  <a:cubicBezTo>
                    <a:pt x="522" y="853"/>
                    <a:pt x="527" y="850"/>
                    <a:pt x="529" y="844"/>
                  </a:cubicBezTo>
                  <a:cubicBezTo>
                    <a:pt x="529" y="837"/>
                    <a:pt x="525" y="830"/>
                    <a:pt x="523" y="823"/>
                  </a:cubicBezTo>
                  <a:cubicBezTo>
                    <a:pt x="509" y="829"/>
                    <a:pt x="515" y="845"/>
                    <a:pt x="517" y="856"/>
                  </a:cubicBezTo>
                  <a:close/>
                  <a:moveTo>
                    <a:pt x="553" y="858"/>
                  </a:moveTo>
                  <a:cubicBezTo>
                    <a:pt x="550" y="863"/>
                    <a:pt x="547" y="869"/>
                    <a:pt x="544" y="875"/>
                  </a:cubicBezTo>
                  <a:cubicBezTo>
                    <a:pt x="554" y="872"/>
                    <a:pt x="564" y="867"/>
                    <a:pt x="571" y="859"/>
                  </a:cubicBezTo>
                  <a:cubicBezTo>
                    <a:pt x="566" y="855"/>
                    <a:pt x="559" y="855"/>
                    <a:pt x="553" y="858"/>
                  </a:cubicBezTo>
                  <a:close/>
                  <a:moveTo>
                    <a:pt x="155" y="899"/>
                  </a:moveTo>
                  <a:cubicBezTo>
                    <a:pt x="155" y="902"/>
                    <a:pt x="155" y="909"/>
                    <a:pt x="154" y="912"/>
                  </a:cubicBezTo>
                  <a:cubicBezTo>
                    <a:pt x="140" y="922"/>
                    <a:pt x="124" y="928"/>
                    <a:pt x="109" y="936"/>
                  </a:cubicBezTo>
                  <a:cubicBezTo>
                    <a:pt x="105" y="933"/>
                    <a:pt x="101" y="930"/>
                    <a:pt x="97" y="928"/>
                  </a:cubicBezTo>
                  <a:cubicBezTo>
                    <a:pt x="101" y="939"/>
                    <a:pt x="107" y="950"/>
                    <a:pt x="114" y="960"/>
                  </a:cubicBezTo>
                  <a:cubicBezTo>
                    <a:pt x="114" y="955"/>
                    <a:pt x="113" y="949"/>
                    <a:pt x="113" y="944"/>
                  </a:cubicBezTo>
                  <a:cubicBezTo>
                    <a:pt x="126" y="937"/>
                    <a:pt x="139" y="930"/>
                    <a:pt x="152" y="924"/>
                  </a:cubicBezTo>
                  <a:cubicBezTo>
                    <a:pt x="148" y="948"/>
                    <a:pt x="141" y="972"/>
                    <a:pt x="136" y="996"/>
                  </a:cubicBezTo>
                  <a:cubicBezTo>
                    <a:pt x="135" y="1000"/>
                    <a:pt x="132" y="1007"/>
                    <a:pt x="139" y="1008"/>
                  </a:cubicBezTo>
                  <a:cubicBezTo>
                    <a:pt x="155" y="1001"/>
                    <a:pt x="170" y="992"/>
                    <a:pt x="185" y="985"/>
                  </a:cubicBezTo>
                  <a:cubicBezTo>
                    <a:pt x="191" y="979"/>
                    <a:pt x="195" y="988"/>
                    <a:pt x="199" y="991"/>
                  </a:cubicBezTo>
                  <a:cubicBezTo>
                    <a:pt x="200" y="991"/>
                    <a:pt x="201" y="990"/>
                    <a:pt x="202" y="990"/>
                  </a:cubicBezTo>
                  <a:cubicBezTo>
                    <a:pt x="196" y="980"/>
                    <a:pt x="193" y="968"/>
                    <a:pt x="185" y="960"/>
                  </a:cubicBezTo>
                  <a:cubicBezTo>
                    <a:pt x="184" y="965"/>
                    <a:pt x="189" y="975"/>
                    <a:pt x="182" y="978"/>
                  </a:cubicBezTo>
                  <a:cubicBezTo>
                    <a:pt x="173" y="983"/>
                    <a:pt x="163" y="988"/>
                    <a:pt x="153" y="992"/>
                  </a:cubicBezTo>
                  <a:cubicBezTo>
                    <a:pt x="157" y="972"/>
                    <a:pt x="163" y="953"/>
                    <a:pt x="167" y="932"/>
                  </a:cubicBezTo>
                  <a:cubicBezTo>
                    <a:pt x="170" y="920"/>
                    <a:pt x="160" y="909"/>
                    <a:pt x="155" y="899"/>
                  </a:cubicBezTo>
                  <a:close/>
                  <a:moveTo>
                    <a:pt x="1206" y="945"/>
                  </a:moveTo>
                  <a:cubicBezTo>
                    <a:pt x="1210" y="942"/>
                    <a:pt x="1215" y="939"/>
                    <a:pt x="1219" y="937"/>
                  </a:cubicBezTo>
                  <a:cubicBezTo>
                    <a:pt x="1236" y="944"/>
                    <a:pt x="1251" y="951"/>
                    <a:pt x="1266" y="959"/>
                  </a:cubicBezTo>
                  <a:cubicBezTo>
                    <a:pt x="1265" y="963"/>
                    <a:pt x="1263" y="966"/>
                    <a:pt x="1262" y="970"/>
                  </a:cubicBezTo>
                  <a:cubicBezTo>
                    <a:pt x="1263" y="970"/>
                    <a:pt x="1267" y="969"/>
                    <a:pt x="1268" y="969"/>
                  </a:cubicBezTo>
                  <a:cubicBezTo>
                    <a:pt x="1273" y="956"/>
                    <a:pt x="1279" y="944"/>
                    <a:pt x="1284" y="931"/>
                  </a:cubicBezTo>
                  <a:cubicBezTo>
                    <a:pt x="1280" y="934"/>
                    <a:pt x="1276" y="937"/>
                    <a:pt x="1272" y="940"/>
                  </a:cubicBezTo>
                  <a:cubicBezTo>
                    <a:pt x="1256" y="935"/>
                    <a:pt x="1241" y="926"/>
                    <a:pt x="1226" y="920"/>
                  </a:cubicBezTo>
                  <a:cubicBezTo>
                    <a:pt x="1226" y="914"/>
                    <a:pt x="1226" y="909"/>
                    <a:pt x="1226" y="903"/>
                  </a:cubicBezTo>
                  <a:cubicBezTo>
                    <a:pt x="1218" y="917"/>
                    <a:pt x="1213" y="931"/>
                    <a:pt x="1206" y="945"/>
                  </a:cubicBezTo>
                  <a:close/>
                  <a:moveTo>
                    <a:pt x="746" y="939"/>
                  </a:moveTo>
                  <a:cubicBezTo>
                    <a:pt x="742" y="944"/>
                    <a:pt x="750" y="953"/>
                    <a:pt x="756" y="948"/>
                  </a:cubicBezTo>
                  <a:cubicBezTo>
                    <a:pt x="761" y="942"/>
                    <a:pt x="751" y="934"/>
                    <a:pt x="746" y="939"/>
                  </a:cubicBezTo>
                  <a:close/>
                  <a:moveTo>
                    <a:pt x="1180" y="1016"/>
                  </a:moveTo>
                  <a:cubicBezTo>
                    <a:pt x="1201" y="1027"/>
                    <a:pt x="1215" y="996"/>
                    <a:pt x="1236" y="1001"/>
                  </a:cubicBezTo>
                  <a:cubicBezTo>
                    <a:pt x="1245" y="1019"/>
                    <a:pt x="1223" y="1033"/>
                    <a:pt x="1207" y="1031"/>
                  </a:cubicBezTo>
                  <a:cubicBezTo>
                    <a:pt x="1212" y="1035"/>
                    <a:pt x="1218" y="1039"/>
                    <a:pt x="1224" y="1042"/>
                  </a:cubicBezTo>
                  <a:cubicBezTo>
                    <a:pt x="1232" y="1029"/>
                    <a:pt x="1244" y="1018"/>
                    <a:pt x="1247" y="1002"/>
                  </a:cubicBezTo>
                  <a:cubicBezTo>
                    <a:pt x="1249" y="994"/>
                    <a:pt x="1244" y="984"/>
                    <a:pt x="1236" y="982"/>
                  </a:cubicBezTo>
                  <a:cubicBezTo>
                    <a:pt x="1216" y="978"/>
                    <a:pt x="1203" y="1004"/>
                    <a:pt x="1183" y="1001"/>
                  </a:cubicBezTo>
                  <a:cubicBezTo>
                    <a:pt x="1179" y="983"/>
                    <a:pt x="1199" y="975"/>
                    <a:pt x="1213" y="973"/>
                  </a:cubicBezTo>
                  <a:cubicBezTo>
                    <a:pt x="1208" y="970"/>
                    <a:pt x="1202" y="967"/>
                    <a:pt x="1197" y="965"/>
                  </a:cubicBezTo>
                  <a:cubicBezTo>
                    <a:pt x="1185" y="979"/>
                    <a:pt x="1165" y="999"/>
                    <a:pt x="1180" y="1016"/>
                  </a:cubicBezTo>
                  <a:close/>
                  <a:moveTo>
                    <a:pt x="170" y="1036"/>
                  </a:moveTo>
                  <a:cubicBezTo>
                    <a:pt x="167" y="1061"/>
                    <a:pt x="187" y="1081"/>
                    <a:pt x="202" y="1099"/>
                  </a:cubicBezTo>
                  <a:cubicBezTo>
                    <a:pt x="209" y="1097"/>
                    <a:pt x="215" y="1094"/>
                    <a:pt x="222" y="1091"/>
                  </a:cubicBezTo>
                  <a:cubicBezTo>
                    <a:pt x="203" y="1090"/>
                    <a:pt x="184" y="1079"/>
                    <a:pt x="181" y="1060"/>
                  </a:cubicBezTo>
                  <a:cubicBezTo>
                    <a:pt x="176" y="1038"/>
                    <a:pt x="203" y="1016"/>
                    <a:pt x="223" y="1029"/>
                  </a:cubicBezTo>
                  <a:cubicBezTo>
                    <a:pt x="239" y="1038"/>
                    <a:pt x="244" y="1058"/>
                    <a:pt x="238" y="1075"/>
                  </a:cubicBezTo>
                  <a:cubicBezTo>
                    <a:pt x="243" y="1071"/>
                    <a:pt x="248" y="1067"/>
                    <a:pt x="253" y="1064"/>
                  </a:cubicBezTo>
                  <a:cubicBezTo>
                    <a:pt x="244" y="1043"/>
                    <a:pt x="231" y="1021"/>
                    <a:pt x="208" y="1013"/>
                  </a:cubicBezTo>
                  <a:cubicBezTo>
                    <a:pt x="192" y="1006"/>
                    <a:pt x="171" y="1017"/>
                    <a:pt x="170" y="1036"/>
                  </a:cubicBezTo>
                  <a:close/>
                  <a:moveTo>
                    <a:pt x="1133" y="1053"/>
                  </a:moveTo>
                  <a:cubicBezTo>
                    <a:pt x="1119" y="1066"/>
                    <a:pt x="1107" y="1082"/>
                    <a:pt x="1096" y="1099"/>
                  </a:cubicBezTo>
                  <a:cubicBezTo>
                    <a:pt x="1101" y="1096"/>
                    <a:pt x="1106" y="1093"/>
                    <a:pt x="1112" y="1092"/>
                  </a:cubicBezTo>
                  <a:cubicBezTo>
                    <a:pt x="1126" y="1102"/>
                    <a:pt x="1139" y="1114"/>
                    <a:pt x="1151" y="1126"/>
                  </a:cubicBezTo>
                  <a:cubicBezTo>
                    <a:pt x="1148" y="1131"/>
                    <a:pt x="1146" y="1136"/>
                    <a:pt x="1144" y="1140"/>
                  </a:cubicBezTo>
                  <a:cubicBezTo>
                    <a:pt x="1156" y="1128"/>
                    <a:pt x="1169" y="1116"/>
                    <a:pt x="1177" y="1101"/>
                  </a:cubicBezTo>
                  <a:cubicBezTo>
                    <a:pt x="1172" y="1104"/>
                    <a:pt x="1168" y="1108"/>
                    <a:pt x="1163" y="1111"/>
                  </a:cubicBezTo>
                  <a:cubicBezTo>
                    <a:pt x="1157" y="1107"/>
                    <a:pt x="1150" y="1101"/>
                    <a:pt x="1144" y="1096"/>
                  </a:cubicBezTo>
                  <a:cubicBezTo>
                    <a:pt x="1136" y="1089"/>
                    <a:pt x="1128" y="1082"/>
                    <a:pt x="1119" y="1075"/>
                  </a:cubicBezTo>
                  <a:cubicBezTo>
                    <a:pt x="1126" y="1066"/>
                    <a:pt x="1139" y="1052"/>
                    <a:pt x="1151" y="1061"/>
                  </a:cubicBezTo>
                  <a:cubicBezTo>
                    <a:pt x="1160" y="1067"/>
                    <a:pt x="1152" y="1079"/>
                    <a:pt x="1153" y="1087"/>
                  </a:cubicBezTo>
                  <a:cubicBezTo>
                    <a:pt x="1164" y="1089"/>
                    <a:pt x="1177" y="1087"/>
                    <a:pt x="1188" y="1085"/>
                  </a:cubicBezTo>
                  <a:cubicBezTo>
                    <a:pt x="1199" y="1080"/>
                    <a:pt x="1207" y="1071"/>
                    <a:pt x="1213" y="1061"/>
                  </a:cubicBezTo>
                  <a:cubicBezTo>
                    <a:pt x="1199" y="1072"/>
                    <a:pt x="1182" y="1071"/>
                    <a:pt x="1165" y="1072"/>
                  </a:cubicBezTo>
                  <a:cubicBezTo>
                    <a:pt x="1166" y="1063"/>
                    <a:pt x="1171" y="1049"/>
                    <a:pt x="1160" y="1045"/>
                  </a:cubicBezTo>
                  <a:cubicBezTo>
                    <a:pt x="1150" y="1039"/>
                    <a:pt x="1140" y="1047"/>
                    <a:pt x="1133" y="1053"/>
                  </a:cubicBezTo>
                  <a:close/>
                  <a:moveTo>
                    <a:pt x="260" y="1068"/>
                  </a:moveTo>
                  <a:cubicBezTo>
                    <a:pt x="262" y="1074"/>
                    <a:pt x="263" y="1079"/>
                    <a:pt x="264" y="1084"/>
                  </a:cubicBezTo>
                  <a:cubicBezTo>
                    <a:pt x="254" y="1097"/>
                    <a:pt x="242" y="1109"/>
                    <a:pt x="229" y="1121"/>
                  </a:cubicBezTo>
                  <a:cubicBezTo>
                    <a:pt x="225" y="1119"/>
                    <a:pt x="220" y="1117"/>
                    <a:pt x="215" y="1116"/>
                  </a:cubicBezTo>
                  <a:cubicBezTo>
                    <a:pt x="227" y="1127"/>
                    <a:pt x="237" y="1139"/>
                    <a:pt x="250" y="1147"/>
                  </a:cubicBezTo>
                  <a:cubicBezTo>
                    <a:pt x="248" y="1142"/>
                    <a:pt x="244" y="1138"/>
                    <a:pt x="245" y="1132"/>
                  </a:cubicBezTo>
                  <a:cubicBezTo>
                    <a:pt x="249" y="1126"/>
                    <a:pt x="254" y="1121"/>
                    <a:pt x="260" y="1115"/>
                  </a:cubicBezTo>
                  <a:cubicBezTo>
                    <a:pt x="270" y="1126"/>
                    <a:pt x="281" y="1135"/>
                    <a:pt x="291" y="1145"/>
                  </a:cubicBezTo>
                  <a:cubicBezTo>
                    <a:pt x="286" y="1152"/>
                    <a:pt x="280" y="1157"/>
                    <a:pt x="273" y="1163"/>
                  </a:cubicBezTo>
                  <a:cubicBezTo>
                    <a:pt x="269" y="1160"/>
                    <a:pt x="265" y="1159"/>
                    <a:pt x="260" y="1157"/>
                  </a:cubicBezTo>
                  <a:cubicBezTo>
                    <a:pt x="271" y="1169"/>
                    <a:pt x="282" y="1180"/>
                    <a:pt x="295" y="1190"/>
                  </a:cubicBezTo>
                  <a:cubicBezTo>
                    <a:pt x="293" y="1185"/>
                    <a:pt x="291" y="1180"/>
                    <a:pt x="289" y="1176"/>
                  </a:cubicBezTo>
                  <a:cubicBezTo>
                    <a:pt x="299" y="1161"/>
                    <a:pt x="312" y="1150"/>
                    <a:pt x="324" y="1137"/>
                  </a:cubicBezTo>
                  <a:cubicBezTo>
                    <a:pt x="328" y="1139"/>
                    <a:pt x="333" y="1141"/>
                    <a:pt x="338" y="1143"/>
                  </a:cubicBezTo>
                  <a:cubicBezTo>
                    <a:pt x="329" y="1131"/>
                    <a:pt x="317" y="1120"/>
                    <a:pt x="304" y="1111"/>
                  </a:cubicBezTo>
                  <a:cubicBezTo>
                    <a:pt x="306" y="1116"/>
                    <a:pt x="308" y="1120"/>
                    <a:pt x="310" y="1125"/>
                  </a:cubicBezTo>
                  <a:cubicBezTo>
                    <a:pt x="305" y="1130"/>
                    <a:pt x="301" y="1135"/>
                    <a:pt x="296" y="1141"/>
                  </a:cubicBezTo>
                  <a:cubicBezTo>
                    <a:pt x="285" y="1131"/>
                    <a:pt x="274" y="1121"/>
                    <a:pt x="263" y="1111"/>
                  </a:cubicBezTo>
                  <a:cubicBezTo>
                    <a:pt x="269" y="1106"/>
                    <a:pt x="274" y="1101"/>
                    <a:pt x="279" y="1095"/>
                  </a:cubicBezTo>
                  <a:cubicBezTo>
                    <a:pt x="284" y="1097"/>
                    <a:pt x="288" y="1099"/>
                    <a:pt x="293" y="1100"/>
                  </a:cubicBezTo>
                  <a:cubicBezTo>
                    <a:pt x="283" y="1089"/>
                    <a:pt x="271" y="1079"/>
                    <a:pt x="260" y="1068"/>
                  </a:cubicBezTo>
                  <a:close/>
                  <a:moveTo>
                    <a:pt x="1028" y="1155"/>
                  </a:moveTo>
                  <a:cubicBezTo>
                    <a:pt x="1032" y="1153"/>
                    <a:pt x="1037" y="1152"/>
                    <a:pt x="1042" y="1150"/>
                  </a:cubicBezTo>
                  <a:cubicBezTo>
                    <a:pt x="1055" y="1162"/>
                    <a:pt x="1066" y="1176"/>
                    <a:pt x="1077" y="1191"/>
                  </a:cubicBezTo>
                  <a:cubicBezTo>
                    <a:pt x="1073" y="1195"/>
                    <a:pt x="1070" y="1200"/>
                    <a:pt x="1067" y="1205"/>
                  </a:cubicBezTo>
                  <a:cubicBezTo>
                    <a:pt x="1089" y="1190"/>
                    <a:pt x="1110" y="1172"/>
                    <a:pt x="1130" y="1154"/>
                  </a:cubicBezTo>
                  <a:cubicBezTo>
                    <a:pt x="1126" y="1149"/>
                    <a:pt x="1122" y="1145"/>
                    <a:pt x="1118" y="1140"/>
                  </a:cubicBezTo>
                  <a:cubicBezTo>
                    <a:pt x="1118" y="1145"/>
                    <a:pt x="1118" y="1151"/>
                    <a:pt x="1118" y="1156"/>
                  </a:cubicBezTo>
                  <a:cubicBezTo>
                    <a:pt x="1110" y="1165"/>
                    <a:pt x="1100" y="1172"/>
                    <a:pt x="1091" y="1179"/>
                  </a:cubicBezTo>
                  <a:cubicBezTo>
                    <a:pt x="1086" y="1173"/>
                    <a:pt x="1080" y="1167"/>
                    <a:pt x="1075" y="1160"/>
                  </a:cubicBezTo>
                  <a:cubicBezTo>
                    <a:pt x="1082" y="1155"/>
                    <a:pt x="1090" y="1149"/>
                    <a:pt x="1097" y="1143"/>
                  </a:cubicBezTo>
                  <a:cubicBezTo>
                    <a:pt x="1101" y="1144"/>
                    <a:pt x="1104" y="1145"/>
                    <a:pt x="1108" y="1146"/>
                  </a:cubicBezTo>
                  <a:cubicBezTo>
                    <a:pt x="1104" y="1139"/>
                    <a:pt x="1100" y="1132"/>
                    <a:pt x="1094" y="1126"/>
                  </a:cubicBezTo>
                  <a:cubicBezTo>
                    <a:pt x="1095" y="1141"/>
                    <a:pt x="1081" y="1147"/>
                    <a:pt x="1072" y="1156"/>
                  </a:cubicBezTo>
                  <a:cubicBezTo>
                    <a:pt x="1067" y="1150"/>
                    <a:pt x="1061" y="1144"/>
                    <a:pt x="1056" y="1139"/>
                  </a:cubicBezTo>
                  <a:cubicBezTo>
                    <a:pt x="1068" y="1129"/>
                    <a:pt x="1079" y="1112"/>
                    <a:pt x="1096" y="1119"/>
                  </a:cubicBezTo>
                  <a:cubicBezTo>
                    <a:pt x="1092" y="1115"/>
                    <a:pt x="1089" y="1110"/>
                    <a:pt x="1084" y="1108"/>
                  </a:cubicBezTo>
                  <a:cubicBezTo>
                    <a:pt x="1065" y="1123"/>
                    <a:pt x="1045" y="1138"/>
                    <a:pt x="1028" y="1155"/>
                  </a:cubicBezTo>
                  <a:close/>
                  <a:moveTo>
                    <a:pt x="992" y="1178"/>
                  </a:moveTo>
                  <a:cubicBezTo>
                    <a:pt x="997" y="1177"/>
                    <a:pt x="1003" y="1176"/>
                    <a:pt x="1008" y="1174"/>
                  </a:cubicBezTo>
                  <a:cubicBezTo>
                    <a:pt x="1009" y="1190"/>
                    <a:pt x="1010" y="1205"/>
                    <a:pt x="1011" y="1221"/>
                  </a:cubicBezTo>
                  <a:cubicBezTo>
                    <a:pt x="997" y="1214"/>
                    <a:pt x="983" y="1206"/>
                    <a:pt x="970" y="1197"/>
                  </a:cubicBezTo>
                  <a:cubicBezTo>
                    <a:pt x="973" y="1193"/>
                    <a:pt x="977" y="1188"/>
                    <a:pt x="981" y="1184"/>
                  </a:cubicBezTo>
                  <a:cubicBezTo>
                    <a:pt x="966" y="1191"/>
                    <a:pt x="947" y="1196"/>
                    <a:pt x="939" y="1211"/>
                  </a:cubicBezTo>
                  <a:cubicBezTo>
                    <a:pt x="941" y="1210"/>
                    <a:pt x="946" y="1207"/>
                    <a:pt x="948" y="1206"/>
                  </a:cubicBezTo>
                  <a:cubicBezTo>
                    <a:pt x="971" y="1216"/>
                    <a:pt x="991" y="1230"/>
                    <a:pt x="1012" y="1241"/>
                  </a:cubicBezTo>
                  <a:cubicBezTo>
                    <a:pt x="1014" y="1241"/>
                    <a:pt x="1017" y="1239"/>
                    <a:pt x="1018" y="1238"/>
                  </a:cubicBezTo>
                  <a:cubicBezTo>
                    <a:pt x="1022" y="1211"/>
                    <a:pt x="1009" y="1182"/>
                    <a:pt x="1024" y="1157"/>
                  </a:cubicBezTo>
                  <a:cubicBezTo>
                    <a:pt x="1013" y="1163"/>
                    <a:pt x="1001" y="1169"/>
                    <a:pt x="992" y="1178"/>
                  </a:cubicBezTo>
                  <a:close/>
                  <a:moveTo>
                    <a:pt x="323" y="1193"/>
                  </a:moveTo>
                  <a:cubicBezTo>
                    <a:pt x="317" y="1197"/>
                    <a:pt x="309" y="1194"/>
                    <a:pt x="303" y="1195"/>
                  </a:cubicBezTo>
                  <a:cubicBezTo>
                    <a:pt x="312" y="1204"/>
                    <a:pt x="323" y="1211"/>
                    <a:pt x="336" y="1216"/>
                  </a:cubicBezTo>
                  <a:cubicBezTo>
                    <a:pt x="332" y="1211"/>
                    <a:pt x="328" y="1207"/>
                    <a:pt x="324" y="1203"/>
                  </a:cubicBezTo>
                  <a:cubicBezTo>
                    <a:pt x="329" y="1199"/>
                    <a:pt x="334" y="1195"/>
                    <a:pt x="340" y="1192"/>
                  </a:cubicBezTo>
                  <a:cubicBezTo>
                    <a:pt x="348" y="1196"/>
                    <a:pt x="356" y="1201"/>
                    <a:pt x="363" y="1206"/>
                  </a:cubicBezTo>
                  <a:cubicBezTo>
                    <a:pt x="364" y="1213"/>
                    <a:pt x="362" y="1220"/>
                    <a:pt x="362" y="1227"/>
                  </a:cubicBezTo>
                  <a:cubicBezTo>
                    <a:pt x="357" y="1225"/>
                    <a:pt x="351" y="1223"/>
                    <a:pt x="346" y="1221"/>
                  </a:cubicBezTo>
                  <a:cubicBezTo>
                    <a:pt x="356" y="1234"/>
                    <a:pt x="372" y="1241"/>
                    <a:pt x="385" y="1249"/>
                  </a:cubicBezTo>
                  <a:cubicBezTo>
                    <a:pt x="383" y="1245"/>
                    <a:pt x="380" y="1240"/>
                    <a:pt x="378" y="1236"/>
                  </a:cubicBezTo>
                  <a:cubicBezTo>
                    <a:pt x="380" y="1214"/>
                    <a:pt x="384" y="1191"/>
                    <a:pt x="386" y="1169"/>
                  </a:cubicBezTo>
                  <a:cubicBezTo>
                    <a:pt x="381" y="1166"/>
                    <a:pt x="377" y="1163"/>
                    <a:pt x="372" y="1160"/>
                  </a:cubicBezTo>
                  <a:cubicBezTo>
                    <a:pt x="356" y="1172"/>
                    <a:pt x="340" y="1182"/>
                    <a:pt x="323" y="1193"/>
                  </a:cubicBezTo>
                  <a:close/>
                  <a:moveTo>
                    <a:pt x="420" y="1194"/>
                  </a:moveTo>
                  <a:cubicBezTo>
                    <a:pt x="422" y="1199"/>
                    <a:pt x="429" y="1205"/>
                    <a:pt x="425" y="1211"/>
                  </a:cubicBezTo>
                  <a:cubicBezTo>
                    <a:pt x="419" y="1225"/>
                    <a:pt x="415" y="1239"/>
                    <a:pt x="407" y="1251"/>
                  </a:cubicBezTo>
                  <a:cubicBezTo>
                    <a:pt x="404" y="1252"/>
                    <a:pt x="397" y="1253"/>
                    <a:pt x="393" y="1254"/>
                  </a:cubicBezTo>
                  <a:cubicBezTo>
                    <a:pt x="404" y="1259"/>
                    <a:pt x="415" y="1266"/>
                    <a:pt x="427" y="1267"/>
                  </a:cubicBezTo>
                  <a:cubicBezTo>
                    <a:pt x="423" y="1263"/>
                    <a:pt x="419" y="1259"/>
                    <a:pt x="416" y="1256"/>
                  </a:cubicBezTo>
                  <a:cubicBezTo>
                    <a:pt x="420" y="1242"/>
                    <a:pt x="426" y="1229"/>
                    <a:pt x="432" y="1216"/>
                  </a:cubicBezTo>
                  <a:cubicBezTo>
                    <a:pt x="450" y="1239"/>
                    <a:pt x="456" y="1270"/>
                    <a:pt x="476" y="1291"/>
                  </a:cubicBezTo>
                  <a:cubicBezTo>
                    <a:pt x="484" y="1272"/>
                    <a:pt x="492" y="1254"/>
                    <a:pt x="499" y="1235"/>
                  </a:cubicBezTo>
                  <a:cubicBezTo>
                    <a:pt x="503" y="1235"/>
                    <a:pt x="511" y="1236"/>
                    <a:pt x="515" y="1236"/>
                  </a:cubicBezTo>
                  <a:cubicBezTo>
                    <a:pt x="505" y="1229"/>
                    <a:pt x="492" y="1224"/>
                    <a:pt x="480" y="1220"/>
                  </a:cubicBezTo>
                  <a:cubicBezTo>
                    <a:pt x="483" y="1224"/>
                    <a:pt x="488" y="1228"/>
                    <a:pt x="491" y="1232"/>
                  </a:cubicBezTo>
                  <a:cubicBezTo>
                    <a:pt x="488" y="1244"/>
                    <a:pt x="483" y="1255"/>
                    <a:pt x="477" y="1266"/>
                  </a:cubicBezTo>
                  <a:cubicBezTo>
                    <a:pt x="466" y="1246"/>
                    <a:pt x="457" y="1225"/>
                    <a:pt x="446" y="1206"/>
                  </a:cubicBezTo>
                  <a:cubicBezTo>
                    <a:pt x="438" y="1200"/>
                    <a:pt x="429" y="1197"/>
                    <a:pt x="420" y="1194"/>
                  </a:cubicBezTo>
                  <a:close/>
                  <a:moveTo>
                    <a:pt x="888" y="1226"/>
                  </a:moveTo>
                  <a:cubicBezTo>
                    <a:pt x="893" y="1227"/>
                    <a:pt x="898" y="1228"/>
                    <a:pt x="903" y="1229"/>
                  </a:cubicBezTo>
                  <a:cubicBezTo>
                    <a:pt x="911" y="1244"/>
                    <a:pt x="916" y="1260"/>
                    <a:pt x="923" y="1276"/>
                  </a:cubicBezTo>
                  <a:cubicBezTo>
                    <a:pt x="919" y="1279"/>
                    <a:pt x="916" y="1283"/>
                    <a:pt x="912" y="1287"/>
                  </a:cubicBezTo>
                  <a:cubicBezTo>
                    <a:pt x="927" y="1281"/>
                    <a:pt x="943" y="1278"/>
                    <a:pt x="955" y="1267"/>
                  </a:cubicBezTo>
                  <a:cubicBezTo>
                    <a:pt x="950" y="1267"/>
                    <a:pt x="945" y="1268"/>
                    <a:pt x="940" y="1269"/>
                  </a:cubicBezTo>
                  <a:cubicBezTo>
                    <a:pt x="932" y="1253"/>
                    <a:pt x="927" y="1237"/>
                    <a:pt x="920" y="1220"/>
                  </a:cubicBezTo>
                  <a:cubicBezTo>
                    <a:pt x="924" y="1217"/>
                    <a:pt x="928" y="1213"/>
                    <a:pt x="932" y="1209"/>
                  </a:cubicBezTo>
                  <a:cubicBezTo>
                    <a:pt x="917" y="1213"/>
                    <a:pt x="903" y="1220"/>
                    <a:pt x="888" y="1226"/>
                  </a:cubicBezTo>
                  <a:close/>
                  <a:moveTo>
                    <a:pt x="846" y="1242"/>
                  </a:moveTo>
                  <a:cubicBezTo>
                    <a:pt x="850" y="1242"/>
                    <a:pt x="857" y="1242"/>
                    <a:pt x="861" y="1241"/>
                  </a:cubicBezTo>
                  <a:cubicBezTo>
                    <a:pt x="865" y="1254"/>
                    <a:pt x="868" y="1267"/>
                    <a:pt x="871" y="1279"/>
                  </a:cubicBezTo>
                  <a:cubicBezTo>
                    <a:pt x="852" y="1270"/>
                    <a:pt x="834" y="1261"/>
                    <a:pt x="816" y="1252"/>
                  </a:cubicBezTo>
                  <a:cubicBezTo>
                    <a:pt x="804" y="1246"/>
                    <a:pt x="791" y="1253"/>
                    <a:pt x="780" y="1256"/>
                  </a:cubicBezTo>
                  <a:cubicBezTo>
                    <a:pt x="784" y="1257"/>
                    <a:pt x="789" y="1258"/>
                    <a:pt x="794" y="1260"/>
                  </a:cubicBezTo>
                  <a:cubicBezTo>
                    <a:pt x="798" y="1276"/>
                    <a:pt x="803" y="1292"/>
                    <a:pt x="806" y="1308"/>
                  </a:cubicBezTo>
                  <a:cubicBezTo>
                    <a:pt x="803" y="1312"/>
                    <a:pt x="799" y="1316"/>
                    <a:pt x="795" y="1320"/>
                  </a:cubicBezTo>
                  <a:cubicBezTo>
                    <a:pt x="807" y="1317"/>
                    <a:pt x="819" y="1315"/>
                    <a:pt x="830" y="1310"/>
                  </a:cubicBezTo>
                  <a:cubicBezTo>
                    <a:pt x="827" y="1310"/>
                    <a:pt x="819" y="1309"/>
                    <a:pt x="815" y="1308"/>
                  </a:cubicBezTo>
                  <a:cubicBezTo>
                    <a:pt x="811" y="1293"/>
                    <a:pt x="807" y="1279"/>
                    <a:pt x="804" y="1264"/>
                  </a:cubicBezTo>
                  <a:cubicBezTo>
                    <a:pt x="831" y="1275"/>
                    <a:pt x="855" y="1293"/>
                    <a:pt x="884" y="1300"/>
                  </a:cubicBezTo>
                  <a:cubicBezTo>
                    <a:pt x="880" y="1280"/>
                    <a:pt x="874" y="1260"/>
                    <a:pt x="869" y="1240"/>
                  </a:cubicBezTo>
                  <a:cubicBezTo>
                    <a:pt x="874" y="1237"/>
                    <a:pt x="878" y="1234"/>
                    <a:pt x="882" y="1231"/>
                  </a:cubicBezTo>
                  <a:cubicBezTo>
                    <a:pt x="870" y="1233"/>
                    <a:pt x="856" y="1234"/>
                    <a:pt x="846" y="1242"/>
                  </a:cubicBezTo>
                  <a:close/>
                  <a:moveTo>
                    <a:pt x="519" y="1256"/>
                  </a:moveTo>
                  <a:cubicBezTo>
                    <a:pt x="508" y="1268"/>
                    <a:pt x="512" y="1289"/>
                    <a:pt x="525" y="1299"/>
                  </a:cubicBezTo>
                  <a:cubicBezTo>
                    <a:pt x="543" y="1312"/>
                    <a:pt x="566" y="1317"/>
                    <a:pt x="588" y="1313"/>
                  </a:cubicBezTo>
                  <a:cubicBezTo>
                    <a:pt x="591" y="1303"/>
                    <a:pt x="592" y="1292"/>
                    <a:pt x="604" y="1289"/>
                  </a:cubicBezTo>
                  <a:cubicBezTo>
                    <a:pt x="589" y="1287"/>
                    <a:pt x="574" y="1281"/>
                    <a:pt x="558" y="1280"/>
                  </a:cubicBezTo>
                  <a:cubicBezTo>
                    <a:pt x="563" y="1285"/>
                    <a:pt x="570" y="1287"/>
                    <a:pt x="576" y="1291"/>
                  </a:cubicBezTo>
                  <a:cubicBezTo>
                    <a:pt x="573" y="1297"/>
                    <a:pt x="574" y="1305"/>
                    <a:pt x="568" y="1309"/>
                  </a:cubicBezTo>
                  <a:cubicBezTo>
                    <a:pt x="554" y="1309"/>
                    <a:pt x="538" y="1302"/>
                    <a:pt x="533" y="1287"/>
                  </a:cubicBezTo>
                  <a:cubicBezTo>
                    <a:pt x="525" y="1269"/>
                    <a:pt x="543" y="1245"/>
                    <a:pt x="564" y="1249"/>
                  </a:cubicBezTo>
                  <a:cubicBezTo>
                    <a:pt x="580" y="1249"/>
                    <a:pt x="590" y="1262"/>
                    <a:pt x="596" y="1276"/>
                  </a:cubicBezTo>
                  <a:cubicBezTo>
                    <a:pt x="598" y="1269"/>
                    <a:pt x="600" y="1262"/>
                    <a:pt x="602" y="1255"/>
                  </a:cubicBezTo>
                  <a:cubicBezTo>
                    <a:pt x="586" y="1253"/>
                    <a:pt x="572" y="1243"/>
                    <a:pt x="556" y="1243"/>
                  </a:cubicBezTo>
                  <a:cubicBezTo>
                    <a:pt x="543" y="1242"/>
                    <a:pt x="528" y="1245"/>
                    <a:pt x="519" y="1256"/>
                  </a:cubicBezTo>
                  <a:close/>
                  <a:moveTo>
                    <a:pt x="739" y="1261"/>
                  </a:moveTo>
                  <a:cubicBezTo>
                    <a:pt x="742" y="1261"/>
                    <a:pt x="750" y="1263"/>
                    <a:pt x="753" y="1264"/>
                  </a:cubicBezTo>
                  <a:cubicBezTo>
                    <a:pt x="755" y="1278"/>
                    <a:pt x="758" y="1293"/>
                    <a:pt x="754" y="1308"/>
                  </a:cubicBezTo>
                  <a:cubicBezTo>
                    <a:pt x="745" y="1321"/>
                    <a:pt x="723" y="1322"/>
                    <a:pt x="711" y="1313"/>
                  </a:cubicBezTo>
                  <a:cubicBezTo>
                    <a:pt x="704" y="1299"/>
                    <a:pt x="707" y="1283"/>
                    <a:pt x="706" y="1268"/>
                  </a:cubicBezTo>
                  <a:cubicBezTo>
                    <a:pt x="709" y="1265"/>
                    <a:pt x="713" y="1262"/>
                    <a:pt x="717" y="1259"/>
                  </a:cubicBezTo>
                  <a:cubicBezTo>
                    <a:pt x="703" y="1259"/>
                    <a:pt x="690" y="1261"/>
                    <a:pt x="677" y="1262"/>
                  </a:cubicBezTo>
                  <a:cubicBezTo>
                    <a:pt x="677" y="1262"/>
                    <a:pt x="677" y="1264"/>
                    <a:pt x="677" y="1265"/>
                  </a:cubicBezTo>
                  <a:cubicBezTo>
                    <a:pt x="684" y="1265"/>
                    <a:pt x="688" y="1269"/>
                    <a:pt x="688" y="1276"/>
                  </a:cubicBezTo>
                  <a:cubicBezTo>
                    <a:pt x="691" y="1291"/>
                    <a:pt x="684" y="1313"/>
                    <a:pt x="701" y="1321"/>
                  </a:cubicBezTo>
                  <a:cubicBezTo>
                    <a:pt x="717" y="1329"/>
                    <a:pt x="738" y="1328"/>
                    <a:pt x="754" y="1318"/>
                  </a:cubicBezTo>
                  <a:cubicBezTo>
                    <a:pt x="772" y="1305"/>
                    <a:pt x="761" y="1281"/>
                    <a:pt x="763" y="1263"/>
                  </a:cubicBezTo>
                  <a:cubicBezTo>
                    <a:pt x="766" y="1263"/>
                    <a:pt x="771" y="1261"/>
                    <a:pt x="774" y="1261"/>
                  </a:cubicBezTo>
                  <a:cubicBezTo>
                    <a:pt x="774" y="1259"/>
                    <a:pt x="774" y="1256"/>
                    <a:pt x="774" y="1255"/>
                  </a:cubicBezTo>
                  <a:cubicBezTo>
                    <a:pt x="762" y="1258"/>
                    <a:pt x="750" y="1255"/>
                    <a:pt x="739" y="12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499" name="Freeform 424"/>
            <p:cNvSpPr/>
            <p:nvPr/>
          </p:nvSpPr>
          <p:spPr bwMode="auto">
            <a:xfrm>
              <a:off x="3809268" y="851839"/>
              <a:ext cx="114597" cy="161691"/>
            </a:xfrm>
            <a:custGeom>
              <a:avLst/>
              <a:gdLst>
                <a:gd name="T0" fmla="*/ 0 w 34"/>
                <a:gd name="T1" fmla="*/ 22 h 48"/>
                <a:gd name="T2" fmla="*/ 33 w 34"/>
                <a:gd name="T3" fmla="*/ 0 h 48"/>
                <a:gd name="T4" fmla="*/ 6 w 34"/>
                <a:gd name="T5" fmla="*/ 48 h 48"/>
                <a:gd name="T6" fmla="*/ 28 w 34"/>
                <a:gd name="T7" fmla="*/ 18 h 48"/>
                <a:gd name="T8" fmla="*/ 0 w 34"/>
                <a:gd name="T9" fmla="*/ 33 h 48"/>
                <a:gd name="T10" fmla="*/ 0 w 34"/>
                <a:gd name="T11" fmla="*/ 2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0" y="22"/>
                  </a:moveTo>
                  <a:cubicBezTo>
                    <a:pt x="10" y="14"/>
                    <a:pt x="21" y="5"/>
                    <a:pt x="33" y="0"/>
                  </a:cubicBezTo>
                  <a:cubicBezTo>
                    <a:pt x="34" y="19"/>
                    <a:pt x="29" y="45"/>
                    <a:pt x="6" y="48"/>
                  </a:cubicBezTo>
                  <a:cubicBezTo>
                    <a:pt x="10" y="36"/>
                    <a:pt x="26" y="32"/>
                    <a:pt x="28" y="18"/>
                  </a:cubicBezTo>
                  <a:cubicBezTo>
                    <a:pt x="16" y="17"/>
                    <a:pt x="9" y="27"/>
                    <a:pt x="0" y="33"/>
                  </a:cubicBezTo>
                  <a:cubicBezTo>
                    <a:pt x="0" y="30"/>
                    <a:pt x="0" y="24"/>
                    <a:pt x="0" y="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425"/>
            <p:cNvSpPr/>
            <p:nvPr/>
          </p:nvSpPr>
          <p:spPr bwMode="auto">
            <a:xfrm>
              <a:off x="3865781" y="1054344"/>
              <a:ext cx="182098" cy="167970"/>
            </a:xfrm>
            <a:custGeom>
              <a:avLst/>
              <a:gdLst>
                <a:gd name="T0" fmla="*/ 0 w 54"/>
                <a:gd name="T1" fmla="*/ 33 h 50"/>
                <a:gd name="T2" fmla="*/ 50 w 54"/>
                <a:gd name="T3" fmla="*/ 2 h 50"/>
                <a:gd name="T4" fmla="*/ 54 w 54"/>
                <a:gd name="T5" fmla="*/ 35 h 50"/>
                <a:gd name="T6" fmla="*/ 41 w 54"/>
                <a:gd name="T7" fmla="*/ 33 h 50"/>
                <a:gd name="T8" fmla="*/ 13 w 54"/>
                <a:gd name="T9" fmla="*/ 50 h 50"/>
                <a:gd name="T10" fmla="*/ 6 w 54"/>
                <a:gd name="T11" fmla="*/ 41 h 50"/>
                <a:gd name="T12" fmla="*/ 41 w 54"/>
                <a:gd name="T13" fmla="*/ 13 h 50"/>
                <a:gd name="T14" fmla="*/ 0 w 54"/>
                <a:gd name="T15" fmla="*/ 3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50">
                  <a:moveTo>
                    <a:pt x="0" y="33"/>
                  </a:moveTo>
                  <a:cubicBezTo>
                    <a:pt x="10" y="16"/>
                    <a:pt x="29" y="0"/>
                    <a:pt x="50" y="2"/>
                  </a:cubicBezTo>
                  <a:cubicBezTo>
                    <a:pt x="53" y="13"/>
                    <a:pt x="54" y="24"/>
                    <a:pt x="54" y="35"/>
                  </a:cubicBezTo>
                  <a:cubicBezTo>
                    <a:pt x="51" y="35"/>
                    <a:pt x="44" y="33"/>
                    <a:pt x="41" y="33"/>
                  </a:cubicBezTo>
                  <a:cubicBezTo>
                    <a:pt x="32" y="39"/>
                    <a:pt x="22" y="45"/>
                    <a:pt x="13" y="50"/>
                  </a:cubicBezTo>
                  <a:cubicBezTo>
                    <a:pt x="11" y="48"/>
                    <a:pt x="7" y="43"/>
                    <a:pt x="6" y="41"/>
                  </a:cubicBezTo>
                  <a:cubicBezTo>
                    <a:pt x="22" y="40"/>
                    <a:pt x="33" y="26"/>
                    <a:pt x="41" y="13"/>
                  </a:cubicBezTo>
                  <a:cubicBezTo>
                    <a:pt x="24" y="11"/>
                    <a:pt x="14" y="26"/>
                    <a:pt x="0" y="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426"/>
            <p:cNvSpPr/>
            <p:nvPr/>
          </p:nvSpPr>
          <p:spPr bwMode="auto">
            <a:xfrm>
              <a:off x="3021222" y="1562963"/>
              <a:ext cx="56513" cy="62792"/>
            </a:xfrm>
            <a:custGeom>
              <a:avLst/>
              <a:gdLst>
                <a:gd name="T0" fmla="*/ 9 w 17"/>
                <a:gd name="T1" fmla="*/ 19 h 19"/>
                <a:gd name="T2" fmla="*/ 16 w 17"/>
                <a:gd name="T3" fmla="*/ 0 h 19"/>
                <a:gd name="T4" fmla="*/ 9 w 17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9">
                  <a:moveTo>
                    <a:pt x="9" y="19"/>
                  </a:moveTo>
                  <a:cubicBezTo>
                    <a:pt x="0" y="14"/>
                    <a:pt x="12" y="5"/>
                    <a:pt x="16" y="0"/>
                  </a:cubicBezTo>
                  <a:cubicBezTo>
                    <a:pt x="15" y="6"/>
                    <a:pt x="17" y="16"/>
                    <a:pt x="9" y="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Freeform 427"/>
            <p:cNvSpPr/>
            <p:nvPr/>
          </p:nvSpPr>
          <p:spPr bwMode="auto">
            <a:xfrm>
              <a:off x="5085526" y="1578661"/>
              <a:ext cx="124016" cy="125585"/>
            </a:xfrm>
            <a:custGeom>
              <a:avLst/>
              <a:gdLst>
                <a:gd name="T0" fmla="*/ 27 w 37"/>
                <a:gd name="T1" fmla="*/ 4 h 37"/>
                <a:gd name="T2" fmla="*/ 37 w 37"/>
                <a:gd name="T3" fmla="*/ 6 h 37"/>
                <a:gd name="T4" fmla="*/ 23 w 37"/>
                <a:gd name="T5" fmla="*/ 35 h 37"/>
                <a:gd name="T6" fmla="*/ 3 w 37"/>
                <a:gd name="T7" fmla="*/ 33 h 37"/>
                <a:gd name="T8" fmla="*/ 0 w 37"/>
                <a:gd name="T9" fmla="*/ 24 h 37"/>
                <a:gd name="T10" fmla="*/ 27 w 37"/>
                <a:gd name="T11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7">
                  <a:moveTo>
                    <a:pt x="27" y="4"/>
                  </a:moveTo>
                  <a:cubicBezTo>
                    <a:pt x="31" y="0"/>
                    <a:pt x="34" y="5"/>
                    <a:pt x="37" y="6"/>
                  </a:cubicBezTo>
                  <a:cubicBezTo>
                    <a:pt x="32" y="16"/>
                    <a:pt x="30" y="27"/>
                    <a:pt x="23" y="35"/>
                  </a:cubicBezTo>
                  <a:cubicBezTo>
                    <a:pt x="16" y="37"/>
                    <a:pt x="9" y="34"/>
                    <a:pt x="3" y="33"/>
                  </a:cubicBezTo>
                  <a:cubicBezTo>
                    <a:pt x="2" y="31"/>
                    <a:pt x="0" y="26"/>
                    <a:pt x="0" y="24"/>
                  </a:cubicBezTo>
                  <a:cubicBezTo>
                    <a:pt x="8" y="16"/>
                    <a:pt x="16" y="8"/>
                    <a:pt x="27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428"/>
            <p:cNvSpPr/>
            <p:nvPr/>
          </p:nvSpPr>
          <p:spPr bwMode="auto">
            <a:xfrm>
              <a:off x="4445043" y="1595930"/>
              <a:ext cx="95759" cy="128725"/>
            </a:xfrm>
            <a:custGeom>
              <a:avLst/>
              <a:gdLst>
                <a:gd name="T0" fmla="*/ 0 w 28"/>
                <a:gd name="T1" fmla="*/ 36 h 38"/>
                <a:gd name="T2" fmla="*/ 28 w 28"/>
                <a:gd name="T3" fmla="*/ 0 h 38"/>
                <a:gd name="T4" fmla="*/ 21 w 28"/>
                <a:gd name="T5" fmla="*/ 35 h 38"/>
                <a:gd name="T6" fmla="*/ 0 w 28"/>
                <a:gd name="T7" fmla="*/ 3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38">
                  <a:moveTo>
                    <a:pt x="0" y="36"/>
                  </a:moveTo>
                  <a:cubicBezTo>
                    <a:pt x="5" y="22"/>
                    <a:pt x="13" y="4"/>
                    <a:pt x="28" y="0"/>
                  </a:cubicBezTo>
                  <a:cubicBezTo>
                    <a:pt x="28" y="12"/>
                    <a:pt x="28" y="25"/>
                    <a:pt x="21" y="35"/>
                  </a:cubicBezTo>
                  <a:cubicBezTo>
                    <a:pt x="14" y="38"/>
                    <a:pt x="7" y="37"/>
                    <a:pt x="0" y="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429"/>
            <p:cNvSpPr>
              <a:spLocks noEditPoints="1"/>
            </p:cNvSpPr>
            <p:nvPr/>
          </p:nvSpPr>
          <p:spPr bwMode="auto">
            <a:xfrm>
              <a:off x="4476439" y="1872216"/>
              <a:ext cx="91049" cy="152272"/>
            </a:xfrm>
            <a:custGeom>
              <a:avLst/>
              <a:gdLst>
                <a:gd name="T0" fmla="*/ 3 w 27"/>
                <a:gd name="T1" fmla="*/ 37 h 45"/>
                <a:gd name="T2" fmla="*/ 8 w 27"/>
                <a:gd name="T3" fmla="*/ 0 h 45"/>
                <a:gd name="T4" fmla="*/ 27 w 27"/>
                <a:gd name="T5" fmla="*/ 44 h 45"/>
                <a:gd name="T6" fmla="*/ 3 w 27"/>
                <a:gd name="T7" fmla="*/ 37 h 45"/>
                <a:gd name="T8" fmla="*/ 10 w 27"/>
                <a:gd name="T9" fmla="*/ 26 h 45"/>
                <a:gd name="T10" fmla="*/ 16 w 27"/>
                <a:gd name="T11" fmla="*/ 33 h 45"/>
                <a:gd name="T12" fmla="*/ 10 w 27"/>
                <a:gd name="T13" fmla="*/ 2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45">
                  <a:moveTo>
                    <a:pt x="3" y="37"/>
                  </a:moveTo>
                  <a:cubicBezTo>
                    <a:pt x="0" y="25"/>
                    <a:pt x="2" y="11"/>
                    <a:pt x="8" y="0"/>
                  </a:cubicBezTo>
                  <a:cubicBezTo>
                    <a:pt x="17" y="13"/>
                    <a:pt x="25" y="28"/>
                    <a:pt x="27" y="44"/>
                  </a:cubicBezTo>
                  <a:cubicBezTo>
                    <a:pt x="19" y="44"/>
                    <a:pt x="9" y="45"/>
                    <a:pt x="3" y="37"/>
                  </a:cubicBezTo>
                  <a:close/>
                  <a:moveTo>
                    <a:pt x="10" y="26"/>
                  </a:moveTo>
                  <a:cubicBezTo>
                    <a:pt x="8" y="32"/>
                    <a:pt x="10" y="35"/>
                    <a:pt x="16" y="33"/>
                  </a:cubicBezTo>
                  <a:cubicBezTo>
                    <a:pt x="18" y="26"/>
                    <a:pt x="16" y="23"/>
                    <a:pt x="1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430"/>
            <p:cNvSpPr>
              <a:spLocks noEditPoints="1"/>
            </p:cNvSpPr>
            <p:nvPr/>
          </p:nvSpPr>
          <p:spPr bwMode="auto">
            <a:xfrm>
              <a:off x="5796651" y="2013499"/>
              <a:ext cx="117736" cy="58084"/>
            </a:xfrm>
            <a:custGeom>
              <a:avLst/>
              <a:gdLst>
                <a:gd name="T0" fmla="*/ 0 w 35"/>
                <a:gd name="T1" fmla="*/ 2 h 17"/>
                <a:gd name="T2" fmla="*/ 24 w 35"/>
                <a:gd name="T3" fmla="*/ 0 h 17"/>
                <a:gd name="T4" fmla="*/ 33 w 35"/>
                <a:gd name="T5" fmla="*/ 16 h 17"/>
                <a:gd name="T6" fmla="*/ 0 w 35"/>
                <a:gd name="T7" fmla="*/ 2 h 17"/>
                <a:gd name="T8" fmla="*/ 20 w 35"/>
                <a:gd name="T9" fmla="*/ 4 h 17"/>
                <a:gd name="T10" fmla="*/ 20 w 35"/>
                <a:gd name="T11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7">
                  <a:moveTo>
                    <a:pt x="0" y="2"/>
                  </a:moveTo>
                  <a:cubicBezTo>
                    <a:pt x="8" y="1"/>
                    <a:pt x="16" y="0"/>
                    <a:pt x="24" y="0"/>
                  </a:cubicBezTo>
                  <a:cubicBezTo>
                    <a:pt x="31" y="2"/>
                    <a:pt x="35" y="9"/>
                    <a:pt x="33" y="16"/>
                  </a:cubicBezTo>
                  <a:cubicBezTo>
                    <a:pt x="21" y="17"/>
                    <a:pt x="9" y="10"/>
                    <a:pt x="0" y="2"/>
                  </a:cubicBezTo>
                  <a:close/>
                  <a:moveTo>
                    <a:pt x="20" y="4"/>
                  </a:moveTo>
                  <a:cubicBezTo>
                    <a:pt x="20" y="4"/>
                    <a:pt x="20" y="4"/>
                    <a:pt x="20" y="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431"/>
            <p:cNvSpPr>
              <a:spLocks noEditPoints="1"/>
            </p:cNvSpPr>
            <p:nvPr/>
          </p:nvSpPr>
          <p:spPr bwMode="auto">
            <a:xfrm>
              <a:off x="4186023" y="2151643"/>
              <a:ext cx="149133" cy="188377"/>
            </a:xfrm>
            <a:custGeom>
              <a:avLst/>
              <a:gdLst>
                <a:gd name="T0" fmla="*/ 0 w 44"/>
                <a:gd name="T1" fmla="*/ 34 h 56"/>
                <a:gd name="T2" fmla="*/ 25 w 44"/>
                <a:gd name="T3" fmla="*/ 0 h 56"/>
                <a:gd name="T4" fmla="*/ 44 w 44"/>
                <a:gd name="T5" fmla="*/ 22 h 56"/>
                <a:gd name="T6" fmla="*/ 28 w 44"/>
                <a:gd name="T7" fmla="*/ 49 h 56"/>
                <a:gd name="T8" fmla="*/ 7 w 44"/>
                <a:gd name="T9" fmla="*/ 49 h 56"/>
                <a:gd name="T10" fmla="*/ 0 w 44"/>
                <a:gd name="T11" fmla="*/ 34 h 56"/>
                <a:gd name="T12" fmla="*/ 17 w 44"/>
                <a:gd name="T13" fmla="*/ 45 h 56"/>
                <a:gd name="T14" fmla="*/ 32 w 44"/>
                <a:gd name="T15" fmla="*/ 22 h 56"/>
                <a:gd name="T16" fmla="*/ 23 w 44"/>
                <a:gd name="T17" fmla="*/ 13 h 56"/>
                <a:gd name="T18" fmla="*/ 17 w 44"/>
                <a:gd name="T19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6">
                  <a:moveTo>
                    <a:pt x="0" y="34"/>
                  </a:moveTo>
                  <a:cubicBezTo>
                    <a:pt x="5" y="21"/>
                    <a:pt x="13" y="8"/>
                    <a:pt x="25" y="0"/>
                  </a:cubicBezTo>
                  <a:cubicBezTo>
                    <a:pt x="33" y="6"/>
                    <a:pt x="40" y="13"/>
                    <a:pt x="44" y="22"/>
                  </a:cubicBezTo>
                  <a:cubicBezTo>
                    <a:pt x="41" y="32"/>
                    <a:pt x="37" y="42"/>
                    <a:pt x="28" y="49"/>
                  </a:cubicBezTo>
                  <a:cubicBezTo>
                    <a:pt x="23" y="56"/>
                    <a:pt x="14" y="50"/>
                    <a:pt x="7" y="49"/>
                  </a:cubicBezTo>
                  <a:cubicBezTo>
                    <a:pt x="5" y="44"/>
                    <a:pt x="2" y="39"/>
                    <a:pt x="0" y="34"/>
                  </a:cubicBezTo>
                  <a:close/>
                  <a:moveTo>
                    <a:pt x="17" y="45"/>
                  </a:moveTo>
                  <a:cubicBezTo>
                    <a:pt x="23" y="39"/>
                    <a:pt x="35" y="33"/>
                    <a:pt x="32" y="22"/>
                  </a:cubicBezTo>
                  <a:cubicBezTo>
                    <a:pt x="32" y="17"/>
                    <a:pt x="26" y="15"/>
                    <a:pt x="23" y="13"/>
                  </a:cubicBezTo>
                  <a:cubicBezTo>
                    <a:pt x="17" y="23"/>
                    <a:pt x="6" y="35"/>
                    <a:pt x="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432"/>
            <p:cNvSpPr>
              <a:spLocks noEditPoints="1"/>
            </p:cNvSpPr>
            <p:nvPr/>
          </p:nvSpPr>
          <p:spPr bwMode="auto">
            <a:xfrm>
              <a:off x="5446583" y="2212865"/>
              <a:ext cx="133435" cy="124016"/>
            </a:xfrm>
            <a:custGeom>
              <a:avLst/>
              <a:gdLst>
                <a:gd name="T0" fmla="*/ 0 w 40"/>
                <a:gd name="T1" fmla="*/ 29 h 37"/>
                <a:gd name="T2" fmla="*/ 40 w 40"/>
                <a:gd name="T3" fmla="*/ 0 h 37"/>
                <a:gd name="T4" fmla="*/ 24 w 40"/>
                <a:gd name="T5" fmla="*/ 33 h 37"/>
                <a:gd name="T6" fmla="*/ 0 w 40"/>
                <a:gd name="T7" fmla="*/ 29 h 37"/>
                <a:gd name="T8" fmla="*/ 21 w 40"/>
                <a:gd name="T9" fmla="*/ 17 h 37"/>
                <a:gd name="T10" fmla="*/ 19 w 40"/>
                <a:gd name="T11" fmla="*/ 26 h 37"/>
                <a:gd name="T12" fmla="*/ 21 w 40"/>
                <a:gd name="T13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37">
                  <a:moveTo>
                    <a:pt x="0" y="29"/>
                  </a:moveTo>
                  <a:cubicBezTo>
                    <a:pt x="10" y="16"/>
                    <a:pt x="23" y="3"/>
                    <a:pt x="40" y="0"/>
                  </a:cubicBezTo>
                  <a:cubicBezTo>
                    <a:pt x="37" y="12"/>
                    <a:pt x="33" y="24"/>
                    <a:pt x="24" y="33"/>
                  </a:cubicBezTo>
                  <a:cubicBezTo>
                    <a:pt x="16" y="37"/>
                    <a:pt x="7" y="30"/>
                    <a:pt x="0" y="29"/>
                  </a:cubicBezTo>
                  <a:close/>
                  <a:moveTo>
                    <a:pt x="21" y="17"/>
                  </a:moveTo>
                  <a:cubicBezTo>
                    <a:pt x="16" y="17"/>
                    <a:pt x="12" y="26"/>
                    <a:pt x="19" y="26"/>
                  </a:cubicBezTo>
                  <a:cubicBezTo>
                    <a:pt x="24" y="27"/>
                    <a:pt x="27" y="17"/>
                    <a:pt x="21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433"/>
            <p:cNvSpPr/>
            <p:nvPr/>
          </p:nvSpPr>
          <p:spPr bwMode="auto">
            <a:xfrm>
              <a:off x="3680543" y="2343160"/>
              <a:ext cx="114597" cy="175819"/>
            </a:xfrm>
            <a:custGeom>
              <a:avLst/>
              <a:gdLst>
                <a:gd name="T0" fmla="*/ 10 w 34"/>
                <a:gd name="T1" fmla="*/ 9 h 52"/>
                <a:gd name="T2" fmla="*/ 22 w 34"/>
                <a:gd name="T3" fmla="*/ 7 h 52"/>
                <a:gd name="T4" fmla="*/ 34 w 34"/>
                <a:gd name="T5" fmla="*/ 38 h 52"/>
                <a:gd name="T6" fmla="*/ 11 w 34"/>
                <a:gd name="T7" fmla="*/ 52 h 52"/>
                <a:gd name="T8" fmla="*/ 10 w 34"/>
                <a:gd name="T9" fmla="*/ 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52">
                  <a:moveTo>
                    <a:pt x="10" y="9"/>
                  </a:moveTo>
                  <a:cubicBezTo>
                    <a:pt x="11" y="3"/>
                    <a:pt x="20" y="0"/>
                    <a:pt x="22" y="7"/>
                  </a:cubicBezTo>
                  <a:cubicBezTo>
                    <a:pt x="28" y="16"/>
                    <a:pt x="31" y="27"/>
                    <a:pt x="34" y="38"/>
                  </a:cubicBezTo>
                  <a:cubicBezTo>
                    <a:pt x="27" y="43"/>
                    <a:pt x="19" y="47"/>
                    <a:pt x="11" y="52"/>
                  </a:cubicBezTo>
                  <a:cubicBezTo>
                    <a:pt x="0" y="40"/>
                    <a:pt x="8" y="23"/>
                    <a:pt x="10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434"/>
            <p:cNvSpPr>
              <a:spLocks noEditPoints="1"/>
            </p:cNvSpPr>
            <p:nvPr/>
          </p:nvSpPr>
          <p:spPr bwMode="auto">
            <a:xfrm>
              <a:off x="5856304" y="2380835"/>
              <a:ext cx="161691" cy="128725"/>
            </a:xfrm>
            <a:custGeom>
              <a:avLst/>
              <a:gdLst>
                <a:gd name="T0" fmla="*/ 0 w 48"/>
                <a:gd name="T1" fmla="*/ 24 h 38"/>
                <a:gd name="T2" fmla="*/ 45 w 48"/>
                <a:gd name="T3" fmla="*/ 4 h 38"/>
                <a:gd name="T4" fmla="*/ 8 w 48"/>
                <a:gd name="T5" fmla="*/ 37 h 38"/>
                <a:gd name="T6" fmla="*/ 0 w 48"/>
                <a:gd name="T7" fmla="*/ 24 h 38"/>
                <a:gd name="T8" fmla="*/ 10 w 48"/>
                <a:gd name="T9" fmla="*/ 29 h 38"/>
                <a:gd name="T10" fmla="*/ 37 w 48"/>
                <a:gd name="T11" fmla="*/ 11 h 38"/>
                <a:gd name="T12" fmla="*/ 10 w 48"/>
                <a:gd name="T13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8">
                  <a:moveTo>
                    <a:pt x="0" y="24"/>
                  </a:moveTo>
                  <a:cubicBezTo>
                    <a:pt x="6" y="6"/>
                    <a:pt x="28" y="0"/>
                    <a:pt x="45" y="4"/>
                  </a:cubicBezTo>
                  <a:cubicBezTo>
                    <a:pt x="48" y="25"/>
                    <a:pt x="27" y="38"/>
                    <a:pt x="8" y="37"/>
                  </a:cubicBezTo>
                  <a:cubicBezTo>
                    <a:pt x="5" y="33"/>
                    <a:pt x="3" y="28"/>
                    <a:pt x="0" y="24"/>
                  </a:cubicBezTo>
                  <a:close/>
                  <a:moveTo>
                    <a:pt x="10" y="29"/>
                  </a:moveTo>
                  <a:cubicBezTo>
                    <a:pt x="22" y="29"/>
                    <a:pt x="34" y="23"/>
                    <a:pt x="37" y="11"/>
                  </a:cubicBezTo>
                  <a:cubicBezTo>
                    <a:pt x="26" y="11"/>
                    <a:pt x="9" y="14"/>
                    <a:pt x="10" y="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Freeform 435"/>
            <p:cNvSpPr>
              <a:spLocks noEditPoints="1"/>
            </p:cNvSpPr>
            <p:nvPr/>
          </p:nvSpPr>
          <p:spPr bwMode="auto">
            <a:xfrm>
              <a:off x="4873601" y="2427930"/>
              <a:ext cx="124016" cy="155412"/>
            </a:xfrm>
            <a:custGeom>
              <a:avLst/>
              <a:gdLst>
                <a:gd name="T0" fmla="*/ 6 w 37"/>
                <a:gd name="T1" fmla="*/ 28 h 46"/>
                <a:gd name="T2" fmla="*/ 31 w 37"/>
                <a:gd name="T3" fmla="*/ 0 h 46"/>
                <a:gd name="T4" fmla="*/ 35 w 37"/>
                <a:gd name="T5" fmla="*/ 29 h 46"/>
                <a:gd name="T6" fmla="*/ 7 w 37"/>
                <a:gd name="T7" fmla="*/ 43 h 46"/>
                <a:gd name="T8" fmla="*/ 6 w 37"/>
                <a:gd name="T9" fmla="*/ 28 h 46"/>
                <a:gd name="T10" fmla="*/ 19 w 37"/>
                <a:gd name="T11" fmla="*/ 23 h 46"/>
                <a:gd name="T12" fmla="*/ 18 w 37"/>
                <a:gd name="T13" fmla="*/ 36 h 46"/>
                <a:gd name="T14" fmla="*/ 19 w 37"/>
                <a:gd name="T15" fmla="*/ 2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46">
                  <a:moveTo>
                    <a:pt x="6" y="28"/>
                  </a:moveTo>
                  <a:cubicBezTo>
                    <a:pt x="11" y="16"/>
                    <a:pt x="21" y="7"/>
                    <a:pt x="31" y="0"/>
                  </a:cubicBezTo>
                  <a:cubicBezTo>
                    <a:pt x="37" y="9"/>
                    <a:pt x="35" y="19"/>
                    <a:pt x="35" y="29"/>
                  </a:cubicBezTo>
                  <a:cubicBezTo>
                    <a:pt x="33" y="43"/>
                    <a:pt x="19" y="46"/>
                    <a:pt x="7" y="43"/>
                  </a:cubicBezTo>
                  <a:cubicBezTo>
                    <a:pt x="0" y="40"/>
                    <a:pt x="4" y="33"/>
                    <a:pt x="6" y="28"/>
                  </a:cubicBezTo>
                  <a:close/>
                  <a:moveTo>
                    <a:pt x="19" y="23"/>
                  </a:moveTo>
                  <a:cubicBezTo>
                    <a:pt x="15" y="25"/>
                    <a:pt x="12" y="34"/>
                    <a:pt x="18" y="36"/>
                  </a:cubicBezTo>
                  <a:cubicBezTo>
                    <a:pt x="27" y="38"/>
                    <a:pt x="29" y="20"/>
                    <a:pt x="19" y="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436"/>
            <p:cNvSpPr>
              <a:spLocks noEditPoints="1"/>
            </p:cNvSpPr>
            <p:nvPr/>
          </p:nvSpPr>
          <p:spPr bwMode="auto">
            <a:xfrm>
              <a:off x="5955203" y="2599039"/>
              <a:ext cx="194657" cy="166400"/>
            </a:xfrm>
            <a:custGeom>
              <a:avLst/>
              <a:gdLst>
                <a:gd name="T0" fmla="*/ 15 w 58"/>
                <a:gd name="T1" fmla="*/ 7 h 49"/>
                <a:gd name="T2" fmla="*/ 46 w 58"/>
                <a:gd name="T3" fmla="*/ 12 h 49"/>
                <a:gd name="T4" fmla="*/ 47 w 58"/>
                <a:gd name="T5" fmla="*/ 26 h 49"/>
                <a:gd name="T6" fmla="*/ 58 w 58"/>
                <a:gd name="T7" fmla="*/ 33 h 49"/>
                <a:gd name="T8" fmla="*/ 16 w 58"/>
                <a:gd name="T9" fmla="*/ 42 h 49"/>
                <a:gd name="T10" fmla="*/ 15 w 58"/>
                <a:gd name="T11" fmla="*/ 7 h 49"/>
                <a:gd name="T12" fmla="*/ 14 w 58"/>
                <a:gd name="T13" fmla="*/ 25 h 49"/>
                <a:gd name="T14" fmla="*/ 39 w 58"/>
                <a:gd name="T15" fmla="*/ 35 h 49"/>
                <a:gd name="T16" fmla="*/ 39 w 58"/>
                <a:gd name="T17" fmla="*/ 20 h 49"/>
                <a:gd name="T18" fmla="*/ 25 w 58"/>
                <a:gd name="T19" fmla="*/ 10 h 49"/>
                <a:gd name="T20" fmla="*/ 14 w 58"/>
                <a:gd name="T21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49">
                  <a:moveTo>
                    <a:pt x="15" y="7"/>
                  </a:moveTo>
                  <a:cubicBezTo>
                    <a:pt x="25" y="0"/>
                    <a:pt x="37" y="7"/>
                    <a:pt x="46" y="12"/>
                  </a:cubicBezTo>
                  <a:cubicBezTo>
                    <a:pt x="46" y="17"/>
                    <a:pt x="47" y="21"/>
                    <a:pt x="47" y="26"/>
                  </a:cubicBezTo>
                  <a:cubicBezTo>
                    <a:pt x="50" y="28"/>
                    <a:pt x="55" y="31"/>
                    <a:pt x="58" y="33"/>
                  </a:cubicBezTo>
                  <a:cubicBezTo>
                    <a:pt x="45" y="40"/>
                    <a:pt x="30" y="49"/>
                    <a:pt x="16" y="42"/>
                  </a:cubicBezTo>
                  <a:cubicBezTo>
                    <a:pt x="2" y="37"/>
                    <a:pt x="0" y="12"/>
                    <a:pt x="15" y="7"/>
                  </a:cubicBezTo>
                  <a:close/>
                  <a:moveTo>
                    <a:pt x="14" y="25"/>
                  </a:moveTo>
                  <a:cubicBezTo>
                    <a:pt x="15" y="36"/>
                    <a:pt x="30" y="36"/>
                    <a:pt x="39" y="35"/>
                  </a:cubicBezTo>
                  <a:cubicBezTo>
                    <a:pt x="39" y="31"/>
                    <a:pt x="39" y="24"/>
                    <a:pt x="39" y="20"/>
                  </a:cubicBezTo>
                  <a:cubicBezTo>
                    <a:pt x="34" y="17"/>
                    <a:pt x="29" y="13"/>
                    <a:pt x="25" y="10"/>
                  </a:cubicBezTo>
                  <a:cubicBezTo>
                    <a:pt x="20" y="14"/>
                    <a:pt x="11" y="17"/>
                    <a:pt x="1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2" name="Freeform 437"/>
            <p:cNvSpPr>
              <a:spLocks noEditPoints="1"/>
            </p:cNvSpPr>
            <p:nvPr/>
          </p:nvSpPr>
          <p:spPr bwMode="auto">
            <a:xfrm>
              <a:off x="5247217" y="2663402"/>
              <a:ext cx="916771" cy="549434"/>
            </a:xfrm>
            <a:custGeom>
              <a:avLst/>
              <a:gdLst>
                <a:gd name="T0" fmla="*/ 187 w 272"/>
                <a:gd name="T1" fmla="*/ 0 h 163"/>
                <a:gd name="T2" fmla="*/ 178 w 272"/>
                <a:gd name="T3" fmla="*/ 23 h 163"/>
                <a:gd name="T4" fmla="*/ 180 w 272"/>
                <a:gd name="T5" fmla="*/ 49 h 163"/>
                <a:gd name="T6" fmla="*/ 185 w 272"/>
                <a:gd name="T7" fmla="*/ 43 h 163"/>
                <a:gd name="T8" fmla="*/ 217 w 272"/>
                <a:gd name="T9" fmla="*/ 43 h 163"/>
                <a:gd name="T10" fmla="*/ 171 w 272"/>
                <a:gd name="T11" fmla="*/ 84 h 163"/>
                <a:gd name="T12" fmla="*/ 138 w 272"/>
                <a:gd name="T13" fmla="*/ 78 h 163"/>
                <a:gd name="T14" fmla="*/ 175 w 272"/>
                <a:gd name="T15" fmla="*/ 95 h 163"/>
                <a:gd name="T16" fmla="*/ 202 w 272"/>
                <a:gd name="T17" fmla="*/ 110 h 163"/>
                <a:gd name="T18" fmla="*/ 242 w 272"/>
                <a:gd name="T19" fmla="*/ 64 h 163"/>
                <a:gd name="T20" fmla="*/ 265 w 272"/>
                <a:gd name="T21" fmla="*/ 78 h 163"/>
                <a:gd name="T22" fmla="*/ 272 w 272"/>
                <a:gd name="T23" fmla="*/ 95 h 163"/>
                <a:gd name="T24" fmla="*/ 235 w 272"/>
                <a:gd name="T25" fmla="*/ 136 h 163"/>
                <a:gd name="T26" fmla="*/ 187 w 272"/>
                <a:gd name="T27" fmla="*/ 151 h 163"/>
                <a:gd name="T28" fmla="*/ 190 w 272"/>
                <a:gd name="T29" fmla="*/ 142 h 163"/>
                <a:gd name="T30" fmla="*/ 183 w 272"/>
                <a:gd name="T31" fmla="*/ 136 h 163"/>
                <a:gd name="T32" fmla="*/ 164 w 272"/>
                <a:gd name="T33" fmla="*/ 118 h 163"/>
                <a:gd name="T34" fmla="*/ 134 w 272"/>
                <a:gd name="T35" fmla="*/ 131 h 163"/>
                <a:gd name="T36" fmla="*/ 103 w 272"/>
                <a:gd name="T37" fmla="*/ 133 h 163"/>
                <a:gd name="T38" fmla="*/ 115 w 272"/>
                <a:gd name="T39" fmla="*/ 105 h 163"/>
                <a:gd name="T40" fmla="*/ 101 w 272"/>
                <a:gd name="T41" fmla="*/ 111 h 163"/>
                <a:gd name="T42" fmla="*/ 25 w 272"/>
                <a:gd name="T43" fmla="*/ 148 h 163"/>
                <a:gd name="T44" fmla="*/ 23 w 272"/>
                <a:gd name="T45" fmla="*/ 93 h 163"/>
                <a:gd name="T46" fmla="*/ 72 w 272"/>
                <a:gd name="T47" fmla="*/ 113 h 163"/>
                <a:gd name="T48" fmla="*/ 100 w 272"/>
                <a:gd name="T49" fmla="*/ 97 h 163"/>
                <a:gd name="T50" fmla="*/ 122 w 272"/>
                <a:gd name="T51" fmla="*/ 75 h 163"/>
                <a:gd name="T52" fmla="*/ 125 w 272"/>
                <a:gd name="T53" fmla="*/ 74 h 163"/>
                <a:gd name="T54" fmla="*/ 164 w 272"/>
                <a:gd name="T55" fmla="*/ 60 h 163"/>
                <a:gd name="T56" fmla="*/ 122 w 272"/>
                <a:gd name="T57" fmla="*/ 25 h 163"/>
                <a:gd name="T58" fmla="*/ 168 w 272"/>
                <a:gd name="T59" fmla="*/ 4 h 163"/>
                <a:gd name="T60" fmla="*/ 184 w 272"/>
                <a:gd name="T61" fmla="*/ 11 h 163"/>
                <a:gd name="T62" fmla="*/ 184 w 272"/>
                <a:gd name="T63" fmla="*/ 11 h 163"/>
                <a:gd name="T64" fmla="*/ 133 w 272"/>
                <a:gd name="T65" fmla="*/ 49 h 163"/>
                <a:gd name="T66" fmla="*/ 133 w 272"/>
                <a:gd name="T67" fmla="*/ 29 h 163"/>
                <a:gd name="T68" fmla="*/ 198 w 272"/>
                <a:gd name="T69" fmla="*/ 61 h 163"/>
                <a:gd name="T70" fmla="*/ 245 w 272"/>
                <a:gd name="T71" fmla="*/ 80 h 163"/>
                <a:gd name="T72" fmla="*/ 254 w 272"/>
                <a:gd name="T73" fmla="*/ 80 h 163"/>
                <a:gd name="T74" fmla="*/ 134 w 272"/>
                <a:gd name="T75" fmla="*/ 121 h 163"/>
                <a:gd name="T76" fmla="*/ 158 w 272"/>
                <a:gd name="T77" fmla="*/ 104 h 163"/>
                <a:gd name="T78" fmla="*/ 15 w 272"/>
                <a:gd name="T79" fmla="*/ 121 h 163"/>
                <a:gd name="T80" fmla="*/ 66 w 272"/>
                <a:gd name="T81" fmla="*/ 127 h 163"/>
                <a:gd name="T82" fmla="*/ 15 w 272"/>
                <a:gd name="T83" fmla="*/ 121 h 163"/>
                <a:gd name="T84" fmla="*/ 182 w 272"/>
                <a:gd name="T85" fmla="*/ 121 h 163"/>
                <a:gd name="T86" fmla="*/ 173 w 272"/>
                <a:gd name="T87" fmla="*/ 119 h 163"/>
                <a:gd name="T88" fmla="*/ 251 w 272"/>
                <a:gd name="T89" fmla="*/ 134 h 163"/>
                <a:gd name="T90" fmla="*/ 244 w 272"/>
                <a:gd name="T91" fmla="*/ 126 h 163"/>
                <a:gd name="T92" fmla="*/ 215 w 272"/>
                <a:gd name="T93" fmla="*/ 140 h 163"/>
                <a:gd name="T94" fmla="*/ 206 w 272"/>
                <a:gd name="T95" fmla="*/ 135 h 163"/>
                <a:gd name="T96" fmla="*/ 111 w 272"/>
                <a:gd name="T97" fmla="*/ 148 h 163"/>
                <a:gd name="T98" fmla="*/ 104 w 272"/>
                <a:gd name="T99" fmla="*/ 144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72" h="163">
                  <a:moveTo>
                    <a:pt x="178" y="6"/>
                  </a:moveTo>
                  <a:cubicBezTo>
                    <a:pt x="180" y="4"/>
                    <a:pt x="185" y="1"/>
                    <a:pt x="187" y="0"/>
                  </a:cubicBezTo>
                  <a:cubicBezTo>
                    <a:pt x="200" y="2"/>
                    <a:pt x="211" y="17"/>
                    <a:pt x="201" y="29"/>
                  </a:cubicBezTo>
                  <a:cubicBezTo>
                    <a:pt x="194" y="39"/>
                    <a:pt x="185" y="27"/>
                    <a:pt x="178" y="23"/>
                  </a:cubicBezTo>
                  <a:cubicBezTo>
                    <a:pt x="175" y="27"/>
                    <a:pt x="172" y="32"/>
                    <a:pt x="170" y="36"/>
                  </a:cubicBezTo>
                  <a:cubicBezTo>
                    <a:pt x="178" y="35"/>
                    <a:pt x="185" y="41"/>
                    <a:pt x="180" y="49"/>
                  </a:cubicBezTo>
                  <a:cubicBezTo>
                    <a:pt x="176" y="58"/>
                    <a:pt x="173" y="67"/>
                    <a:pt x="171" y="76"/>
                  </a:cubicBezTo>
                  <a:cubicBezTo>
                    <a:pt x="187" y="72"/>
                    <a:pt x="186" y="55"/>
                    <a:pt x="185" y="43"/>
                  </a:cubicBezTo>
                  <a:cubicBezTo>
                    <a:pt x="189" y="47"/>
                    <a:pt x="193" y="50"/>
                    <a:pt x="196" y="54"/>
                  </a:cubicBezTo>
                  <a:cubicBezTo>
                    <a:pt x="203" y="51"/>
                    <a:pt x="210" y="47"/>
                    <a:pt x="217" y="43"/>
                  </a:cubicBezTo>
                  <a:cubicBezTo>
                    <a:pt x="221" y="57"/>
                    <a:pt x="210" y="67"/>
                    <a:pt x="201" y="76"/>
                  </a:cubicBezTo>
                  <a:cubicBezTo>
                    <a:pt x="192" y="82"/>
                    <a:pt x="181" y="83"/>
                    <a:pt x="171" y="84"/>
                  </a:cubicBezTo>
                  <a:cubicBezTo>
                    <a:pt x="162" y="80"/>
                    <a:pt x="152" y="77"/>
                    <a:pt x="143" y="72"/>
                  </a:cubicBezTo>
                  <a:cubicBezTo>
                    <a:pt x="141" y="74"/>
                    <a:pt x="139" y="76"/>
                    <a:pt x="138" y="78"/>
                  </a:cubicBezTo>
                  <a:cubicBezTo>
                    <a:pt x="146" y="80"/>
                    <a:pt x="145" y="90"/>
                    <a:pt x="148" y="96"/>
                  </a:cubicBezTo>
                  <a:cubicBezTo>
                    <a:pt x="157" y="95"/>
                    <a:pt x="166" y="94"/>
                    <a:pt x="175" y="95"/>
                  </a:cubicBezTo>
                  <a:cubicBezTo>
                    <a:pt x="183" y="97"/>
                    <a:pt x="187" y="106"/>
                    <a:pt x="191" y="113"/>
                  </a:cubicBezTo>
                  <a:cubicBezTo>
                    <a:pt x="195" y="112"/>
                    <a:pt x="199" y="111"/>
                    <a:pt x="202" y="110"/>
                  </a:cubicBezTo>
                  <a:cubicBezTo>
                    <a:pt x="205" y="114"/>
                    <a:pt x="208" y="118"/>
                    <a:pt x="211" y="121"/>
                  </a:cubicBezTo>
                  <a:cubicBezTo>
                    <a:pt x="220" y="101"/>
                    <a:pt x="235" y="85"/>
                    <a:pt x="242" y="64"/>
                  </a:cubicBezTo>
                  <a:cubicBezTo>
                    <a:pt x="244" y="64"/>
                    <a:pt x="247" y="63"/>
                    <a:pt x="248" y="63"/>
                  </a:cubicBezTo>
                  <a:cubicBezTo>
                    <a:pt x="253" y="69"/>
                    <a:pt x="259" y="73"/>
                    <a:pt x="265" y="78"/>
                  </a:cubicBezTo>
                  <a:cubicBezTo>
                    <a:pt x="260" y="88"/>
                    <a:pt x="252" y="98"/>
                    <a:pt x="251" y="110"/>
                  </a:cubicBezTo>
                  <a:cubicBezTo>
                    <a:pt x="257" y="103"/>
                    <a:pt x="261" y="93"/>
                    <a:pt x="272" y="95"/>
                  </a:cubicBezTo>
                  <a:cubicBezTo>
                    <a:pt x="268" y="111"/>
                    <a:pt x="266" y="129"/>
                    <a:pt x="254" y="142"/>
                  </a:cubicBezTo>
                  <a:cubicBezTo>
                    <a:pt x="248" y="147"/>
                    <a:pt x="241" y="138"/>
                    <a:pt x="235" y="136"/>
                  </a:cubicBezTo>
                  <a:cubicBezTo>
                    <a:pt x="229" y="141"/>
                    <a:pt x="224" y="149"/>
                    <a:pt x="215" y="149"/>
                  </a:cubicBezTo>
                  <a:cubicBezTo>
                    <a:pt x="206" y="148"/>
                    <a:pt x="196" y="146"/>
                    <a:pt x="187" y="151"/>
                  </a:cubicBezTo>
                  <a:cubicBezTo>
                    <a:pt x="178" y="155"/>
                    <a:pt x="171" y="143"/>
                    <a:pt x="173" y="136"/>
                  </a:cubicBezTo>
                  <a:cubicBezTo>
                    <a:pt x="178" y="139"/>
                    <a:pt x="184" y="141"/>
                    <a:pt x="190" y="142"/>
                  </a:cubicBezTo>
                  <a:cubicBezTo>
                    <a:pt x="193" y="135"/>
                    <a:pt x="197" y="128"/>
                    <a:pt x="200" y="121"/>
                  </a:cubicBezTo>
                  <a:cubicBezTo>
                    <a:pt x="192" y="124"/>
                    <a:pt x="187" y="130"/>
                    <a:pt x="183" y="136"/>
                  </a:cubicBezTo>
                  <a:cubicBezTo>
                    <a:pt x="179" y="133"/>
                    <a:pt x="174" y="130"/>
                    <a:pt x="170" y="127"/>
                  </a:cubicBezTo>
                  <a:cubicBezTo>
                    <a:pt x="169" y="125"/>
                    <a:pt x="166" y="120"/>
                    <a:pt x="164" y="118"/>
                  </a:cubicBezTo>
                  <a:cubicBezTo>
                    <a:pt x="161" y="121"/>
                    <a:pt x="159" y="125"/>
                    <a:pt x="156" y="128"/>
                  </a:cubicBezTo>
                  <a:cubicBezTo>
                    <a:pt x="149" y="131"/>
                    <a:pt x="141" y="131"/>
                    <a:pt x="134" y="131"/>
                  </a:cubicBezTo>
                  <a:cubicBezTo>
                    <a:pt x="129" y="147"/>
                    <a:pt x="113" y="163"/>
                    <a:pt x="96" y="153"/>
                  </a:cubicBezTo>
                  <a:cubicBezTo>
                    <a:pt x="86" y="147"/>
                    <a:pt x="97" y="137"/>
                    <a:pt x="103" y="133"/>
                  </a:cubicBezTo>
                  <a:cubicBezTo>
                    <a:pt x="101" y="130"/>
                    <a:pt x="100" y="127"/>
                    <a:pt x="98" y="123"/>
                  </a:cubicBezTo>
                  <a:cubicBezTo>
                    <a:pt x="104" y="117"/>
                    <a:pt x="109" y="111"/>
                    <a:pt x="115" y="105"/>
                  </a:cubicBezTo>
                  <a:cubicBezTo>
                    <a:pt x="104" y="105"/>
                    <a:pt x="91" y="102"/>
                    <a:pt x="85" y="113"/>
                  </a:cubicBezTo>
                  <a:cubicBezTo>
                    <a:pt x="89" y="112"/>
                    <a:pt x="97" y="112"/>
                    <a:pt x="101" y="111"/>
                  </a:cubicBezTo>
                  <a:cubicBezTo>
                    <a:pt x="94" y="121"/>
                    <a:pt x="83" y="129"/>
                    <a:pt x="74" y="137"/>
                  </a:cubicBezTo>
                  <a:cubicBezTo>
                    <a:pt x="62" y="150"/>
                    <a:pt x="41" y="152"/>
                    <a:pt x="25" y="148"/>
                  </a:cubicBezTo>
                  <a:cubicBezTo>
                    <a:pt x="11" y="143"/>
                    <a:pt x="7" y="129"/>
                    <a:pt x="0" y="118"/>
                  </a:cubicBezTo>
                  <a:cubicBezTo>
                    <a:pt x="7" y="109"/>
                    <a:pt x="11" y="97"/>
                    <a:pt x="23" y="93"/>
                  </a:cubicBezTo>
                  <a:cubicBezTo>
                    <a:pt x="35" y="90"/>
                    <a:pt x="49" y="91"/>
                    <a:pt x="60" y="97"/>
                  </a:cubicBezTo>
                  <a:cubicBezTo>
                    <a:pt x="65" y="102"/>
                    <a:pt x="68" y="108"/>
                    <a:pt x="72" y="113"/>
                  </a:cubicBezTo>
                  <a:cubicBezTo>
                    <a:pt x="82" y="105"/>
                    <a:pt x="89" y="95"/>
                    <a:pt x="100" y="88"/>
                  </a:cubicBezTo>
                  <a:cubicBezTo>
                    <a:pt x="100" y="90"/>
                    <a:pt x="100" y="95"/>
                    <a:pt x="100" y="97"/>
                  </a:cubicBezTo>
                  <a:cubicBezTo>
                    <a:pt x="105" y="97"/>
                    <a:pt x="111" y="96"/>
                    <a:pt x="117" y="96"/>
                  </a:cubicBezTo>
                  <a:cubicBezTo>
                    <a:pt x="117" y="89"/>
                    <a:pt x="115" y="80"/>
                    <a:pt x="122" y="75"/>
                  </a:cubicBezTo>
                  <a:cubicBezTo>
                    <a:pt x="125" y="86"/>
                    <a:pt x="130" y="97"/>
                    <a:pt x="135" y="107"/>
                  </a:cubicBezTo>
                  <a:cubicBezTo>
                    <a:pt x="144" y="95"/>
                    <a:pt x="133" y="83"/>
                    <a:pt x="125" y="74"/>
                  </a:cubicBezTo>
                  <a:cubicBezTo>
                    <a:pt x="137" y="70"/>
                    <a:pt x="148" y="67"/>
                    <a:pt x="160" y="66"/>
                  </a:cubicBezTo>
                  <a:cubicBezTo>
                    <a:pt x="164" y="60"/>
                    <a:pt x="164" y="60"/>
                    <a:pt x="164" y="60"/>
                  </a:cubicBezTo>
                  <a:cubicBezTo>
                    <a:pt x="152" y="59"/>
                    <a:pt x="137" y="65"/>
                    <a:pt x="127" y="55"/>
                  </a:cubicBezTo>
                  <a:cubicBezTo>
                    <a:pt x="119" y="48"/>
                    <a:pt x="111" y="33"/>
                    <a:pt x="122" y="25"/>
                  </a:cubicBezTo>
                  <a:cubicBezTo>
                    <a:pt x="130" y="14"/>
                    <a:pt x="145" y="16"/>
                    <a:pt x="156" y="20"/>
                  </a:cubicBezTo>
                  <a:cubicBezTo>
                    <a:pt x="160" y="15"/>
                    <a:pt x="164" y="9"/>
                    <a:pt x="168" y="4"/>
                  </a:cubicBezTo>
                  <a:cubicBezTo>
                    <a:pt x="171" y="4"/>
                    <a:pt x="176" y="5"/>
                    <a:pt x="178" y="6"/>
                  </a:cubicBezTo>
                  <a:close/>
                  <a:moveTo>
                    <a:pt x="184" y="11"/>
                  </a:moveTo>
                  <a:cubicBezTo>
                    <a:pt x="186" y="15"/>
                    <a:pt x="189" y="19"/>
                    <a:pt x="192" y="23"/>
                  </a:cubicBezTo>
                  <a:cubicBezTo>
                    <a:pt x="204" y="21"/>
                    <a:pt x="191" y="9"/>
                    <a:pt x="184" y="11"/>
                  </a:cubicBezTo>
                  <a:close/>
                  <a:moveTo>
                    <a:pt x="133" y="29"/>
                  </a:moveTo>
                  <a:cubicBezTo>
                    <a:pt x="123" y="33"/>
                    <a:pt x="130" y="42"/>
                    <a:pt x="133" y="49"/>
                  </a:cubicBezTo>
                  <a:cubicBezTo>
                    <a:pt x="143" y="53"/>
                    <a:pt x="154" y="52"/>
                    <a:pt x="164" y="47"/>
                  </a:cubicBezTo>
                  <a:cubicBezTo>
                    <a:pt x="158" y="35"/>
                    <a:pt x="148" y="21"/>
                    <a:pt x="133" y="29"/>
                  </a:cubicBezTo>
                  <a:close/>
                  <a:moveTo>
                    <a:pt x="198" y="69"/>
                  </a:moveTo>
                  <a:cubicBezTo>
                    <a:pt x="203" y="67"/>
                    <a:pt x="203" y="64"/>
                    <a:pt x="198" y="61"/>
                  </a:cubicBezTo>
                  <a:cubicBezTo>
                    <a:pt x="193" y="64"/>
                    <a:pt x="193" y="67"/>
                    <a:pt x="198" y="69"/>
                  </a:cubicBezTo>
                  <a:close/>
                  <a:moveTo>
                    <a:pt x="245" y="80"/>
                  </a:moveTo>
                  <a:cubicBezTo>
                    <a:pt x="238" y="90"/>
                    <a:pt x="232" y="100"/>
                    <a:pt x="227" y="110"/>
                  </a:cubicBezTo>
                  <a:cubicBezTo>
                    <a:pt x="245" y="117"/>
                    <a:pt x="247" y="90"/>
                    <a:pt x="254" y="80"/>
                  </a:cubicBezTo>
                  <a:cubicBezTo>
                    <a:pt x="252" y="80"/>
                    <a:pt x="247" y="80"/>
                    <a:pt x="245" y="80"/>
                  </a:cubicBezTo>
                  <a:close/>
                  <a:moveTo>
                    <a:pt x="134" y="121"/>
                  </a:moveTo>
                  <a:cubicBezTo>
                    <a:pt x="139" y="121"/>
                    <a:pt x="145" y="121"/>
                    <a:pt x="151" y="121"/>
                  </a:cubicBezTo>
                  <a:cubicBezTo>
                    <a:pt x="155" y="116"/>
                    <a:pt x="156" y="110"/>
                    <a:pt x="158" y="104"/>
                  </a:cubicBezTo>
                  <a:cubicBezTo>
                    <a:pt x="148" y="105"/>
                    <a:pt x="137" y="110"/>
                    <a:pt x="134" y="121"/>
                  </a:cubicBezTo>
                  <a:close/>
                  <a:moveTo>
                    <a:pt x="15" y="121"/>
                  </a:moveTo>
                  <a:cubicBezTo>
                    <a:pt x="20" y="125"/>
                    <a:pt x="24" y="131"/>
                    <a:pt x="29" y="135"/>
                  </a:cubicBezTo>
                  <a:cubicBezTo>
                    <a:pt x="42" y="140"/>
                    <a:pt x="56" y="135"/>
                    <a:pt x="66" y="127"/>
                  </a:cubicBezTo>
                  <a:cubicBezTo>
                    <a:pt x="57" y="118"/>
                    <a:pt x="50" y="101"/>
                    <a:pt x="35" y="105"/>
                  </a:cubicBezTo>
                  <a:cubicBezTo>
                    <a:pt x="25" y="104"/>
                    <a:pt x="19" y="113"/>
                    <a:pt x="15" y="121"/>
                  </a:cubicBezTo>
                  <a:close/>
                  <a:moveTo>
                    <a:pt x="173" y="119"/>
                  </a:moveTo>
                  <a:cubicBezTo>
                    <a:pt x="175" y="119"/>
                    <a:pt x="180" y="120"/>
                    <a:pt x="182" y="121"/>
                  </a:cubicBezTo>
                  <a:cubicBezTo>
                    <a:pt x="181" y="118"/>
                    <a:pt x="181" y="113"/>
                    <a:pt x="180" y="111"/>
                  </a:cubicBezTo>
                  <a:cubicBezTo>
                    <a:pt x="174" y="109"/>
                    <a:pt x="173" y="113"/>
                    <a:pt x="173" y="119"/>
                  </a:cubicBezTo>
                  <a:close/>
                  <a:moveTo>
                    <a:pt x="244" y="126"/>
                  </a:moveTo>
                  <a:cubicBezTo>
                    <a:pt x="244" y="131"/>
                    <a:pt x="246" y="134"/>
                    <a:pt x="251" y="134"/>
                  </a:cubicBezTo>
                  <a:cubicBezTo>
                    <a:pt x="257" y="131"/>
                    <a:pt x="257" y="124"/>
                    <a:pt x="259" y="118"/>
                  </a:cubicBezTo>
                  <a:cubicBezTo>
                    <a:pt x="253" y="120"/>
                    <a:pt x="247" y="121"/>
                    <a:pt x="244" y="126"/>
                  </a:cubicBezTo>
                  <a:close/>
                  <a:moveTo>
                    <a:pt x="206" y="135"/>
                  </a:moveTo>
                  <a:cubicBezTo>
                    <a:pt x="207" y="140"/>
                    <a:pt x="210" y="142"/>
                    <a:pt x="215" y="140"/>
                  </a:cubicBezTo>
                  <a:cubicBezTo>
                    <a:pt x="225" y="142"/>
                    <a:pt x="225" y="129"/>
                    <a:pt x="226" y="123"/>
                  </a:cubicBezTo>
                  <a:cubicBezTo>
                    <a:pt x="218" y="124"/>
                    <a:pt x="211" y="128"/>
                    <a:pt x="206" y="135"/>
                  </a:cubicBezTo>
                  <a:close/>
                  <a:moveTo>
                    <a:pt x="104" y="144"/>
                  </a:moveTo>
                  <a:cubicBezTo>
                    <a:pt x="106" y="145"/>
                    <a:pt x="109" y="147"/>
                    <a:pt x="111" y="148"/>
                  </a:cubicBezTo>
                  <a:cubicBezTo>
                    <a:pt x="117" y="143"/>
                    <a:pt x="123" y="138"/>
                    <a:pt x="123" y="129"/>
                  </a:cubicBezTo>
                  <a:cubicBezTo>
                    <a:pt x="116" y="133"/>
                    <a:pt x="110" y="139"/>
                    <a:pt x="104" y="1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3" name="Freeform 438"/>
            <p:cNvSpPr>
              <a:spLocks noEditPoints="1"/>
            </p:cNvSpPr>
            <p:nvPr/>
          </p:nvSpPr>
          <p:spPr bwMode="auto">
            <a:xfrm>
              <a:off x="4220559" y="2697937"/>
              <a:ext cx="158552" cy="218204"/>
            </a:xfrm>
            <a:custGeom>
              <a:avLst/>
              <a:gdLst>
                <a:gd name="T0" fmla="*/ 3 w 47"/>
                <a:gd name="T1" fmla="*/ 43 h 65"/>
                <a:gd name="T2" fmla="*/ 29 w 47"/>
                <a:gd name="T3" fmla="*/ 0 h 65"/>
                <a:gd name="T4" fmla="*/ 40 w 47"/>
                <a:gd name="T5" fmla="*/ 12 h 65"/>
                <a:gd name="T6" fmla="*/ 35 w 47"/>
                <a:gd name="T7" fmla="*/ 55 h 65"/>
                <a:gd name="T8" fmla="*/ 3 w 47"/>
                <a:gd name="T9" fmla="*/ 57 h 65"/>
                <a:gd name="T10" fmla="*/ 3 w 47"/>
                <a:gd name="T11" fmla="*/ 43 h 65"/>
                <a:gd name="T12" fmla="*/ 17 w 47"/>
                <a:gd name="T13" fmla="*/ 46 h 65"/>
                <a:gd name="T14" fmla="*/ 26 w 47"/>
                <a:gd name="T15" fmla="*/ 46 h 65"/>
                <a:gd name="T16" fmla="*/ 27 w 47"/>
                <a:gd name="T17" fmla="*/ 30 h 65"/>
                <a:gd name="T18" fmla="*/ 17 w 47"/>
                <a:gd name="T19" fmla="*/ 46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65">
                  <a:moveTo>
                    <a:pt x="3" y="43"/>
                  </a:moveTo>
                  <a:cubicBezTo>
                    <a:pt x="8" y="27"/>
                    <a:pt x="18" y="14"/>
                    <a:pt x="29" y="0"/>
                  </a:cubicBezTo>
                  <a:cubicBezTo>
                    <a:pt x="34" y="2"/>
                    <a:pt x="41" y="5"/>
                    <a:pt x="40" y="12"/>
                  </a:cubicBezTo>
                  <a:cubicBezTo>
                    <a:pt x="40" y="26"/>
                    <a:pt x="47" y="44"/>
                    <a:pt x="35" y="55"/>
                  </a:cubicBezTo>
                  <a:cubicBezTo>
                    <a:pt x="25" y="60"/>
                    <a:pt x="12" y="65"/>
                    <a:pt x="3" y="57"/>
                  </a:cubicBezTo>
                  <a:cubicBezTo>
                    <a:pt x="0" y="53"/>
                    <a:pt x="2" y="47"/>
                    <a:pt x="3" y="43"/>
                  </a:cubicBezTo>
                  <a:close/>
                  <a:moveTo>
                    <a:pt x="17" y="46"/>
                  </a:moveTo>
                  <a:cubicBezTo>
                    <a:pt x="19" y="46"/>
                    <a:pt x="24" y="46"/>
                    <a:pt x="26" y="46"/>
                  </a:cubicBezTo>
                  <a:cubicBezTo>
                    <a:pt x="27" y="41"/>
                    <a:pt x="27" y="35"/>
                    <a:pt x="27" y="30"/>
                  </a:cubicBezTo>
                  <a:cubicBezTo>
                    <a:pt x="22" y="34"/>
                    <a:pt x="19" y="40"/>
                    <a:pt x="17" y="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4" name="Freeform 439"/>
            <p:cNvSpPr/>
            <p:nvPr/>
          </p:nvSpPr>
          <p:spPr bwMode="auto">
            <a:xfrm>
              <a:off x="5903398" y="2765439"/>
              <a:ext cx="75351" cy="50234"/>
            </a:xfrm>
            <a:custGeom>
              <a:avLst/>
              <a:gdLst>
                <a:gd name="T0" fmla="*/ 0 w 22"/>
                <a:gd name="T1" fmla="*/ 15 h 15"/>
                <a:gd name="T2" fmla="*/ 22 w 22"/>
                <a:gd name="T3" fmla="*/ 0 h 15"/>
                <a:gd name="T4" fmla="*/ 0 w 22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5">
                  <a:moveTo>
                    <a:pt x="0" y="15"/>
                  </a:moveTo>
                  <a:cubicBezTo>
                    <a:pt x="6" y="8"/>
                    <a:pt x="14" y="4"/>
                    <a:pt x="22" y="0"/>
                  </a:cubicBezTo>
                  <a:cubicBezTo>
                    <a:pt x="18" y="10"/>
                    <a:pt x="9" y="14"/>
                    <a:pt x="0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5" name="Freeform 440"/>
            <p:cNvSpPr>
              <a:spLocks noEditPoints="1"/>
            </p:cNvSpPr>
            <p:nvPr/>
          </p:nvSpPr>
          <p:spPr bwMode="auto">
            <a:xfrm>
              <a:off x="5446583" y="2781137"/>
              <a:ext cx="238612" cy="208785"/>
            </a:xfrm>
            <a:custGeom>
              <a:avLst/>
              <a:gdLst>
                <a:gd name="T0" fmla="*/ 18 w 71"/>
                <a:gd name="T1" fmla="*/ 22 h 62"/>
                <a:gd name="T2" fmla="*/ 53 w 71"/>
                <a:gd name="T3" fmla="*/ 47 h 62"/>
                <a:gd name="T4" fmla="*/ 29 w 71"/>
                <a:gd name="T5" fmla="*/ 41 h 62"/>
                <a:gd name="T6" fmla="*/ 16 w 71"/>
                <a:gd name="T7" fmla="*/ 58 h 62"/>
                <a:gd name="T8" fmla="*/ 7 w 71"/>
                <a:gd name="T9" fmla="*/ 22 h 62"/>
                <a:gd name="T10" fmla="*/ 18 w 71"/>
                <a:gd name="T11" fmla="*/ 22 h 62"/>
                <a:gd name="T12" fmla="*/ 31 w 71"/>
                <a:gd name="T13" fmla="*/ 23 h 62"/>
                <a:gd name="T14" fmla="*/ 47 w 71"/>
                <a:gd name="T15" fmla="*/ 39 h 62"/>
                <a:gd name="T16" fmla="*/ 31 w 71"/>
                <a:gd name="T17" fmla="*/ 23 h 62"/>
                <a:gd name="T18" fmla="*/ 13 w 71"/>
                <a:gd name="T19" fmla="*/ 37 h 62"/>
                <a:gd name="T20" fmla="*/ 18 w 71"/>
                <a:gd name="T21" fmla="*/ 45 h 62"/>
                <a:gd name="T22" fmla="*/ 13 w 71"/>
                <a:gd name="T23" fmla="*/ 3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2">
                  <a:moveTo>
                    <a:pt x="18" y="22"/>
                  </a:moveTo>
                  <a:cubicBezTo>
                    <a:pt x="31" y="0"/>
                    <a:pt x="71" y="27"/>
                    <a:pt x="53" y="47"/>
                  </a:cubicBezTo>
                  <a:cubicBezTo>
                    <a:pt x="45" y="45"/>
                    <a:pt x="37" y="43"/>
                    <a:pt x="29" y="41"/>
                  </a:cubicBezTo>
                  <a:cubicBezTo>
                    <a:pt x="26" y="47"/>
                    <a:pt x="27" y="62"/>
                    <a:pt x="16" y="58"/>
                  </a:cubicBezTo>
                  <a:cubicBezTo>
                    <a:pt x="0" y="53"/>
                    <a:pt x="2" y="35"/>
                    <a:pt x="7" y="22"/>
                  </a:cubicBezTo>
                  <a:cubicBezTo>
                    <a:pt x="10" y="22"/>
                    <a:pt x="15" y="22"/>
                    <a:pt x="18" y="22"/>
                  </a:cubicBezTo>
                  <a:close/>
                  <a:moveTo>
                    <a:pt x="31" y="23"/>
                  </a:moveTo>
                  <a:cubicBezTo>
                    <a:pt x="33" y="30"/>
                    <a:pt x="40" y="35"/>
                    <a:pt x="47" y="39"/>
                  </a:cubicBezTo>
                  <a:cubicBezTo>
                    <a:pt x="48" y="29"/>
                    <a:pt x="39" y="25"/>
                    <a:pt x="31" y="23"/>
                  </a:cubicBezTo>
                  <a:close/>
                  <a:moveTo>
                    <a:pt x="13" y="37"/>
                  </a:moveTo>
                  <a:cubicBezTo>
                    <a:pt x="8" y="40"/>
                    <a:pt x="13" y="48"/>
                    <a:pt x="18" y="45"/>
                  </a:cubicBezTo>
                  <a:cubicBezTo>
                    <a:pt x="22" y="42"/>
                    <a:pt x="18" y="33"/>
                    <a:pt x="13" y="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6" name="Freeform 441"/>
            <p:cNvSpPr>
              <a:spLocks noEditPoints="1"/>
            </p:cNvSpPr>
            <p:nvPr/>
          </p:nvSpPr>
          <p:spPr bwMode="auto">
            <a:xfrm>
              <a:off x="5876712" y="2889454"/>
              <a:ext cx="135004" cy="131864"/>
            </a:xfrm>
            <a:custGeom>
              <a:avLst/>
              <a:gdLst>
                <a:gd name="T0" fmla="*/ 0 w 40"/>
                <a:gd name="T1" fmla="*/ 32 h 39"/>
                <a:gd name="T2" fmla="*/ 38 w 40"/>
                <a:gd name="T3" fmla="*/ 0 h 39"/>
                <a:gd name="T4" fmla="*/ 23 w 40"/>
                <a:gd name="T5" fmla="*/ 38 h 39"/>
                <a:gd name="T6" fmla="*/ 0 w 40"/>
                <a:gd name="T7" fmla="*/ 32 h 39"/>
                <a:gd name="T8" fmla="*/ 21 w 40"/>
                <a:gd name="T9" fmla="*/ 20 h 39"/>
                <a:gd name="T10" fmla="*/ 19 w 40"/>
                <a:gd name="T11" fmla="*/ 30 h 39"/>
                <a:gd name="T12" fmla="*/ 21 w 40"/>
                <a:gd name="T13" fmla="*/ 2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39">
                  <a:moveTo>
                    <a:pt x="0" y="32"/>
                  </a:moveTo>
                  <a:cubicBezTo>
                    <a:pt x="10" y="18"/>
                    <a:pt x="24" y="8"/>
                    <a:pt x="38" y="0"/>
                  </a:cubicBezTo>
                  <a:cubicBezTo>
                    <a:pt x="40" y="14"/>
                    <a:pt x="33" y="28"/>
                    <a:pt x="23" y="38"/>
                  </a:cubicBezTo>
                  <a:cubicBezTo>
                    <a:pt x="15" y="39"/>
                    <a:pt x="7" y="35"/>
                    <a:pt x="0" y="32"/>
                  </a:cubicBezTo>
                  <a:close/>
                  <a:moveTo>
                    <a:pt x="21" y="20"/>
                  </a:moveTo>
                  <a:cubicBezTo>
                    <a:pt x="16" y="20"/>
                    <a:pt x="12" y="30"/>
                    <a:pt x="19" y="30"/>
                  </a:cubicBezTo>
                  <a:cubicBezTo>
                    <a:pt x="24" y="30"/>
                    <a:pt x="28" y="20"/>
                    <a:pt x="21" y="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7" name="Freeform 442"/>
            <p:cNvSpPr/>
            <p:nvPr/>
          </p:nvSpPr>
          <p:spPr bwMode="auto">
            <a:xfrm>
              <a:off x="4627141" y="2960095"/>
              <a:ext cx="117736" cy="350068"/>
            </a:xfrm>
            <a:custGeom>
              <a:avLst/>
              <a:gdLst>
                <a:gd name="T0" fmla="*/ 24 w 35"/>
                <a:gd name="T1" fmla="*/ 0 h 104"/>
                <a:gd name="T2" fmla="*/ 27 w 35"/>
                <a:gd name="T3" fmla="*/ 22 h 104"/>
                <a:gd name="T4" fmla="*/ 22 w 35"/>
                <a:gd name="T5" fmla="*/ 66 h 104"/>
                <a:gd name="T6" fmla="*/ 12 w 35"/>
                <a:gd name="T7" fmla="*/ 103 h 104"/>
                <a:gd name="T8" fmla="*/ 0 w 35"/>
                <a:gd name="T9" fmla="*/ 104 h 104"/>
                <a:gd name="T10" fmla="*/ 15 w 35"/>
                <a:gd name="T11" fmla="*/ 50 h 104"/>
                <a:gd name="T12" fmla="*/ 24 w 35"/>
                <a:gd name="T13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04">
                  <a:moveTo>
                    <a:pt x="24" y="0"/>
                  </a:moveTo>
                  <a:cubicBezTo>
                    <a:pt x="35" y="3"/>
                    <a:pt x="28" y="14"/>
                    <a:pt x="27" y="22"/>
                  </a:cubicBezTo>
                  <a:cubicBezTo>
                    <a:pt x="21" y="36"/>
                    <a:pt x="27" y="52"/>
                    <a:pt x="22" y="66"/>
                  </a:cubicBezTo>
                  <a:cubicBezTo>
                    <a:pt x="18" y="78"/>
                    <a:pt x="17" y="91"/>
                    <a:pt x="12" y="103"/>
                  </a:cubicBezTo>
                  <a:cubicBezTo>
                    <a:pt x="9" y="103"/>
                    <a:pt x="3" y="104"/>
                    <a:pt x="0" y="104"/>
                  </a:cubicBezTo>
                  <a:cubicBezTo>
                    <a:pt x="6" y="86"/>
                    <a:pt x="11" y="69"/>
                    <a:pt x="15" y="50"/>
                  </a:cubicBezTo>
                  <a:cubicBezTo>
                    <a:pt x="14" y="33"/>
                    <a:pt x="16" y="16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8" name="Freeform 443"/>
            <p:cNvSpPr>
              <a:spLocks noEditPoints="1"/>
            </p:cNvSpPr>
            <p:nvPr/>
          </p:nvSpPr>
          <p:spPr bwMode="auto">
            <a:xfrm>
              <a:off x="3523562" y="3088820"/>
              <a:ext cx="91049" cy="174250"/>
            </a:xfrm>
            <a:custGeom>
              <a:avLst/>
              <a:gdLst>
                <a:gd name="T0" fmla="*/ 8 w 27"/>
                <a:gd name="T1" fmla="*/ 5 h 52"/>
                <a:gd name="T2" fmla="*/ 27 w 27"/>
                <a:gd name="T3" fmla="*/ 20 h 52"/>
                <a:gd name="T4" fmla="*/ 1 w 27"/>
                <a:gd name="T5" fmla="*/ 52 h 52"/>
                <a:gd name="T6" fmla="*/ 8 w 27"/>
                <a:gd name="T7" fmla="*/ 5 h 52"/>
                <a:gd name="T8" fmla="*/ 10 w 27"/>
                <a:gd name="T9" fmla="*/ 18 h 52"/>
                <a:gd name="T10" fmla="*/ 11 w 27"/>
                <a:gd name="T11" fmla="*/ 29 h 52"/>
                <a:gd name="T12" fmla="*/ 10 w 27"/>
                <a:gd name="T13" fmla="*/ 1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52">
                  <a:moveTo>
                    <a:pt x="8" y="5"/>
                  </a:moveTo>
                  <a:cubicBezTo>
                    <a:pt x="17" y="0"/>
                    <a:pt x="25" y="13"/>
                    <a:pt x="27" y="20"/>
                  </a:cubicBezTo>
                  <a:cubicBezTo>
                    <a:pt x="23" y="33"/>
                    <a:pt x="12" y="44"/>
                    <a:pt x="1" y="52"/>
                  </a:cubicBezTo>
                  <a:cubicBezTo>
                    <a:pt x="0" y="36"/>
                    <a:pt x="1" y="19"/>
                    <a:pt x="8" y="5"/>
                  </a:cubicBezTo>
                  <a:close/>
                  <a:moveTo>
                    <a:pt x="10" y="18"/>
                  </a:moveTo>
                  <a:cubicBezTo>
                    <a:pt x="7" y="23"/>
                    <a:pt x="7" y="26"/>
                    <a:pt x="11" y="29"/>
                  </a:cubicBezTo>
                  <a:cubicBezTo>
                    <a:pt x="22" y="31"/>
                    <a:pt x="20" y="8"/>
                    <a:pt x="10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9" name="Freeform 444"/>
            <p:cNvSpPr>
              <a:spLocks noEditPoints="1"/>
            </p:cNvSpPr>
            <p:nvPr/>
          </p:nvSpPr>
          <p:spPr bwMode="auto">
            <a:xfrm>
              <a:off x="4799820" y="3104518"/>
              <a:ext cx="638914" cy="605947"/>
            </a:xfrm>
            <a:custGeom>
              <a:avLst/>
              <a:gdLst>
                <a:gd name="T0" fmla="*/ 139 w 190"/>
                <a:gd name="T1" fmla="*/ 48 h 180"/>
                <a:gd name="T2" fmla="*/ 139 w 190"/>
                <a:gd name="T3" fmla="*/ 74 h 180"/>
                <a:gd name="T4" fmla="*/ 124 w 190"/>
                <a:gd name="T5" fmla="*/ 87 h 180"/>
                <a:gd name="T6" fmla="*/ 136 w 190"/>
                <a:gd name="T7" fmla="*/ 102 h 180"/>
                <a:gd name="T8" fmla="*/ 122 w 190"/>
                <a:gd name="T9" fmla="*/ 99 h 180"/>
                <a:gd name="T10" fmla="*/ 88 w 190"/>
                <a:gd name="T11" fmla="*/ 107 h 180"/>
                <a:gd name="T12" fmla="*/ 76 w 190"/>
                <a:gd name="T13" fmla="*/ 122 h 180"/>
                <a:gd name="T14" fmla="*/ 116 w 190"/>
                <a:gd name="T15" fmla="*/ 144 h 180"/>
                <a:gd name="T16" fmla="*/ 133 w 190"/>
                <a:gd name="T17" fmla="*/ 152 h 180"/>
                <a:gd name="T18" fmla="*/ 187 w 190"/>
                <a:gd name="T19" fmla="*/ 114 h 180"/>
                <a:gd name="T20" fmla="*/ 180 w 190"/>
                <a:gd name="T21" fmla="*/ 133 h 180"/>
                <a:gd name="T22" fmla="*/ 172 w 190"/>
                <a:gd name="T23" fmla="*/ 175 h 180"/>
                <a:gd name="T24" fmla="*/ 140 w 190"/>
                <a:gd name="T25" fmla="*/ 178 h 180"/>
                <a:gd name="T26" fmla="*/ 95 w 190"/>
                <a:gd name="T27" fmla="*/ 168 h 180"/>
                <a:gd name="T28" fmla="*/ 89 w 190"/>
                <a:gd name="T29" fmla="*/ 144 h 180"/>
                <a:gd name="T30" fmla="*/ 37 w 190"/>
                <a:gd name="T31" fmla="*/ 176 h 180"/>
                <a:gd name="T32" fmla="*/ 43 w 190"/>
                <a:gd name="T33" fmla="*/ 167 h 180"/>
                <a:gd name="T34" fmla="*/ 34 w 190"/>
                <a:gd name="T35" fmla="*/ 161 h 180"/>
                <a:gd name="T36" fmla="*/ 19 w 190"/>
                <a:gd name="T37" fmla="*/ 167 h 180"/>
                <a:gd name="T38" fmla="*/ 44 w 190"/>
                <a:gd name="T39" fmla="*/ 128 h 180"/>
                <a:gd name="T40" fmla="*/ 29 w 190"/>
                <a:gd name="T41" fmla="*/ 132 h 180"/>
                <a:gd name="T42" fmla="*/ 26 w 190"/>
                <a:gd name="T43" fmla="*/ 108 h 180"/>
                <a:gd name="T44" fmla="*/ 38 w 190"/>
                <a:gd name="T45" fmla="*/ 81 h 180"/>
                <a:gd name="T46" fmla="*/ 79 w 190"/>
                <a:gd name="T47" fmla="*/ 81 h 180"/>
                <a:gd name="T48" fmla="*/ 62 w 190"/>
                <a:gd name="T49" fmla="*/ 52 h 180"/>
                <a:gd name="T50" fmla="*/ 94 w 190"/>
                <a:gd name="T51" fmla="*/ 14 h 180"/>
                <a:gd name="T52" fmla="*/ 128 w 190"/>
                <a:gd name="T53" fmla="*/ 38 h 180"/>
                <a:gd name="T54" fmla="*/ 114 w 190"/>
                <a:gd name="T55" fmla="*/ 50 h 180"/>
                <a:gd name="T56" fmla="*/ 90 w 190"/>
                <a:gd name="T57" fmla="*/ 73 h 180"/>
                <a:gd name="T58" fmla="*/ 128 w 190"/>
                <a:gd name="T59" fmla="*/ 49 h 180"/>
                <a:gd name="T60" fmla="*/ 129 w 190"/>
                <a:gd name="T61" fmla="*/ 71 h 180"/>
                <a:gd name="T62" fmla="*/ 129 w 190"/>
                <a:gd name="T63" fmla="*/ 71 h 180"/>
                <a:gd name="T64" fmla="*/ 68 w 190"/>
                <a:gd name="T65" fmla="*/ 87 h 180"/>
                <a:gd name="T66" fmla="*/ 76 w 190"/>
                <a:gd name="T67" fmla="*/ 92 h 180"/>
                <a:gd name="T68" fmla="*/ 95 w 190"/>
                <a:gd name="T69" fmla="*/ 84 h 180"/>
                <a:gd name="T70" fmla="*/ 99 w 190"/>
                <a:gd name="T71" fmla="*/ 105 h 180"/>
                <a:gd name="T72" fmla="*/ 99 w 190"/>
                <a:gd name="T73" fmla="*/ 105 h 180"/>
                <a:gd name="T74" fmla="*/ 35 w 190"/>
                <a:gd name="T75" fmla="*/ 91 h 180"/>
                <a:gd name="T76" fmla="*/ 39 w 190"/>
                <a:gd name="T77" fmla="*/ 96 h 180"/>
                <a:gd name="T78" fmla="*/ 29 w 190"/>
                <a:gd name="T79" fmla="*/ 120 h 180"/>
                <a:gd name="T80" fmla="*/ 47 w 190"/>
                <a:gd name="T81" fmla="*/ 102 h 180"/>
                <a:gd name="T82" fmla="*/ 57 w 190"/>
                <a:gd name="T83" fmla="*/ 117 h 180"/>
                <a:gd name="T84" fmla="*/ 59 w 190"/>
                <a:gd name="T85" fmla="*/ 105 h 180"/>
                <a:gd name="T86" fmla="*/ 147 w 190"/>
                <a:gd name="T87" fmla="*/ 142 h 180"/>
                <a:gd name="T88" fmla="*/ 173 w 190"/>
                <a:gd name="T89" fmla="*/ 113 h 180"/>
                <a:gd name="T90" fmla="*/ 60 w 190"/>
                <a:gd name="T91" fmla="*/ 145 h 180"/>
                <a:gd name="T92" fmla="*/ 84 w 190"/>
                <a:gd name="T93" fmla="*/ 131 h 180"/>
                <a:gd name="T94" fmla="*/ 105 w 190"/>
                <a:gd name="T95" fmla="*/ 171 h 180"/>
                <a:gd name="T96" fmla="*/ 116 w 190"/>
                <a:gd name="T97" fmla="*/ 152 h 180"/>
                <a:gd name="T98" fmla="*/ 126 w 190"/>
                <a:gd name="T99" fmla="*/ 168 h 180"/>
                <a:gd name="T100" fmla="*/ 145 w 190"/>
                <a:gd name="T101" fmla="*/ 153 h 180"/>
                <a:gd name="T102" fmla="*/ 170 w 190"/>
                <a:gd name="T103" fmla="*/ 153 h 180"/>
                <a:gd name="T104" fmla="*/ 170 w 190"/>
                <a:gd name="T105" fmla="*/ 153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0" h="180">
                  <a:moveTo>
                    <a:pt x="94" y="14"/>
                  </a:moveTo>
                  <a:cubicBezTo>
                    <a:pt x="115" y="0"/>
                    <a:pt x="149" y="22"/>
                    <a:pt x="139" y="48"/>
                  </a:cubicBezTo>
                  <a:cubicBezTo>
                    <a:pt x="143" y="50"/>
                    <a:pt x="147" y="52"/>
                    <a:pt x="151" y="55"/>
                  </a:cubicBezTo>
                  <a:cubicBezTo>
                    <a:pt x="148" y="61"/>
                    <a:pt x="146" y="70"/>
                    <a:pt x="139" y="74"/>
                  </a:cubicBezTo>
                  <a:cubicBezTo>
                    <a:pt x="132" y="79"/>
                    <a:pt x="124" y="75"/>
                    <a:pt x="117" y="75"/>
                  </a:cubicBezTo>
                  <a:cubicBezTo>
                    <a:pt x="120" y="79"/>
                    <a:pt x="122" y="83"/>
                    <a:pt x="124" y="87"/>
                  </a:cubicBezTo>
                  <a:cubicBezTo>
                    <a:pt x="131" y="84"/>
                    <a:pt x="139" y="81"/>
                    <a:pt x="146" y="79"/>
                  </a:cubicBezTo>
                  <a:cubicBezTo>
                    <a:pt x="145" y="88"/>
                    <a:pt x="141" y="95"/>
                    <a:pt x="136" y="102"/>
                  </a:cubicBezTo>
                  <a:cubicBezTo>
                    <a:pt x="133" y="99"/>
                    <a:pt x="131" y="96"/>
                    <a:pt x="128" y="94"/>
                  </a:cubicBezTo>
                  <a:cubicBezTo>
                    <a:pt x="126" y="95"/>
                    <a:pt x="124" y="97"/>
                    <a:pt x="122" y="99"/>
                  </a:cubicBezTo>
                  <a:cubicBezTo>
                    <a:pt x="125" y="102"/>
                    <a:pt x="128" y="104"/>
                    <a:pt x="131" y="107"/>
                  </a:cubicBezTo>
                  <a:cubicBezTo>
                    <a:pt x="117" y="110"/>
                    <a:pt x="100" y="118"/>
                    <a:pt x="88" y="107"/>
                  </a:cubicBezTo>
                  <a:cubicBezTo>
                    <a:pt x="80" y="104"/>
                    <a:pt x="73" y="100"/>
                    <a:pt x="65" y="96"/>
                  </a:cubicBezTo>
                  <a:cubicBezTo>
                    <a:pt x="70" y="104"/>
                    <a:pt x="75" y="113"/>
                    <a:pt x="76" y="122"/>
                  </a:cubicBezTo>
                  <a:cubicBezTo>
                    <a:pt x="84" y="122"/>
                    <a:pt x="92" y="122"/>
                    <a:pt x="100" y="121"/>
                  </a:cubicBezTo>
                  <a:cubicBezTo>
                    <a:pt x="107" y="127"/>
                    <a:pt x="113" y="135"/>
                    <a:pt x="116" y="144"/>
                  </a:cubicBezTo>
                  <a:cubicBezTo>
                    <a:pt x="118" y="143"/>
                    <a:pt x="123" y="140"/>
                    <a:pt x="125" y="138"/>
                  </a:cubicBezTo>
                  <a:cubicBezTo>
                    <a:pt x="127" y="143"/>
                    <a:pt x="130" y="147"/>
                    <a:pt x="133" y="152"/>
                  </a:cubicBezTo>
                  <a:cubicBezTo>
                    <a:pt x="145" y="134"/>
                    <a:pt x="157" y="117"/>
                    <a:pt x="169" y="99"/>
                  </a:cubicBezTo>
                  <a:cubicBezTo>
                    <a:pt x="177" y="101"/>
                    <a:pt x="181" y="110"/>
                    <a:pt x="187" y="114"/>
                  </a:cubicBezTo>
                  <a:cubicBezTo>
                    <a:pt x="181" y="124"/>
                    <a:pt x="175" y="134"/>
                    <a:pt x="169" y="144"/>
                  </a:cubicBezTo>
                  <a:cubicBezTo>
                    <a:pt x="175" y="143"/>
                    <a:pt x="177" y="137"/>
                    <a:pt x="180" y="133"/>
                  </a:cubicBezTo>
                  <a:cubicBezTo>
                    <a:pt x="182" y="132"/>
                    <a:pt x="187" y="132"/>
                    <a:pt x="189" y="131"/>
                  </a:cubicBezTo>
                  <a:cubicBezTo>
                    <a:pt x="190" y="147"/>
                    <a:pt x="183" y="163"/>
                    <a:pt x="172" y="175"/>
                  </a:cubicBezTo>
                  <a:cubicBezTo>
                    <a:pt x="165" y="175"/>
                    <a:pt x="159" y="170"/>
                    <a:pt x="154" y="167"/>
                  </a:cubicBezTo>
                  <a:cubicBezTo>
                    <a:pt x="149" y="171"/>
                    <a:pt x="145" y="175"/>
                    <a:pt x="140" y="178"/>
                  </a:cubicBezTo>
                  <a:cubicBezTo>
                    <a:pt x="130" y="180"/>
                    <a:pt x="121" y="171"/>
                    <a:pt x="111" y="176"/>
                  </a:cubicBezTo>
                  <a:cubicBezTo>
                    <a:pt x="104" y="179"/>
                    <a:pt x="98" y="174"/>
                    <a:pt x="95" y="168"/>
                  </a:cubicBezTo>
                  <a:cubicBezTo>
                    <a:pt x="96" y="166"/>
                    <a:pt x="98" y="162"/>
                    <a:pt x="99" y="160"/>
                  </a:cubicBezTo>
                  <a:cubicBezTo>
                    <a:pt x="96" y="154"/>
                    <a:pt x="92" y="149"/>
                    <a:pt x="89" y="144"/>
                  </a:cubicBezTo>
                  <a:cubicBezTo>
                    <a:pt x="83" y="155"/>
                    <a:pt x="72" y="157"/>
                    <a:pt x="61" y="154"/>
                  </a:cubicBezTo>
                  <a:cubicBezTo>
                    <a:pt x="56" y="164"/>
                    <a:pt x="48" y="172"/>
                    <a:pt x="37" y="176"/>
                  </a:cubicBezTo>
                  <a:cubicBezTo>
                    <a:pt x="38" y="173"/>
                    <a:pt x="39" y="166"/>
                    <a:pt x="40" y="163"/>
                  </a:cubicBezTo>
                  <a:cubicBezTo>
                    <a:pt x="43" y="167"/>
                    <a:pt x="43" y="167"/>
                    <a:pt x="43" y="167"/>
                  </a:cubicBezTo>
                  <a:cubicBezTo>
                    <a:pt x="45" y="163"/>
                    <a:pt x="49" y="156"/>
                    <a:pt x="51" y="153"/>
                  </a:cubicBezTo>
                  <a:cubicBezTo>
                    <a:pt x="44" y="151"/>
                    <a:pt x="39" y="158"/>
                    <a:pt x="34" y="161"/>
                  </a:cubicBezTo>
                  <a:cubicBezTo>
                    <a:pt x="33" y="166"/>
                    <a:pt x="31" y="171"/>
                    <a:pt x="29" y="175"/>
                  </a:cubicBezTo>
                  <a:cubicBezTo>
                    <a:pt x="26" y="173"/>
                    <a:pt x="21" y="169"/>
                    <a:pt x="19" y="167"/>
                  </a:cubicBezTo>
                  <a:cubicBezTo>
                    <a:pt x="19" y="161"/>
                    <a:pt x="26" y="158"/>
                    <a:pt x="30" y="154"/>
                  </a:cubicBezTo>
                  <a:cubicBezTo>
                    <a:pt x="25" y="142"/>
                    <a:pt x="37" y="136"/>
                    <a:pt x="44" y="128"/>
                  </a:cubicBezTo>
                  <a:cubicBezTo>
                    <a:pt x="35" y="129"/>
                    <a:pt x="23" y="124"/>
                    <a:pt x="16" y="132"/>
                  </a:cubicBezTo>
                  <a:cubicBezTo>
                    <a:pt x="19" y="132"/>
                    <a:pt x="25" y="132"/>
                    <a:pt x="29" y="132"/>
                  </a:cubicBezTo>
                  <a:cubicBezTo>
                    <a:pt x="29" y="145"/>
                    <a:pt x="11" y="143"/>
                    <a:pt x="4" y="139"/>
                  </a:cubicBezTo>
                  <a:cubicBezTo>
                    <a:pt x="9" y="126"/>
                    <a:pt x="22" y="120"/>
                    <a:pt x="26" y="108"/>
                  </a:cubicBezTo>
                  <a:cubicBezTo>
                    <a:pt x="17" y="110"/>
                    <a:pt x="1" y="113"/>
                    <a:pt x="0" y="99"/>
                  </a:cubicBezTo>
                  <a:cubicBezTo>
                    <a:pt x="4" y="83"/>
                    <a:pt x="25" y="85"/>
                    <a:pt x="38" y="81"/>
                  </a:cubicBezTo>
                  <a:cubicBezTo>
                    <a:pt x="41" y="78"/>
                    <a:pt x="44" y="74"/>
                    <a:pt x="48" y="71"/>
                  </a:cubicBezTo>
                  <a:cubicBezTo>
                    <a:pt x="60" y="68"/>
                    <a:pt x="70" y="76"/>
                    <a:pt x="79" y="81"/>
                  </a:cubicBezTo>
                  <a:cubicBezTo>
                    <a:pt x="81" y="79"/>
                    <a:pt x="81" y="76"/>
                    <a:pt x="81" y="73"/>
                  </a:cubicBezTo>
                  <a:cubicBezTo>
                    <a:pt x="74" y="67"/>
                    <a:pt x="65" y="62"/>
                    <a:pt x="62" y="52"/>
                  </a:cubicBezTo>
                  <a:cubicBezTo>
                    <a:pt x="68" y="43"/>
                    <a:pt x="71" y="33"/>
                    <a:pt x="75" y="24"/>
                  </a:cubicBezTo>
                  <a:cubicBezTo>
                    <a:pt x="85" y="29"/>
                    <a:pt x="88" y="20"/>
                    <a:pt x="94" y="14"/>
                  </a:cubicBezTo>
                  <a:close/>
                  <a:moveTo>
                    <a:pt x="103" y="24"/>
                  </a:moveTo>
                  <a:cubicBezTo>
                    <a:pt x="110" y="31"/>
                    <a:pt x="118" y="38"/>
                    <a:pt x="128" y="38"/>
                  </a:cubicBezTo>
                  <a:cubicBezTo>
                    <a:pt x="124" y="28"/>
                    <a:pt x="115" y="21"/>
                    <a:pt x="103" y="24"/>
                  </a:cubicBezTo>
                  <a:close/>
                  <a:moveTo>
                    <a:pt x="114" y="50"/>
                  </a:moveTo>
                  <a:cubicBezTo>
                    <a:pt x="111" y="57"/>
                    <a:pt x="110" y="64"/>
                    <a:pt x="107" y="70"/>
                  </a:cubicBezTo>
                  <a:cubicBezTo>
                    <a:pt x="102" y="71"/>
                    <a:pt x="96" y="72"/>
                    <a:pt x="90" y="73"/>
                  </a:cubicBezTo>
                  <a:cubicBezTo>
                    <a:pt x="94" y="77"/>
                    <a:pt x="100" y="79"/>
                    <a:pt x="106" y="78"/>
                  </a:cubicBezTo>
                  <a:cubicBezTo>
                    <a:pt x="117" y="71"/>
                    <a:pt x="122" y="60"/>
                    <a:pt x="128" y="49"/>
                  </a:cubicBezTo>
                  <a:cubicBezTo>
                    <a:pt x="123" y="49"/>
                    <a:pt x="118" y="50"/>
                    <a:pt x="114" y="50"/>
                  </a:cubicBezTo>
                  <a:close/>
                  <a:moveTo>
                    <a:pt x="129" y="71"/>
                  </a:moveTo>
                  <a:cubicBezTo>
                    <a:pt x="136" y="68"/>
                    <a:pt x="140" y="62"/>
                    <a:pt x="139" y="55"/>
                  </a:cubicBezTo>
                  <a:cubicBezTo>
                    <a:pt x="134" y="58"/>
                    <a:pt x="126" y="63"/>
                    <a:pt x="129" y="71"/>
                  </a:cubicBezTo>
                  <a:close/>
                  <a:moveTo>
                    <a:pt x="47" y="80"/>
                  </a:moveTo>
                  <a:cubicBezTo>
                    <a:pt x="41" y="95"/>
                    <a:pt x="61" y="96"/>
                    <a:pt x="68" y="87"/>
                  </a:cubicBezTo>
                  <a:cubicBezTo>
                    <a:pt x="67" y="77"/>
                    <a:pt x="54" y="80"/>
                    <a:pt x="47" y="80"/>
                  </a:cubicBezTo>
                  <a:close/>
                  <a:moveTo>
                    <a:pt x="76" y="92"/>
                  </a:moveTo>
                  <a:cubicBezTo>
                    <a:pt x="80" y="94"/>
                    <a:pt x="85" y="96"/>
                    <a:pt x="89" y="98"/>
                  </a:cubicBezTo>
                  <a:cubicBezTo>
                    <a:pt x="91" y="94"/>
                    <a:pt x="94" y="89"/>
                    <a:pt x="95" y="84"/>
                  </a:cubicBezTo>
                  <a:cubicBezTo>
                    <a:pt x="88" y="86"/>
                    <a:pt x="82" y="88"/>
                    <a:pt x="76" y="92"/>
                  </a:cubicBezTo>
                  <a:close/>
                  <a:moveTo>
                    <a:pt x="99" y="105"/>
                  </a:moveTo>
                  <a:cubicBezTo>
                    <a:pt x="112" y="105"/>
                    <a:pt x="113" y="91"/>
                    <a:pt x="116" y="81"/>
                  </a:cubicBezTo>
                  <a:cubicBezTo>
                    <a:pt x="104" y="84"/>
                    <a:pt x="103" y="96"/>
                    <a:pt x="99" y="105"/>
                  </a:cubicBezTo>
                  <a:close/>
                  <a:moveTo>
                    <a:pt x="9" y="102"/>
                  </a:moveTo>
                  <a:cubicBezTo>
                    <a:pt x="18" y="101"/>
                    <a:pt x="30" y="101"/>
                    <a:pt x="35" y="91"/>
                  </a:cubicBezTo>
                  <a:cubicBezTo>
                    <a:pt x="26" y="93"/>
                    <a:pt x="11" y="90"/>
                    <a:pt x="9" y="102"/>
                  </a:cubicBezTo>
                  <a:close/>
                  <a:moveTo>
                    <a:pt x="39" y="96"/>
                  </a:moveTo>
                  <a:cubicBezTo>
                    <a:pt x="39" y="98"/>
                    <a:pt x="39" y="104"/>
                    <a:pt x="39" y="106"/>
                  </a:cubicBezTo>
                  <a:cubicBezTo>
                    <a:pt x="35" y="111"/>
                    <a:pt x="32" y="115"/>
                    <a:pt x="29" y="120"/>
                  </a:cubicBezTo>
                  <a:cubicBezTo>
                    <a:pt x="35" y="120"/>
                    <a:pt x="41" y="120"/>
                    <a:pt x="47" y="120"/>
                  </a:cubicBezTo>
                  <a:cubicBezTo>
                    <a:pt x="47" y="114"/>
                    <a:pt x="47" y="108"/>
                    <a:pt x="47" y="102"/>
                  </a:cubicBezTo>
                  <a:cubicBezTo>
                    <a:pt x="45" y="100"/>
                    <a:pt x="42" y="98"/>
                    <a:pt x="39" y="96"/>
                  </a:cubicBezTo>
                  <a:close/>
                  <a:moveTo>
                    <a:pt x="57" y="117"/>
                  </a:moveTo>
                  <a:cubicBezTo>
                    <a:pt x="58" y="123"/>
                    <a:pt x="61" y="128"/>
                    <a:pt x="66" y="131"/>
                  </a:cubicBezTo>
                  <a:cubicBezTo>
                    <a:pt x="67" y="122"/>
                    <a:pt x="67" y="111"/>
                    <a:pt x="59" y="105"/>
                  </a:cubicBezTo>
                  <a:cubicBezTo>
                    <a:pt x="50" y="104"/>
                    <a:pt x="57" y="113"/>
                    <a:pt x="57" y="117"/>
                  </a:cubicBezTo>
                  <a:close/>
                  <a:moveTo>
                    <a:pt x="147" y="142"/>
                  </a:moveTo>
                  <a:cubicBezTo>
                    <a:pt x="153" y="143"/>
                    <a:pt x="160" y="146"/>
                    <a:pt x="163" y="139"/>
                  </a:cubicBezTo>
                  <a:cubicBezTo>
                    <a:pt x="167" y="131"/>
                    <a:pt x="178" y="123"/>
                    <a:pt x="173" y="113"/>
                  </a:cubicBezTo>
                  <a:cubicBezTo>
                    <a:pt x="161" y="118"/>
                    <a:pt x="156" y="133"/>
                    <a:pt x="147" y="142"/>
                  </a:cubicBezTo>
                  <a:close/>
                  <a:moveTo>
                    <a:pt x="60" y="145"/>
                  </a:moveTo>
                  <a:cubicBezTo>
                    <a:pt x="66" y="146"/>
                    <a:pt x="71" y="146"/>
                    <a:pt x="76" y="147"/>
                  </a:cubicBezTo>
                  <a:cubicBezTo>
                    <a:pt x="80" y="142"/>
                    <a:pt x="82" y="136"/>
                    <a:pt x="84" y="131"/>
                  </a:cubicBezTo>
                  <a:cubicBezTo>
                    <a:pt x="74" y="131"/>
                    <a:pt x="65" y="136"/>
                    <a:pt x="60" y="145"/>
                  </a:cubicBezTo>
                  <a:close/>
                  <a:moveTo>
                    <a:pt x="105" y="171"/>
                  </a:moveTo>
                  <a:cubicBezTo>
                    <a:pt x="113" y="167"/>
                    <a:pt x="118" y="159"/>
                    <a:pt x="123" y="152"/>
                  </a:cubicBezTo>
                  <a:cubicBezTo>
                    <a:pt x="121" y="152"/>
                    <a:pt x="118" y="152"/>
                    <a:pt x="116" y="152"/>
                  </a:cubicBezTo>
                  <a:cubicBezTo>
                    <a:pt x="110" y="157"/>
                    <a:pt x="104" y="162"/>
                    <a:pt x="105" y="171"/>
                  </a:cubicBezTo>
                  <a:close/>
                  <a:moveTo>
                    <a:pt x="126" y="168"/>
                  </a:moveTo>
                  <a:cubicBezTo>
                    <a:pt x="130" y="168"/>
                    <a:pt x="137" y="170"/>
                    <a:pt x="141" y="170"/>
                  </a:cubicBezTo>
                  <a:cubicBezTo>
                    <a:pt x="143" y="165"/>
                    <a:pt x="148" y="160"/>
                    <a:pt x="145" y="153"/>
                  </a:cubicBezTo>
                  <a:cubicBezTo>
                    <a:pt x="137" y="154"/>
                    <a:pt x="130" y="160"/>
                    <a:pt x="126" y="168"/>
                  </a:cubicBezTo>
                  <a:close/>
                  <a:moveTo>
                    <a:pt x="170" y="153"/>
                  </a:moveTo>
                  <a:cubicBezTo>
                    <a:pt x="165" y="154"/>
                    <a:pt x="161" y="164"/>
                    <a:pt x="168" y="165"/>
                  </a:cubicBezTo>
                  <a:cubicBezTo>
                    <a:pt x="176" y="167"/>
                    <a:pt x="180" y="148"/>
                    <a:pt x="170" y="1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0" name="Freeform 445"/>
            <p:cNvSpPr/>
            <p:nvPr/>
          </p:nvSpPr>
          <p:spPr bwMode="auto">
            <a:xfrm>
              <a:off x="4536092" y="3289756"/>
              <a:ext cx="94189" cy="273147"/>
            </a:xfrm>
            <a:custGeom>
              <a:avLst/>
              <a:gdLst>
                <a:gd name="T0" fmla="*/ 4 w 28"/>
                <a:gd name="T1" fmla="*/ 2 h 81"/>
                <a:gd name="T2" fmla="*/ 12 w 28"/>
                <a:gd name="T3" fmla="*/ 0 h 81"/>
                <a:gd name="T4" fmla="*/ 16 w 28"/>
                <a:gd name="T5" fmla="*/ 37 h 81"/>
                <a:gd name="T6" fmla="*/ 27 w 28"/>
                <a:gd name="T7" fmla="*/ 55 h 81"/>
                <a:gd name="T8" fmla="*/ 27 w 28"/>
                <a:gd name="T9" fmla="*/ 79 h 81"/>
                <a:gd name="T10" fmla="*/ 13 w 28"/>
                <a:gd name="T11" fmla="*/ 53 h 81"/>
                <a:gd name="T12" fmla="*/ 4 w 28"/>
                <a:gd name="T13" fmla="*/ 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1">
                  <a:moveTo>
                    <a:pt x="4" y="2"/>
                  </a:moveTo>
                  <a:cubicBezTo>
                    <a:pt x="6" y="1"/>
                    <a:pt x="10" y="0"/>
                    <a:pt x="12" y="0"/>
                  </a:cubicBezTo>
                  <a:cubicBezTo>
                    <a:pt x="13" y="12"/>
                    <a:pt x="10" y="25"/>
                    <a:pt x="16" y="37"/>
                  </a:cubicBezTo>
                  <a:cubicBezTo>
                    <a:pt x="19" y="43"/>
                    <a:pt x="24" y="49"/>
                    <a:pt x="27" y="55"/>
                  </a:cubicBezTo>
                  <a:cubicBezTo>
                    <a:pt x="28" y="63"/>
                    <a:pt x="27" y="71"/>
                    <a:pt x="27" y="79"/>
                  </a:cubicBezTo>
                  <a:cubicBezTo>
                    <a:pt x="11" y="81"/>
                    <a:pt x="21" y="61"/>
                    <a:pt x="13" y="53"/>
                  </a:cubicBezTo>
                  <a:cubicBezTo>
                    <a:pt x="0" y="39"/>
                    <a:pt x="3" y="19"/>
                    <a:pt x="4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Freeform 446"/>
            <p:cNvSpPr>
              <a:spLocks noEditPoints="1"/>
            </p:cNvSpPr>
            <p:nvPr/>
          </p:nvSpPr>
          <p:spPr bwMode="auto">
            <a:xfrm>
              <a:off x="4118521" y="3404353"/>
              <a:ext cx="178959" cy="167970"/>
            </a:xfrm>
            <a:custGeom>
              <a:avLst/>
              <a:gdLst>
                <a:gd name="T0" fmla="*/ 5 w 53"/>
                <a:gd name="T1" fmla="*/ 18 h 50"/>
                <a:gd name="T2" fmla="*/ 26 w 53"/>
                <a:gd name="T3" fmla="*/ 0 h 50"/>
                <a:gd name="T4" fmla="*/ 52 w 53"/>
                <a:gd name="T5" fmla="*/ 49 h 50"/>
                <a:gd name="T6" fmla="*/ 30 w 53"/>
                <a:gd name="T7" fmla="*/ 47 h 50"/>
                <a:gd name="T8" fmla="*/ 5 w 53"/>
                <a:gd name="T9" fmla="*/ 18 h 50"/>
                <a:gd name="T10" fmla="*/ 11 w 53"/>
                <a:gd name="T11" fmla="*/ 17 h 50"/>
                <a:gd name="T12" fmla="*/ 26 w 53"/>
                <a:gd name="T13" fmla="*/ 38 h 50"/>
                <a:gd name="T14" fmla="*/ 40 w 53"/>
                <a:gd name="T15" fmla="*/ 24 h 50"/>
                <a:gd name="T16" fmla="*/ 11 w 53"/>
                <a:gd name="T17" fmla="*/ 1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0">
                  <a:moveTo>
                    <a:pt x="5" y="18"/>
                  </a:moveTo>
                  <a:cubicBezTo>
                    <a:pt x="4" y="6"/>
                    <a:pt x="18" y="5"/>
                    <a:pt x="26" y="0"/>
                  </a:cubicBezTo>
                  <a:cubicBezTo>
                    <a:pt x="48" y="6"/>
                    <a:pt x="53" y="29"/>
                    <a:pt x="52" y="49"/>
                  </a:cubicBezTo>
                  <a:cubicBezTo>
                    <a:pt x="44" y="47"/>
                    <a:pt x="37" y="43"/>
                    <a:pt x="30" y="47"/>
                  </a:cubicBezTo>
                  <a:cubicBezTo>
                    <a:pt x="15" y="50"/>
                    <a:pt x="0" y="33"/>
                    <a:pt x="5" y="18"/>
                  </a:cubicBezTo>
                  <a:close/>
                  <a:moveTo>
                    <a:pt x="11" y="17"/>
                  </a:moveTo>
                  <a:cubicBezTo>
                    <a:pt x="12" y="25"/>
                    <a:pt x="16" y="36"/>
                    <a:pt x="26" y="38"/>
                  </a:cubicBezTo>
                  <a:cubicBezTo>
                    <a:pt x="33" y="36"/>
                    <a:pt x="46" y="34"/>
                    <a:pt x="40" y="24"/>
                  </a:cubicBezTo>
                  <a:cubicBezTo>
                    <a:pt x="35" y="11"/>
                    <a:pt x="22" y="10"/>
                    <a:pt x="11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2" name="Freeform 447"/>
            <p:cNvSpPr>
              <a:spLocks noEditPoints="1"/>
            </p:cNvSpPr>
            <p:nvPr/>
          </p:nvSpPr>
          <p:spPr bwMode="auto">
            <a:xfrm>
              <a:off x="5179715" y="3451447"/>
              <a:ext cx="131864" cy="114597"/>
            </a:xfrm>
            <a:custGeom>
              <a:avLst/>
              <a:gdLst>
                <a:gd name="T0" fmla="*/ 0 w 39"/>
                <a:gd name="T1" fmla="*/ 24 h 34"/>
                <a:gd name="T2" fmla="*/ 39 w 39"/>
                <a:gd name="T3" fmla="*/ 0 h 34"/>
                <a:gd name="T4" fmla="*/ 20 w 39"/>
                <a:gd name="T5" fmla="*/ 34 h 34"/>
                <a:gd name="T6" fmla="*/ 0 w 39"/>
                <a:gd name="T7" fmla="*/ 24 h 34"/>
                <a:gd name="T8" fmla="*/ 16 w 39"/>
                <a:gd name="T9" fmla="*/ 18 h 34"/>
                <a:gd name="T10" fmla="*/ 22 w 39"/>
                <a:gd name="T11" fmla="*/ 24 h 34"/>
                <a:gd name="T12" fmla="*/ 16 w 39"/>
                <a:gd name="T13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4">
                  <a:moveTo>
                    <a:pt x="0" y="24"/>
                  </a:moveTo>
                  <a:cubicBezTo>
                    <a:pt x="11" y="14"/>
                    <a:pt x="23" y="2"/>
                    <a:pt x="39" y="0"/>
                  </a:cubicBezTo>
                  <a:cubicBezTo>
                    <a:pt x="36" y="13"/>
                    <a:pt x="29" y="25"/>
                    <a:pt x="20" y="34"/>
                  </a:cubicBezTo>
                  <a:cubicBezTo>
                    <a:pt x="13" y="32"/>
                    <a:pt x="6" y="29"/>
                    <a:pt x="0" y="24"/>
                  </a:cubicBezTo>
                  <a:close/>
                  <a:moveTo>
                    <a:pt x="16" y="18"/>
                  </a:moveTo>
                  <a:cubicBezTo>
                    <a:pt x="13" y="24"/>
                    <a:pt x="15" y="26"/>
                    <a:pt x="22" y="24"/>
                  </a:cubicBezTo>
                  <a:cubicBezTo>
                    <a:pt x="24" y="17"/>
                    <a:pt x="22" y="15"/>
                    <a:pt x="16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3" name="Freeform 448"/>
            <p:cNvSpPr/>
            <p:nvPr/>
          </p:nvSpPr>
          <p:spPr bwMode="auto">
            <a:xfrm>
              <a:off x="3865781" y="4236353"/>
              <a:ext cx="158552" cy="208785"/>
            </a:xfrm>
            <a:custGeom>
              <a:avLst/>
              <a:gdLst>
                <a:gd name="T0" fmla="*/ 21 w 47"/>
                <a:gd name="T1" fmla="*/ 10 h 62"/>
                <a:gd name="T2" fmla="*/ 47 w 47"/>
                <a:gd name="T3" fmla="*/ 0 h 62"/>
                <a:gd name="T4" fmla="*/ 47 w 47"/>
                <a:gd name="T5" fmla="*/ 62 h 62"/>
                <a:gd name="T6" fmla="*/ 32 w 47"/>
                <a:gd name="T7" fmla="*/ 62 h 62"/>
                <a:gd name="T8" fmla="*/ 32 w 47"/>
                <a:gd name="T9" fmla="*/ 16 h 62"/>
                <a:gd name="T10" fmla="*/ 2 w 47"/>
                <a:gd name="T11" fmla="*/ 25 h 62"/>
                <a:gd name="T12" fmla="*/ 21 w 47"/>
                <a:gd name="T13" fmla="*/ 1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62">
                  <a:moveTo>
                    <a:pt x="21" y="10"/>
                  </a:moveTo>
                  <a:cubicBezTo>
                    <a:pt x="30" y="7"/>
                    <a:pt x="38" y="2"/>
                    <a:pt x="47" y="0"/>
                  </a:cubicBezTo>
                  <a:cubicBezTo>
                    <a:pt x="47" y="21"/>
                    <a:pt x="47" y="41"/>
                    <a:pt x="47" y="62"/>
                  </a:cubicBezTo>
                  <a:cubicBezTo>
                    <a:pt x="42" y="62"/>
                    <a:pt x="37" y="62"/>
                    <a:pt x="32" y="62"/>
                  </a:cubicBezTo>
                  <a:cubicBezTo>
                    <a:pt x="32" y="47"/>
                    <a:pt x="32" y="31"/>
                    <a:pt x="32" y="16"/>
                  </a:cubicBezTo>
                  <a:cubicBezTo>
                    <a:pt x="22" y="20"/>
                    <a:pt x="12" y="22"/>
                    <a:pt x="2" y="25"/>
                  </a:cubicBezTo>
                  <a:cubicBezTo>
                    <a:pt x="0" y="13"/>
                    <a:pt x="13" y="14"/>
                    <a:pt x="21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4" name="Freeform 449"/>
            <p:cNvSpPr>
              <a:spLocks noEditPoints="1"/>
            </p:cNvSpPr>
            <p:nvPr/>
          </p:nvSpPr>
          <p:spPr bwMode="auto">
            <a:xfrm>
              <a:off x="4193872" y="4239492"/>
              <a:ext cx="291985" cy="226053"/>
            </a:xfrm>
            <a:custGeom>
              <a:avLst/>
              <a:gdLst>
                <a:gd name="T0" fmla="*/ 3 w 87"/>
                <a:gd name="T1" fmla="*/ 14 h 67"/>
                <a:gd name="T2" fmla="*/ 40 w 87"/>
                <a:gd name="T3" fmla="*/ 0 h 67"/>
                <a:gd name="T4" fmla="*/ 76 w 87"/>
                <a:gd name="T5" fmla="*/ 14 h 67"/>
                <a:gd name="T6" fmla="*/ 61 w 87"/>
                <a:gd name="T7" fmla="*/ 59 h 67"/>
                <a:gd name="T8" fmla="*/ 3 w 87"/>
                <a:gd name="T9" fmla="*/ 47 h 67"/>
                <a:gd name="T10" fmla="*/ 16 w 87"/>
                <a:gd name="T11" fmla="*/ 46 h 67"/>
                <a:gd name="T12" fmla="*/ 68 w 87"/>
                <a:gd name="T13" fmla="*/ 35 h 67"/>
                <a:gd name="T14" fmla="*/ 6 w 87"/>
                <a:gd name="T15" fmla="*/ 32 h 67"/>
                <a:gd name="T16" fmla="*/ 3 w 87"/>
                <a:gd name="T17" fmla="*/ 14 h 67"/>
                <a:gd name="T18" fmla="*/ 25 w 87"/>
                <a:gd name="T19" fmla="*/ 11 h 67"/>
                <a:gd name="T20" fmla="*/ 22 w 87"/>
                <a:gd name="T21" fmla="*/ 29 h 67"/>
                <a:gd name="T22" fmla="*/ 63 w 87"/>
                <a:gd name="T23" fmla="*/ 25 h 67"/>
                <a:gd name="T24" fmla="*/ 25 w 87"/>
                <a:gd name="T25" fmla="*/ 1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67">
                  <a:moveTo>
                    <a:pt x="3" y="14"/>
                  </a:moveTo>
                  <a:cubicBezTo>
                    <a:pt x="11" y="3"/>
                    <a:pt x="27" y="0"/>
                    <a:pt x="40" y="0"/>
                  </a:cubicBezTo>
                  <a:cubicBezTo>
                    <a:pt x="53" y="0"/>
                    <a:pt x="68" y="3"/>
                    <a:pt x="76" y="14"/>
                  </a:cubicBezTo>
                  <a:cubicBezTo>
                    <a:pt x="87" y="29"/>
                    <a:pt x="79" y="53"/>
                    <a:pt x="61" y="59"/>
                  </a:cubicBezTo>
                  <a:cubicBezTo>
                    <a:pt x="42" y="65"/>
                    <a:pt x="14" y="67"/>
                    <a:pt x="3" y="47"/>
                  </a:cubicBezTo>
                  <a:cubicBezTo>
                    <a:pt x="6" y="47"/>
                    <a:pt x="13" y="47"/>
                    <a:pt x="16" y="46"/>
                  </a:cubicBezTo>
                  <a:cubicBezTo>
                    <a:pt x="31" y="63"/>
                    <a:pt x="61" y="57"/>
                    <a:pt x="68" y="35"/>
                  </a:cubicBezTo>
                  <a:cubicBezTo>
                    <a:pt x="48" y="41"/>
                    <a:pt x="24" y="46"/>
                    <a:pt x="6" y="32"/>
                  </a:cubicBezTo>
                  <a:cubicBezTo>
                    <a:pt x="0" y="28"/>
                    <a:pt x="1" y="20"/>
                    <a:pt x="3" y="14"/>
                  </a:cubicBezTo>
                  <a:close/>
                  <a:moveTo>
                    <a:pt x="25" y="11"/>
                  </a:moveTo>
                  <a:cubicBezTo>
                    <a:pt x="17" y="13"/>
                    <a:pt x="13" y="24"/>
                    <a:pt x="22" y="29"/>
                  </a:cubicBezTo>
                  <a:cubicBezTo>
                    <a:pt x="33" y="36"/>
                    <a:pt x="53" y="37"/>
                    <a:pt x="63" y="25"/>
                  </a:cubicBezTo>
                  <a:cubicBezTo>
                    <a:pt x="66" y="5"/>
                    <a:pt x="37" y="4"/>
                    <a:pt x="25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5" name="Freeform 450"/>
            <p:cNvSpPr/>
            <p:nvPr/>
          </p:nvSpPr>
          <p:spPr bwMode="auto">
            <a:xfrm>
              <a:off x="4543940" y="4239492"/>
              <a:ext cx="282566" cy="208785"/>
            </a:xfrm>
            <a:custGeom>
              <a:avLst/>
              <a:gdLst>
                <a:gd name="T0" fmla="*/ 4 w 84"/>
                <a:gd name="T1" fmla="*/ 20 h 62"/>
                <a:gd name="T2" fmla="*/ 40 w 84"/>
                <a:gd name="T3" fmla="*/ 0 h 62"/>
                <a:gd name="T4" fmla="*/ 82 w 84"/>
                <a:gd name="T5" fmla="*/ 14 h 62"/>
                <a:gd name="T6" fmla="*/ 72 w 84"/>
                <a:gd name="T7" fmla="*/ 30 h 62"/>
                <a:gd name="T8" fmla="*/ 23 w 84"/>
                <a:gd name="T9" fmla="*/ 53 h 62"/>
                <a:gd name="T10" fmla="*/ 81 w 84"/>
                <a:gd name="T11" fmla="*/ 54 h 62"/>
                <a:gd name="T12" fmla="*/ 83 w 84"/>
                <a:gd name="T13" fmla="*/ 59 h 62"/>
                <a:gd name="T14" fmla="*/ 80 w 84"/>
                <a:gd name="T15" fmla="*/ 61 h 62"/>
                <a:gd name="T16" fmla="*/ 0 w 84"/>
                <a:gd name="T17" fmla="*/ 60 h 62"/>
                <a:gd name="T18" fmla="*/ 69 w 84"/>
                <a:gd name="T19" fmla="*/ 18 h 62"/>
                <a:gd name="T20" fmla="*/ 24 w 84"/>
                <a:gd name="T21" fmla="*/ 14 h 62"/>
                <a:gd name="T22" fmla="*/ 4 w 84"/>
                <a:gd name="T23" fmla="*/ 2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4" h="62">
                  <a:moveTo>
                    <a:pt x="4" y="20"/>
                  </a:moveTo>
                  <a:cubicBezTo>
                    <a:pt x="7" y="3"/>
                    <a:pt x="27" y="1"/>
                    <a:pt x="40" y="0"/>
                  </a:cubicBezTo>
                  <a:cubicBezTo>
                    <a:pt x="55" y="0"/>
                    <a:pt x="72" y="1"/>
                    <a:pt x="82" y="14"/>
                  </a:cubicBezTo>
                  <a:cubicBezTo>
                    <a:pt x="84" y="21"/>
                    <a:pt x="77" y="26"/>
                    <a:pt x="72" y="30"/>
                  </a:cubicBezTo>
                  <a:cubicBezTo>
                    <a:pt x="57" y="39"/>
                    <a:pt x="39" y="45"/>
                    <a:pt x="23" y="53"/>
                  </a:cubicBezTo>
                  <a:cubicBezTo>
                    <a:pt x="42" y="54"/>
                    <a:pt x="62" y="53"/>
                    <a:pt x="81" y="54"/>
                  </a:cubicBezTo>
                  <a:cubicBezTo>
                    <a:pt x="83" y="59"/>
                    <a:pt x="83" y="59"/>
                    <a:pt x="83" y="59"/>
                  </a:cubicBezTo>
                  <a:cubicBezTo>
                    <a:pt x="80" y="61"/>
                    <a:pt x="80" y="61"/>
                    <a:pt x="80" y="61"/>
                  </a:cubicBezTo>
                  <a:cubicBezTo>
                    <a:pt x="53" y="62"/>
                    <a:pt x="27" y="62"/>
                    <a:pt x="0" y="60"/>
                  </a:cubicBezTo>
                  <a:cubicBezTo>
                    <a:pt x="17" y="37"/>
                    <a:pt x="50" y="38"/>
                    <a:pt x="69" y="18"/>
                  </a:cubicBezTo>
                  <a:cubicBezTo>
                    <a:pt x="58" y="5"/>
                    <a:pt x="36" y="3"/>
                    <a:pt x="24" y="14"/>
                  </a:cubicBezTo>
                  <a:cubicBezTo>
                    <a:pt x="19" y="20"/>
                    <a:pt x="12" y="20"/>
                    <a:pt x="4" y="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6" name="Freeform 451"/>
            <p:cNvSpPr/>
            <p:nvPr/>
          </p:nvSpPr>
          <p:spPr bwMode="auto">
            <a:xfrm>
              <a:off x="4947383" y="4236353"/>
              <a:ext cx="158552" cy="208785"/>
            </a:xfrm>
            <a:custGeom>
              <a:avLst/>
              <a:gdLst>
                <a:gd name="T0" fmla="*/ 16 w 47"/>
                <a:gd name="T1" fmla="*/ 13 h 62"/>
                <a:gd name="T2" fmla="*/ 47 w 47"/>
                <a:gd name="T3" fmla="*/ 0 h 62"/>
                <a:gd name="T4" fmla="*/ 47 w 47"/>
                <a:gd name="T5" fmla="*/ 62 h 62"/>
                <a:gd name="T6" fmla="*/ 33 w 47"/>
                <a:gd name="T7" fmla="*/ 62 h 62"/>
                <a:gd name="T8" fmla="*/ 33 w 47"/>
                <a:gd name="T9" fmla="*/ 16 h 62"/>
                <a:gd name="T10" fmla="*/ 2 w 47"/>
                <a:gd name="T11" fmla="*/ 25 h 62"/>
                <a:gd name="T12" fmla="*/ 16 w 47"/>
                <a:gd name="T13" fmla="*/ 1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62">
                  <a:moveTo>
                    <a:pt x="16" y="13"/>
                  </a:moveTo>
                  <a:cubicBezTo>
                    <a:pt x="27" y="9"/>
                    <a:pt x="36" y="2"/>
                    <a:pt x="47" y="0"/>
                  </a:cubicBezTo>
                  <a:cubicBezTo>
                    <a:pt x="47" y="21"/>
                    <a:pt x="47" y="42"/>
                    <a:pt x="47" y="62"/>
                  </a:cubicBezTo>
                  <a:cubicBezTo>
                    <a:pt x="43" y="62"/>
                    <a:pt x="38" y="62"/>
                    <a:pt x="33" y="62"/>
                  </a:cubicBezTo>
                  <a:cubicBezTo>
                    <a:pt x="33" y="47"/>
                    <a:pt x="33" y="32"/>
                    <a:pt x="33" y="16"/>
                  </a:cubicBezTo>
                  <a:cubicBezTo>
                    <a:pt x="23" y="19"/>
                    <a:pt x="12" y="23"/>
                    <a:pt x="2" y="25"/>
                  </a:cubicBezTo>
                  <a:cubicBezTo>
                    <a:pt x="0" y="15"/>
                    <a:pt x="10" y="15"/>
                    <a:pt x="16" y="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7" name="Freeform 452"/>
            <p:cNvSpPr/>
            <p:nvPr/>
          </p:nvSpPr>
          <p:spPr bwMode="auto">
            <a:xfrm>
              <a:off x="3344603" y="4613108"/>
              <a:ext cx="67502" cy="91049"/>
            </a:xfrm>
            <a:custGeom>
              <a:avLst/>
              <a:gdLst>
                <a:gd name="T0" fmla="*/ 1 w 20"/>
                <a:gd name="T1" fmla="*/ 13 h 27"/>
                <a:gd name="T2" fmla="*/ 20 w 20"/>
                <a:gd name="T3" fmla="*/ 0 h 27"/>
                <a:gd name="T4" fmla="*/ 17 w 20"/>
                <a:gd name="T5" fmla="*/ 27 h 27"/>
                <a:gd name="T6" fmla="*/ 1 w 20"/>
                <a:gd name="T7" fmla="*/ 1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7">
                  <a:moveTo>
                    <a:pt x="1" y="13"/>
                  </a:moveTo>
                  <a:cubicBezTo>
                    <a:pt x="7" y="8"/>
                    <a:pt x="13" y="4"/>
                    <a:pt x="20" y="0"/>
                  </a:cubicBezTo>
                  <a:cubicBezTo>
                    <a:pt x="19" y="9"/>
                    <a:pt x="18" y="18"/>
                    <a:pt x="17" y="27"/>
                  </a:cubicBezTo>
                  <a:cubicBezTo>
                    <a:pt x="12" y="22"/>
                    <a:pt x="0" y="21"/>
                    <a:pt x="1" y="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8" name="椭圆 527"/>
            <p:cNvSpPr/>
            <p:nvPr/>
          </p:nvSpPr>
          <p:spPr>
            <a:xfrm>
              <a:off x="2774340" y="1201908"/>
              <a:ext cx="3474060" cy="3474060"/>
            </a:xfrm>
            <a:prstGeom prst="ellipse">
              <a:avLst/>
            </a:prstGeom>
            <a:pattFill prst="lgGrid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29" name="文本框 528"/>
          <p:cNvSpPr txBox="1"/>
          <p:nvPr/>
        </p:nvSpPr>
        <p:spPr>
          <a:xfrm>
            <a:off x="-855949" y="1114379"/>
            <a:ext cx="228728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1</a:t>
            </a:r>
            <a:endParaRPr lang="zh-CN" altLang="en-US" sz="300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30" name="文本框 529"/>
          <p:cNvSpPr txBox="1"/>
          <p:nvPr/>
        </p:nvSpPr>
        <p:spPr>
          <a:xfrm>
            <a:off x="4142740" y="2704465"/>
            <a:ext cx="51054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accent1"/>
                </a:solidFill>
                <a:latin typeface="+mj-ea"/>
                <a:ea typeface="+mj-ea"/>
              </a:rPr>
              <a:t>业务流程</a:t>
            </a:r>
            <a:r>
              <a:rPr lang="zh-CN" altLang="en-US" sz="4800" b="1" dirty="0">
                <a:solidFill>
                  <a:schemeClr val="accent1"/>
                </a:solidFill>
                <a:latin typeface="+mj-ea"/>
                <a:ea typeface="+mj-ea"/>
              </a:rPr>
              <a:t>梳理</a:t>
            </a:r>
            <a:endParaRPr lang="zh-CN" altLang="en-US" sz="4800" b="1" dirty="0">
              <a:solidFill>
                <a:schemeClr val="accent1"/>
              </a:solidFill>
              <a:latin typeface="+mj-ea"/>
              <a:ea typeface="+mj-ea"/>
            </a:endParaRPr>
          </a:p>
        </p:txBody>
      </p:sp>
      <p:cxnSp>
        <p:nvCxnSpPr>
          <p:cNvPr id="534" name="直接连接符 533"/>
          <p:cNvCxnSpPr/>
          <p:nvPr/>
        </p:nvCxnSpPr>
        <p:spPr>
          <a:xfrm>
            <a:off x="4287861" y="4434039"/>
            <a:ext cx="766053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5" name="ECB019B1-382A-4266-B25C-5B523AA43C14-1" descr="wp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21205" y="-369570"/>
            <a:ext cx="8733155" cy="703199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6" name="组合 495"/>
          <p:cNvGrpSpPr/>
          <p:nvPr/>
        </p:nvGrpSpPr>
        <p:grpSpPr>
          <a:xfrm>
            <a:off x="-3185162" y="-57998"/>
            <a:ext cx="6929848" cy="6945090"/>
            <a:chOff x="1994564" y="454676"/>
            <a:chExt cx="4990436" cy="5001420"/>
          </a:xfrm>
        </p:grpSpPr>
        <p:sp>
          <p:nvSpPr>
            <p:cNvPr id="497" name="Freeform 422"/>
            <p:cNvSpPr>
              <a:spLocks noEditPoints="1"/>
            </p:cNvSpPr>
            <p:nvPr/>
          </p:nvSpPr>
          <p:spPr bwMode="auto">
            <a:xfrm>
              <a:off x="1994564" y="454676"/>
              <a:ext cx="4990436" cy="5001420"/>
            </a:xfrm>
            <a:custGeom>
              <a:avLst/>
              <a:gdLst>
                <a:gd name="T0" fmla="*/ 675 w 1482"/>
                <a:gd name="T1" fmla="*/ 13 h 1485"/>
                <a:gd name="T2" fmla="*/ 1075 w 1482"/>
                <a:gd name="T3" fmla="*/ 88 h 1485"/>
                <a:gd name="T4" fmla="*/ 1399 w 1482"/>
                <a:gd name="T5" fmla="*/ 408 h 1485"/>
                <a:gd name="T6" fmla="*/ 1481 w 1482"/>
                <a:gd name="T7" fmla="*/ 750 h 1485"/>
                <a:gd name="T8" fmla="*/ 1381 w 1482"/>
                <a:gd name="T9" fmla="*/ 1118 h 1485"/>
                <a:gd name="T10" fmla="*/ 1149 w 1482"/>
                <a:gd name="T11" fmla="*/ 1362 h 1485"/>
                <a:gd name="T12" fmla="*/ 761 w 1482"/>
                <a:gd name="T13" fmla="*/ 1482 h 1485"/>
                <a:gd name="T14" fmla="*/ 412 w 1482"/>
                <a:gd name="T15" fmla="*/ 1403 h 1485"/>
                <a:gd name="T16" fmla="*/ 95 w 1482"/>
                <a:gd name="T17" fmla="*/ 1092 h 1485"/>
                <a:gd name="T18" fmla="*/ 12 w 1482"/>
                <a:gd name="T19" fmla="*/ 682 h 1485"/>
                <a:gd name="T20" fmla="*/ 166 w 1482"/>
                <a:gd name="T21" fmla="*/ 291 h 1485"/>
                <a:gd name="T22" fmla="*/ 675 w 1482"/>
                <a:gd name="T23" fmla="*/ 13 h 1485"/>
                <a:gd name="T24" fmla="*/ 708 w 1482"/>
                <a:gd name="T25" fmla="*/ 38 h 1485"/>
                <a:gd name="T26" fmla="*/ 394 w 1482"/>
                <a:gd name="T27" fmla="*/ 131 h 1485"/>
                <a:gd name="T28" fmla="*/ 90 w 1482"/>
                <a:gd name="T29" fmla="*/ 476 h 1485"/>
                <a:gd name="T30" fmla="*/ 66 w 1482"/>
                <a:gd name="T31" fmla="*/ 949 h 1485"/>
                <a:gd name="T32" fmla="*/ 294 w 1482"/>
                <a:gd name="T33" fmla="*/ 1293 h 1485"/>
                <a:gd name="T34" fmla="*/ 685 w 1482"/>
                <a:gd name="T35" fmla="*/ 1452 h 1485"/>
                <a:gd name="T36" fmla="*/ 1127 w 1482"/>
                <a:gd name="T37" fmla="*/ 1344 h 1485"/>
                <a:gd name="T38" fmla="*/ 1387 w 1482"/>
                <a:gd name="T39" fmla="*/ 1048 h 1485"/>
                <a:gd name="T40" fmla="*/ 1407 w 1482"/>
                <a:gd name="T41" fmla="*/ 493 h 1485"/>
                <a:gd name="T42" fmla="*/ 1191 w 1482"/>
                <a:gd name="T43" fmla="*/ 195 h 1485"/>
                <a:gd name="T44" fmla="*/ 813 w 1482"/>
                <a:gd name="T45" fmla="*/ 40 h 1485"/>
                <a:gd name="T46" fmla="*/ 708 w 1482"/>
                <a:gd name="T47" fmla="*/ 38 h 1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82" h="1485">
                  <a:moveTo>
                    <a:pt x="675" y="13"/>
                  </a:moveTo>
                  <a:cubicBezTo>
                    <a:pt x="812" y="0"/>
                    <a:pt x="952" y="26"/>
                    <a:pt x="1075" y="88"/>
                  </a:cubicBezTo>
                  <a:cubicBezTo>
                    <a:pt x="1213" y="157"/>
                    <a:pt x="1328" y="270"/>
                    <a:pt x="1399" y="408"/>
                  </a:cubicBezTo>
                  <a:cubicBezTo>
                    <a:pt x="1454" y="513"/>
                    <a:pt x="1482" y="631"/>
                    <a:pt x="1481" y="750"/>
                  </a:cubicBezTo>
                  <a:cubicBezTo>
                    <a:pt x="1481" y="879"/>
                    <a:pt x="1446" y="1007"/>
                    <a:pt x="1381" y="1118"/>
                  </a:cubicBezTo>
                  <a:cubicBezTo>
                    <a:pt x="1324" y="1215"/>
                    <a:pt x="1244" y="1300"/>
                    <a:pt x="1149" y="1362"/>
                  </a:cubicBezTo>
                  <a:cubicBezTo>
                    <a:pt x="1035" y="1437"/>
                    <a:pt x="898" y="1480"/>
                    <a:pt x="761" y="1482"/>
                  </a:cubicBezTo>
                  <a:cubicBezTo>
                    <a:pt x="641" y="1485"/>
                    <a:pt x="519" y="1458"/>
                    <a:pt x="412" y="1403"/>
                  </a:cubicBezTo>
                  <a:cubicBezTo>
                    <a:pt x="278" y="1335"/>
                    <a:pt x="166" y="1225"/>
                    <a:pt x="95" y="1092"/>
                  </a:cubicBezTo>
                  <a:cubicBezTo>
                    <a:pt x="28" y="967"/>
                    <a:pt x="0" y="823"/>
                    <a:pt x="12" y="682"/>
                  </a:cubicBezTo>
                  <a:cubicBezTo>
                    <a:pt x="24" y="541"/>
                    <a:pt x="78" y="403"/>
                    <a:pt x="166" y="291"/>
                  </a:cubicBezTo>
                  <a:cubicBezTo>
                    <a:pt x="289" y="134"/>
                    <a:pt x="477" y="31"/>
                    <a:pt x="675" y="13"/>
                  </a:cubicBezTo>
                  <a:close/>
                  <a:moveTo>
                    <a:pt x="708" y="38"/>
                  </a:moveTo>
                  <a:cubicBezTo>
                    <a:pt x="598" y="43"/>
                    <a:pt x="489" y="76"/>
                    <a:pt x="394" y="131"/>
                  </a:cubicBezTo>
                  <a:cubicBezTo>
                    <a:pt x="258" y="208"/>
                    <a:pt x="149" y="331"/>
                    <a:pt x="90" y="476"/>
                  </a:cubicBezTo>
                  <a:cubicBezTo>
                    <a:pt x="28" y="625"/>
                    <a:pt x="19" y="795"/>
                    <a:pt x="66" y="949"/>
                  </a:cubicBezTo>
                  <a:cubicBezTo>
                    <a:pt x="106" y="1083"/>
                    <a:pt x="186" y="1204"/>
                    <a:pt x="294" y="1293"/>
                  </a:cubicBezTo>
                  <a:cubicBezTo>
                    <a:pt x="404" y="1384"/>
                    <a:pt x="543" y="1441"/>
                    <a:pt x="685" y="1452"/>
                  </a:cubicBezTo>
                  <a:cubicBezTo>
                    <a:pt x="839" y="1466"/>
                    <a:pt x="997" y="1427"/>
                    <a:pt x="1127" y="1344"/>
                  </a:cubicBezTo>
                  <a:cubicBezTo>
                    <a:pt x="1239" y="1272"/>
                    <a:pt x="1330" y="1169"/>
                    <a:pt x="1387" y="1048"/>
                  </a:cubicBezTo>
                  <a:cubicBezTo>
                    <a:pt x="1469" y="876"/>
                    <a:pt x="1476" y="670"/>
                    <a:pt x="1407" y="493"/>
                  </a:cubicBezTo>
                  <a:cubicBezTo>
                    <a:pt x="1363" y="377"/>
                    <a:pt x="1288" y="273"/>
                    <a:pt x="1191" y="195"/>
                  </a:cubicBezTo>
                  <a:cubicBezTo>
                    <a:pt x="1084" y="108"/>
                    <a:pt x="951" y="53"/>
                    <a:pt x="813" y="40"/>
                  </a:cubicBezTo>
                  <a:cubicBezTo>
                    <a:pt x="778" y="38"/>
                    <a:pt x="743" y="35"/>
                    <a:pt x="708" y="3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423"/>
            <p:cNvSpPr>
              <a:spLocks noEditPoints="1"/>
            </p:cNvSpPr>
            <p:nvPr/>
          </p:nvSpPr>
          <p:spPr bwMode="auto">
            <a:xfrm>
              <a:off x="2171953" y="663461"/>
              <a:ext cx="4660775" cy="4613677"/>
            </a:xfrm>
            <a:custGeom>
              <a:avLst/>
              <a:gdLst>
                <a:gd name="T0" fmla="*/ 551 w 1384"/>
                <a:gd name="T1" fmla="*/ 164 h 1370"/>
                <a:gd name="T2" fmla="*/ 780 w 1384"/>
                <a:gd name="T3" fmla="*/ 244 h 1370"/>
                <a:gd name="T4" fmla="*/ 596 w 1384"/>
                <a:gd name="T5" fmla="*/ 180 h 1370"/>
                <a:gd name="T6" fmla="*/ 516 w 1384"/>
                <a:gd name="T7" fmla="*/ 195 h 1370"/>
                <a:gd name="T8" fmla="*/ 651 w 1384"/>
                <a:gd name="T9" fmla="*/ 266 h 1370"/>
                <a:gd name="T10" fmla="*/ 635 w 1384"/>
                <a:gd name="T11" fmla="*/ 214 h 1370"/>
                <a:gd name="T12" fmla="*/ 674 w 1384"/>
                <a:gd name="T13" fmla="*/ 217 h 1370"/>
                <a:gd name="T14" fmla="*/ 527 w 1384"/>
                <a:gd name="T15" fmla="*/ 247 h 1370"/>
                <a:gd name="T16" fmla="*/ 609 w 1384"/>
                <a:gd name="T17" fmla="*/ 244 h 1370"/>
                <a:gd name="T18" fmla="*/ 963 w 1384"/>
                <a:gd name="T19" fmla="*/ 256 h 1370"/>
                <a:gd name="T20" fmla="*/ 793 w 1384"/>
                <a:gd name="T21" fmla="*/ 289 h 1370"/>
                <a:gd name="T22" fmla="*/ 965 w 1384"/>
                <a:gd name="T23" fmla="*/ 302 h 1370"/>
                <a:gd name="T24" fmla="*/ 539 w 1384"/>
                <a:gd name="T25" fmla="*/ 292 h 1370"/>
                <a:gd name="T26" fmla="*/ 747 w 1384"/>
                <a:gd name="T27" fmla="*/ 359 h 1370"/>
                <a:gd name="T28" fmla="*/ 1037 w 1384"/>
                <a:gd name="T29" fmla="*/ 296 h 1370"/>
                <a:gd name="T30" fmla="*/ 925 w 1384"/>
                <a:gd name="T31" fmla="*/ 312 h 1370"/>
                <a:gd name="T32" fmla="*/ 929 w 1384"/>
                <a:gd name="T33" fmla="*/ 364 h 1370"/>
                <a:gd name="T34" fmla="*/ 672 w 1384"/>
                <a:gd name="T35" fmla="*/ 334 h 1370"/>
                <a:gd name="T36" fmla="*/ 609 w 1384"/>
                <a:gd name="T37" fmla="*/ 339 h 1370"/>
                <a:gd name="T38" fmla="*/ 493 w 1384"/>
                <a:gd name="T39" fmla="*/ 369 h 1370"/>
                <a:gd name="T40" fmla="*/ 867 w 1384"/>
                <a:gd name="T41" fmla="*/ 373 h 1370"/>
                <a:gd name="T42" fmla="*/ 448 w 1384"/>
                <a:gd name="T43" fmla="*/ 405 h 1370"/>
                <a:gd name="T44" fmla="*/ 1020 w 1384"/>
                <a:gd name="T45" fmla="*/ 451 h 1370"/>
                <a:gd name="T46" fmla="*/ 1074 w 1384"/>
                <a:gd name="T47" fmla="*/ 552 h 1370"/>
                <a:gd name="T48" fmla="*/ 850 w 1384"/>
                <a:gd name="T49" fmla="*/ 962 h 1370"/>
                <a:gd name="T50" fmla="*/ 472 w 1384"/>
                <a:gd name="T51" fmla="*/ 808 h 1370"/>
                <a:gd name="T52" fmla="*/ 312 w 1384"/>
                <a:gd name="T53" fmla="*/ 764 h 1370"/>
                <a:gd name="T54" fmla="*/ 311 w 1384"/>
                <a:gd name="T55" fmla="*/ 577 h 1370"/>
                <a:gd name="T56" fmla="*/ 265 w 1384"/>
                <a:gd name="T57" fmla="*/ 424 h 1370"/>
                <a:gd name="T58" fmla="*/ 1082 w 1384"/>
                <a:gd name="T59" fmla="*/ 423 h 1370"/>
                <a:gd name="T60" fmla="*/ 826 w 1384"/>
                <a:gd name="T61" fmla="*/ 420 h 1370"/>
                <a:gd name="T62" fmla="*/ 329 w 1384"/>
                <a:gd name="T63" fmla="*/ 389 h 1370"/>
                <a:gd name="T64" fmla="*/ 499 w 1384"/>
                <a:gd name="T65" fmla="*/ 477 h 1370"/>
                <a:gd name="T66" fmla="*/ 959 w 1384"/>
                <a:gd name="T67" fmla="*/ 411 h 1370"/>
                <a:gd name="T68" fmla="*/ 384 w 1384"/>
                <a:gd name="T69" fmla="*/ 452 h 1370"/>
                <a:gd name="T70" fmla="*/ 1120 w 1384"/>
                <a:gd name="T71" fmla="*/ 417 h 1370"/>
                <a:gd name="T72" fmla="*/ 632 w 1384"/>
                <a:gd name="T73" fmla="*/ 531 h 1370"/>
                <a:gd name="T74" fmla="*/ 1063 w 1384"/>
                <a:gd name="T75" fmla="*/ 435 h 1370"/>
                <a:gd name="T76" fmla="*/ 957 w 1384"/>
                <a:gd name="T77" fmla="*/ 464 h 1370"/>
                <a:gd name="T78" fmla="*/ 548 w 1384"/>
                <a:gd name="T79" fmla="*/ 458 h 1370"/>
                <a:gd name="T80" fmla="*/ 1073 w 1384"/>
                <a:gd name="T81" fmla="*/ 469 h 1370"/>
                <a:gd name="T82" fmla="*/ 716 w 1384"/>
                <a:gd name="T83" fmla="*/ 511 h 1370"/>
                <a:gd name="T84" fmla="*/ 1082 w 1384"/>
                <a:gd name="T85" fmla="*/ 520 h 1370"/>
                <a:gd name="T86" fmla="*/ 408 w 1384"/>
                <a:gd name="T87" fmla="*/ 514 h 1370"/>
                <a:gd name="T88" fmla="*/ 504 w 1384"/>
                <a:gd name="T89" fmla="*/ 568 h 1370"/>
                <a:gd name="T90" fmla="*/ 1079 w 1384"/>
                <a:gd name="T91" fmla="*/ 561 h 1370"/>
                <a:gd name="T92" fmla="*/ 753 w 1384"/>
                <a:gd name="T93" fmla="*/ 598 h 1370"/>
                <a:gd name="T94" fmla="*/ 350 w 1384"/>
                <a:gd name="T95" fmla="*/ 584 h 1370"/>
                <a:gd name="T96" fmla="*/ 380 w 1384"/>
                <a:gd name="T97" fmla="*/ 616 h 1370"/>
                <a:gd name="T98" fmla="*/ 780 w 1384"/>
                <a:gd name="T99" fmla="*/ 605 h 1370"/>
                <a:gd name="T100" fmla="*/ 835 w 1384"/>
                <a:gd name="T101" fmla="*/ 653 h 1370"/>
                <a:gd name="T102" fmla="*/ 254 w 1384"/>
                <a:gd name="T103" fmla="*/ 673 h 1370"/>
                <a:gd name="T104" fmla="*/ 359 w 1384"/>
                <a:gd name="T105" fmla="*/ 674 h 1370"/>
                <a:gd name="T106" fmla="*/ 437 w 1384"/>
                <a:gd name="T107" fmla="*/ 721 h 1370"/>
                <a:gd name="T108" fmla="*/ 60 w 1384"/>
                <a:gd name="T109" fmla="*/ 722 h 1370"/>
                <a:gd name="T110" fmla="*/ 357 w 1384"/>
                <a:gd name="T111" fmla="*/ 777 h 1370"/>
                <a:gd name="T112" fmla="*/ 1251 w 1384"/>
                <a:gd name="T113" fmla="*/ 844 h 1370"/>
                <a:gd name="T114" fmla="*/ 152 w 1384"/>
                <a:gd name="T115" fmla="*/ 924 h 1370"/>
                <a:gd name="T116" fmla="*/ 238 w 1384"/>
                <a:gd name="T117" fmla="*/ 1075 h 1370"/>
                <a:gd name="T118" fmla="*/ 293 w 1384"/>
                <a:gd name="T119" fmla="*/ 1100 h 1370"/>
                <a:gd name="T120" fmla="*/ 378 w 1384"/>
                <a:gd name="T121" fmla="*/ 1236 h 1370"/>
                <a:gd name="T122" fmla="*/ 884 w 1384"/>
                <a:gd name="T123" fmla="*/ 1300 h 1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84" h="1370">
                  <a:moveTo>
                    <a:pt x="634" y="11"/>
                  </a:moveTo>
                  <a:cubicBezTo>
                    <a:pt x="764" y="0"/>
                    <a:pt x="897" y="27"/>
                    <a:pt x="1011" y="89"/>
                  </a:cubicBezTo>
                  <a:cubicBezTo>
                    <a:pt x="1130" y="152"/>
                    <a:pt x="1229" y="253"/>
                    <a:pt x="1291" y="373"/>
                  </a:cubicBezTo>
                  <a:cubicBezTo>
                    <a:pt x="1362" y="507"/>
                    <a:pt x="1384" y="664"/>
                    <a:pt x="1355" y="812"/>
                  </a:cubicBezTo>
                  <a:cubicBezTo>
                    <a:pt x="1335" y="919"/>
                    <a:pt x="1288" y="1020"/>
                    <a:pt x="1221" y="1104"/>
                  </a:cubicBezTo>
                  <a:cubicBezTo>
                    <a:pt x="1141" y="1205"/>
                    <a:pt x="1033" y="1281"/>
                    <a:pt x="912" y="1323"/>
                  </a:cubicBezTo>
                  <a:cubicBezTo>
                    <a:pt x="798" y="1362"/>
                    <a:pt x="673" y="1370"/>
                    <a:pt x="555" y="1345"/>
                  </a:cubicBezTo>
                  <a:cubicBezTo>
                    <a:pt x="418" y="1318"/>
                    <a:pt x="290" y="1245"/>
                    <a:pt x="195" y="1141"/>
                  </a:cubicBezTo>
                  <a:cubicBezTo>
                    <a:pt x="111" y="1050"/>
                    <a:pt x="52" y="935"/>
                    <a:pt x="29" y="813"/>
                  </a:cubicBezTo>
                  <a:cubicBezTo>
                    <a:pt x="0" y="665"/>
                    <a:pt x="23" y="507"/>
                    <a:pt x="93" y="373"/>
                  </a:cubicBezTo>
                  <a:cubicBezTo>
                    <a:pt x="146" y="270"/>
                    <a:pt x="226" y="182"/>
                    <a:pt x="323" y="118"/>
                  </a:cubicBezTo>
                  <a:cubicBezTo>
                    <a:pt x="416" y="58"/>
                    <a:pt x="524" y="21"/>
                    <a:pt x="634" y="11"/>
                  </a:cubicBezTo>
                  <a:close/>
                  <a:moveTo>
                    <a:pt x="494" y="54"/>
                  </a:moveTo>
                  <a:cubicBezTo>
                    <a:pt x="486" y="62"/>
                    <a:pt x="478" y="70"/>
                    <a:pt x="469" y="76"/>
                  </a:cubicBezTo>
                  <a:cubicBezTo>
                    <a:pt x="474" y="91"/>
                    <a:pt x="484" y="104"/>
                    <a:pt x="492" y="118"/>
                  </a:cubicBezTo>
                  <a:cubicBezTo>
                    <a:pt x="510" y="121"/>
                    <a:pt x="523" y="106"/>
                    <a:pt x="534" y="94"/>
                  </a:cubicBezTo>
                  <a:cubicBezTo>
                    <a:pt x="541" y="81"/>
                    <a:pt x="541" y="65"/>
                    <a:pt x="542" y="51"/>
                  </a:cubicBezTo>
                  <a:cubicBezTo>
                    <a:pt x="537" y="47"/>
                    <a:pt x="532" y="39"/>
                    <a:pt x="525" y="41"/>
                  </a:cubicBezTo>
                  <a:cubicBezTo>
                    <a:pt x="514" y="45"/>
                    <a:pt x="504" y="49"/>
                    <a:pt x="494" y="54"/>
                  </a:cubicBezTo>
                  <a:close/>
                  <a:moveTo>
                    <a:pt x="853" y="49"/>
                  </a:moveTo>
                  <a:cubicBezTo>
                    <a:pt x="847" y="58"/>
                    <a:pt x="844" y="68"/>
                    <a:pt x="841" y="78"/>
                  </a:cubicBezTo>
                  <a:cubicBezTo>
                    <a:pt x="829" y="86"/>
                    <a:pt x="817" y="78"/>
                    <a:pt x="806" y="74"/>
                  </a:cubicBezTo>
                  <a:cubicBezTo>
                    <a:pt x="804" y="89"/>
                    <a:pt x="814" y="102"/>
                    <a:pt x="827" y="108"/>
                  </a:cubicBezTo>
                  <a:cubicBezTo>
                    <a:pt x="820" y="130"/>
                    <a:pt x="793" y="132"/>
                    <a:pt x="777" y="144"/>
                  </a:cubicBezTo>
                  <a:cubicBezTo>
                    <a:pt x="789" y="146"/>
                    <a:pt x="801" y="149"/>
                    <a:pt x="813" y="147"/>
                  </a:cubicBezTo>
                  <a:cubicBezTo>
                    <a:pt x="827" y="143"/>
                    <a:pt x="839" y="135"/>
                    <a:pt x="849" y="125"/>
                  </a:cubicBezTo>
                  <a:cubicBezTo>
                    <a:pt x="857" y="141"/>
                    <a:pt x="856" y="162"/>
                    <a:pt x="870" y="174"/>
                  </a:cubicBezTo>
                  <a:cubicBezTo>
                    <a:pt x="882" y="182"/>
                    <a:pt x="898" y="190"/>
                    <a:pt x="912" y="181"/>
                  </a:cubicBezTo>
                  <a:cubicBezTo>
                    <a:pt x="903" y="171"/>
                    <a:pt x="893" y="162"/>
                    <a:pt x="883" y="153"/>
                  </a:cubicBezTo>
                  <a:cubicBezTo>
                    <a:pt x="871" y="142"/>
                    <a:pt x="863" y="126"/>
                    <a:pt x="858" y="111"/>
                  </a:cubicBezTo>
                  <a:cubicBezTo>
                    <a:pt x="872" y="106"/>
                    <a:pt x="889" y="105"/>
                    <a:pt x="903" y="99"/>
                  </a:cubicBezTo>
                  <a:cubicBezTo>
                    <a:pt x="902" y="92"/>
                    <a:pt x="897" y="88"/>
                    <a:pt x="893" y="83"/>
                  </a:cubicBezTo>
                  <a:cubicBezTo>
                    <a:pt x="885" y="83"/>
                    <a:pt x="877" y="82"/>
                    <a:pt x="870" y="82"/>
                  </a:cubicBezTo>
                  <a:cubicBezTo>
                    <a:pt x="870" y="73"/>
                    <a:pt x="874" y="64"/>
                    <a:pt x="869" y="56"/>
                  </a:cubicBezTo>
                  <a:cubicBezTo>
                    <a:pt x="864" y="52"/>
                    <a:pt x="859" y="49"/>
                    <a:pt x="853" y="49"/>
                  </a:cubicBezTo>
                  <a:close/>
                  <a:moveTo>
                    <a:pt x="496" y="137"/>
                  </a:moveTo>
                  <a:cubicBezTo>
                    <a:pt x="492" y="135"/>
                    <a:pt x="488" y="133"/>
                    <a:pt x="485" y="131"/>
                  </a:cubicBezTo>
                  <a:cubicBezTo>
                    <a:pt x="485" y="151"/>
                    <a:pt x="495" y="173"/>
                    <a:pt x="512" y="183"/>
                  </a:cubicBezTo>
                  <a:cubicBezTo>
                    <a:pt x="526" y="180"/>
                    <a:pt x="536" y="164"/>
                    <a:pt x="551" y="164"/>
                  </a:cubicBezTo>
                  <a:cubicBezTo>
                    <a:pt x="558" y="165"/>
                    <a:pt x="566" y="168"/>
                    <a:pt x="571" y="163"/>
                  </a:cubicBezTo>
                  <a:cubicBezTo>
                    <a:pt x="582" y="157"/>
                    <a:pt x="579" y="142"/>
                    <a:pt x="578" y="132"/>
                  </a:cubicBezTo>
                  <a:cubicBezTo>
                    <a:pt x="575" y="119"/>
                    <a:pt x="568" y="101"/>
                    <a:pt x="552" y="102"/>
                  </a:cubicBezTo>
                  <a:cubicBezTo>
                    <a:pt x="529" y="105"/>
                    <a:pt x="513" y="123"/>
                    <a:pt x="496" y="137"/>
                  </a:cubicBezTo>
                  <a:close/>
                  <a:moveTo>
                    <a:pt x="636" y="166"/>
                  </a:moveTo>
                  <a:cubicBezTo>
                    <a:pt x="636" y="166"/>
                    <a:pt x="636" y="166"/>
                    <a:pt x="636" y="166"/>
                  </a:cubicBezTo>
                  <a:moveTo>
                    <a:pt x="681" y="166"/>
                  </a:moveTo>
                  <a:cubicBezTo>
                    <a:pt x="669" y="172"/>
                    <a:pt x="685" y="178"/>
                    <a:pt x="690" y="170"/>
                  </a:cubicBezTo>
                  <a:cubicBezTo>
                    <a:pt x="695" y="164"/>
                    <a:pt x="684" y="163"/>
                    <a:pt x="681" y="166"/>
                  </a:cubicBezTo>
                  <a:close/>
                  <a:moveTo>
                    <a:pt x="705" y="165"/>
                  </a:moveTo>
                  <a:cubicBezTo>
                    <a:pt x="704" y="167"/>
                    <a:pt x="701" y="170"/>
                    <a:pt x="700" y="172"/>
                  </a:cubicBezTo>
                  <a:cubicBezTo>
                    <a:pt x="694" y="175"/>
                    <a:pt x="688" y="178"/>
                    <a:pt x="681" y="181"/>
                  </a:cubicBezTo>
                  <a:cubicBezTo>
                    <a:pt x="681" y="192"/>
                    <a:pt x="677" y="201"/>
                    <a:pt x="673" y="210"/>
                  </a:cubicBezTo>
                  <a:cubicBezTo>
                    <a:pt x="679" y="210"/>
                    <a:pt x="685" y="209"/>
                    <a:pt x="692" y="209"/>
                  </a:cubicBezTo>
                  <a:cubicBezTo>
                    <a:pt x="694" y="197"/>
                    <a:pt x="703" y="190"/>
                    <a:pt x="713" y="185"/>
                  </a:cubicBezTo>
                  <a:cubicBezTo>
                    <a:pt x="717" y="192"/>
                    <a:pt x="720" y="200"/>
                    <a:pt x="723" y="209"/>
                  </a:cubicBezTo>
                  <a:cubicBezTo>
                    <a:pt x="727" y="205"/>
                    <a:pt x="731" y="201"/>
                    <a:pt x="735" y="197"/>
                  </a:cubicBezTo>
                  <a:cubicBezTo>
                    <a:pt x="733" y="194"/>
                    <a:pt x="728" y="190"/>
                    <a:pt x="726" y="188"/>
                  </a:cubicBezTo>
                  <a:cubicBezTo>
                    <a:pt x="730" y="179"/>
                    <a:pt x="736" y="172"/>
                    <a:pt x="744" y="168"/>
                  </a:cubicBezTo>
                  <a:cubicBezTo>
                    <a:pt x="759" y="179"/>
                    <a:pt x="733" y="197"/>
                    <a:pt x="750" y="206"/>
                  </a:cubicBezTo>
                  <a:cubicBezTo>
                    <a:pt x="753" y="196"/>
                    <a:pt x="755" y="187"/>
                    <a:pt x="761" y="178"/>
                  </a:cubicBezTo>
                  <a:cubicBezTo>
                    <a:pt x="763" y="188"/>
                    <a:pt x="760" y="198"/>
                    <a:pt x="759" y="208"/>
                  </a:cubicBezTo>
                  <a:cubicBezTo>
                    <a:pt x="771" y="202"/>
                    <a:pt x="766" y="187"/>
                    <a:pt x="767" y="176"/>
                  </a:cubicBezTo>
                  <a:cubicBezTo>
                    <a:pt x="776" y="183"/>
                    <a:pt x="773" y="194"/>
                    <a:pt x="774" y="203"/>
                  </a:cubicBezTo>
                  <a:cubicBezTo>
                    <a:pt x="769" y="208"/>
                    <a:pt x="765" y="212"/>
                    <a:pt x="760" y="217"/>
                  </a:cubicBezTo>
                  <a:cubicBezTo>
                    <a:pt x="766" y="226"/>
                    <a:pt x="762" y="236"/>
                    <a:pt x="752" y="241"/>
                  </a:cubicBezTo>
                  <a:cubicBezTo>
                    <a:pt x="755" y="242"/>
                    <a:pt x="755" y="242"/>
                    <a:pt x="755" y="242"/>
                  </a:cubicBezTo>
                  <a:cubicBezTo>
                    <a:pt x="753" y="244"/>
                    <a:pt x="748" y="246"/>
                    <a:pt x="745" y="248"/>
                  </a:cubicBezTo>
                  <a:cubicBezTo>
                    <a:pt x="747" y="240"/>
                    <a:pt x="742" y="233"/>
                    <a:pt x="737" y="229"/>
                  </a:cubicBezTo>
                  <a:cubicBezTo>
                    <a:pt x="731" y="236"/>
                    <a:pt x="722" y="242"/>
                    <a:pt x="716" y="250"/>
                  </a:cubicBezTo>
                  <a:cubicBezTo>
                    <a:pt x="724" y="251"/>
                    <a:pt x="729" y="247"/>
                    <a:pt x="730" y="239"/>
                  </a:cubicBezTo>
                  <a:cubicBezTo>
                    <a:pt x="734" y="238"/>
                    <a:pt x="739" y="237"/>
                    <a:pt x="744" y="237"/>
                  </a:cubicBezTo>
                  <a:cubicBezTo>
                    <a:pt x="741" y="241"/>
                    <a:pt x="737" y="248"/>
                    <a:pt x="735" y="251"/>
                  </a:cubicBezTo>
                  <a:cubicBezTo>
                    <a:pt x="740" y="246"/>
                    <a:pt x="740" y="246"/>
                    <a:pt x="740" y="246"/>
                  </a:cubicBezTo>
                  <a:cubicBezTo>
                    <a:pt x="743" y="249"/>
                    <a:pt x="746" y="253"/>
                    <a:pt x="749" y="256"/>
                  </a:cubicBezTo>
                  <a:cubicBezTo>
                    <a:pt x="755" y="249"/>
                    <a:pt x="760" y="242"/>
                    <a:pt x="767" y="235"/>
                  </a:cubicBezTo>
                  <a:cubicBezTo>
                    <a:pt x="766" y="239"/>
                    <a:pt x="765" y="247"/>
                    <a:pt x="764" y="251"/>
                  </a:cubicBezTo>
                  <a:cubicBezTo>
                    <a:pt x="771" y="247"/>
                    <a:pt x="771" y="240"/>
                    <a:pt x="772" y="234"/>
                  </a:cubicBezTo>
                  <a:cubicBezTo>
                    <a:pt x="774" y="236"/>
                    <a:pt x="778" y="241"/>
                    <a:pt x="780" y="244"/>
                  </a:cubicBezTo>
                  <a:cubicBezTo>
                    <a:pt x="782" y="241"/>
                    <a:pt x="785" y="239"/>
                    <a:pt x="787" y="236"/>
                  </a:cubicBezTo>
                  <a:cubicBezTo>
                    <a:pt x="795" y="238"/>
                    <a:pt x="803" y="240"/>
                    <a:pt x="811" y="242"/>
                  </a:cubicBezTo>
                  <a:cubicBezTo>
                    <a:pt x="814" y="245"/>
                    <a:pt x="818" y="248"/>
                    <a:pt x="822" y="251"/>
                  </a:cubicBezTo>
                  <a:cubicBezTo>
                    <a:pt x="823" y="234"/>
                    <a:pt x="801" y="232"/>
                    <a:pt x="798" y="217"/>
                  </a:cubicBezTo>
                  <a:cubicBezTo>
                    <a:pt x="801" y="210"/>
                    <a:pt x="805" y="203"/>
                    <a:pt x="809" y="197"/>
                  </a:cubicBezTo>
                  <a:cubicBezTo>
                    <a:pt x="822" y="194"/>
                    <a:pt x="822" y="213"/>
                    <a:pt x="828" y="219"/>
                  </a:cubicBezTo>
                  <a:cubicBezTo>
                    <a:pt x="836" y="214"/>
                    <a:pt x="840" y="202"/>
                    <a:pt x="850" y="199"/>
                  </a:cubicBezTo>
                  <a:cubicBezTo>
                    <a:pt x="850" y="211"/>
                    <a:pt x="851" y="224"/>
                    <a:pt x="849" y="237"/>
                  </a:cubicBezTo>
                  <a:cubicBezTo>
                    <a:pt x="847" y="238"/>
                    <a:pt x="843" y="239"/>
                    <a:pt x="841" y="240"/>
                  </a:cubicBezTo>
                  <a:cubicBezTo>
                    <a:pt x="842" y="233"/>
                    <a:pt x="842" y="227"/>
                    <a:pt x="843" y="220"/>
                  </a:cubicBezTo>
                  <a:cubicBezTo>
                    <a:pt x="834" y="225"/>
                    <a:pt x="826" y="234"/>
                    <a:pt x="831" y="244"/>
                  </a:cubicBezTo>
                  <a:cubicBezTo>
                    <a:pt x="836" y="245"/>
                    <a:pt x="841" y="246"/>
                    <a:pt x="847" y="247"/>
                  </a:cubicBezTo>
                  <a:cubicBezTo>
                    <a:pt x="860" y="239"/>
                    <a:pt x="862" y="221"/>
                    <a:pt x="877" y="215"/>
                  </a:cubicBezTo>
                  <a:cubicBezTo>
                    <a:pt x="881" y="218"/>
                    <a:pt x="886" y="221"/>
                    <a:pt x="890" y="224"/>
                  </a:cubicBezTo>
                  <a:cubicBezTo>
                    <a:pt x="893" y="234"/>
                    <a:pt x="884" y="241"/>
                    <a:pt x="877" y="248"/>
                  </a:cubicBezTo>
                  <a:cubicBezTo>
                    <a:pt x="871" y="246"/>
                    <a:pt x="866" y="244"/>
                    <a:pt x="860" y="243"/>
                  </a:cubicBezTo>
                  <a:cubicBezTo>
                    <a:pt x="862" y="248"/>
                    <a:pt x="865" y="252"/>
                    <a:pt x="868" y="257"/>
                  </a:cubicBezTo>
                  <a:cubicBezTo>
                    <a:pt x="875" y="254"/>
                    <a:pt x="890" y="242"/>
                    <a:pt x="891" y="257"/>
                  </a:cubicBezTo>
                  <a:cubicBezTo>
                    <a:pt x="889" y="267"/>
                    <a:pt x="880" y="275"/>
                    <a:pt x="872" y="281"/>
                  </a:cubicBezTo>
                  <a:cubicBezTo>
                    <a:pt x="863" y="283"/>
                    <a:pt x="853" y="283"/>
                    <a:pt x="844" y="283"/>
                  </a:cubicBezTo>
                  <a:cubicBezTo>
                    <a:pt x="833" y="277"/>
                    <a:pt x="821" y="271"/>
                    <a:pt x="809" y="265"/>
                  </a:cubicBezTo>
                  <a:cubicBezTo>
                    <a:pt x="816" y="274"/>
                    <a:pt x="822" y="283"/>
                    <a:pt x="824" y="293"/>
                  </a:cubicBezTo>
                  <a:cubicBezTo>
                    <a:pt x="833" y="293"/>
                    <a:pt x="842" y="293"/>
                    <a:pt x="850" y="294"/>
                  </a:cubicBezTo>
                  <a:cubicBezTo>
                    <a:pt x="858" y="299"/>
                    <a:pt x="864" y="307"/>
                    <a:pt x="867" y="315"/>
                  </a:cubicBezTo>
                  <a:cubicBezTo>
                    <a:pt x="877" y="307"/>
                    <a:pt x="882" y="318"/>
                    <a:pt x="888" y="324"/>
                  </a:cubicBezTo>
                  <a:cubicBezTo>
                    <a:pt x="896" y="305"/>
                    <a:pt x="908" y="287"/>
                    <a:pt x="919" y="269"/>
                  </a:cubicBezTo>
                  <a:cubicBezTo>
                    <a:pt x="922" y="273"/>
                    <a:pt x="925" y="277"/>
                    <a:pt x="928" y="281"/>
                  </a:cubicBezTo>
                  <a:cubicBezTo>
                    <a:pt x="933" y="283"/>
                    <a:pt x="938" y="278"/>
                    <a:pt x="942" y="277"/>
                  </a:cubicBezTo>
                  <a:cubicBezTo>
                    <a:pt x="943" y="271"/>
                    <a:pt x="944" y="266"/>
                    <a:pt x="946" y="261"/>
                  </a:cubicBezTo>
                  <a:cubicBezTo>
                    <a:pt x="953" y="256"/>
                    <a:pt x="961" y="250"/>
                    <a:pt x="968" y="243"/>
                  </a:cubicBezTo>
                  <a:cubicBezTo>
                    <a:pt x="965" y="242"/>
                    <a:pt x="960" y="241"/>
                    <a:pt x="957" y="240"/>
                  </a:cubicBezTo>
                  <a:cubicBezTo>
                    <a:pt x="953" y="246"/>
                    <a:pt x="951" y="257"/>
                    <a:pt x="941" y="255"/>
                  </a:cubicBezTo>
                  <a:cubicBezTo>
                    <a:pt x="944" y="250"/>
                    <a:pt x="947" y="244"/>
                    <a:pt x="949" y="239"/>
                  </a:cubicBezTo>
                  <a:cubicBezTo>
                    <a:pt x="942" y="242"/>
                    <a:pt x="940" y="248"/>
                    <a:pt x="940" y="254"/>
                  </a:cubicBezTo>
                  <a:cubicBezTo>
                    <a:pt x="938" y="254"/>
                    <a:pt x="934" y="252"/>
                    <a:pt x="933" y="251"/>
                  </a:cubicBezTo>
                  <a:cubicBezTo>
                    <a:pt x="930" y="242"/>
                    <a:pt x="943" y="238"/>
                    <a:pt x="943" y="229"/>
                  </a:cubicBezTo>
                  <a:cubicBezTo>
                    <a:pt x="871" y="189"/>
                    <a:pt x="788" y="165"/>
                    <a:pt x="705" y="165"/>
                  </a:cubicBezTo>
                  <a:close/>
                  <a:moveTo>
                    <a:pt x="607" y="182"/>
                  </a:moveTo>
                  <a:cubicBezTo>
                    <a:pt x="604" y="182"/>
                    <a:pt x="599" y="181"/>
                    <a:pt x="596" y="180"/>
                  </a:cubicBezTo>
                  <a:cubicBezTo>
                    <a:pt x="596" y="183"/>
                    <a:pt x="596" y="189"/>
                    <a:pt x="596" y="192"/>
                  </a:cubicBezTo>
                  <a:cubicBezTo>
                    <a:pt x="598" y="186"/>
                    <a:pt x="598" y="186"/>
                    <a:pt x="598" y="186"/>
                  </a:cubicBezTo>
                  <a:cubicBezTo>
                    <a:pt x="608" y="190"/>
                    <a:pt x="617" y="197"/>
                    <a:pt x="625" y="204"/>
                  </a:cubicBezTo>
                  <a:cubicBezTo>
                    <a:pt x="633" y="204"/>
                    <a:pt x="627" y="197"/>
                    <a:pt x="626" y="192"/>
                  </a:cubicBezTo>
                  <a:cubicBezTo>
                    <a:pt x="614" y="191"/>
                    <a:pt x="612" y="179"/>
                    <a:pt x="613" y="169"/>
                  </a:cubicBezTo>
                  <a:cubicBezTo>
                    <a:pt x="607" y="171"/>
                    <a:pt x="604" y="175"/>
                    <a:pt x="607" y="182"/>
                  </a:cubicBezTo>
                  <a:close/>
                  <a:moveTo>
                    <a:pt x="621" y="169"/>
                  </a:moveTo>
                  <a:cubicBezTo>
                    <a:pt x="620" y="171"/>
                    <a:pt x="619" y="174"/>
                    <a:pt x="618" y="176"/>
                  </a:cubicBezTo>
                  <a:cubicBezTo>
                    <a:pt x="624" y="189"/>
                    <a:pt x="634" y="162"/>
                    <a:pt x="621" y="169"/>
                  </a:cubicBezTo>
                  <a:close/>
                  <a:moveTo>
                    <a:pt x="573" y="176"/>
                  </a:moveTo>
                  <a:cubicBezTo>
                    <a:pt x="584" y="182"/>
                    <a:pt x="587" y="197"/>
                    <a:pt x="577" y="206"/>
                  </a:cubicBezTo>
                  <a:cubicBezTo>
                    <a:pt x="578" y="208"/>
                    <a:pt x="579" y="213"/>
                    <a:pt x="580" y="215"/>
                  </a:cubicBezTo>
                  <a:cubicBezTo>
                    <a:pt x="587" y="215"/>
                    <a:pt x="590" y="210"/>
                    <a:pt x="589" y="200"/>
                  </a:cubicBezTo>
                  <a:cubicBezTo>
                    <a:pt x="591" y="206"/>
                    <a:pt x="593" y="212"/>
                    <a:pt x="594" y="218"/>
                  </a:cubicBezTo>
                  <a:cubicBezTo>
                    <a:pt x="597" y="220"/>
                    <a:pt x="600" y="222"/>
                    <a:pt x="603" y="224"/>
                  </a:cubicBezTo>
                  <a:cubicBezTo>
                    <a:pt x="588" y="223"/>
                    <a:pt x="598" y="237"/>
                    <a:pt x="596" y="244"/>
                  </a:cubicBezTo>
                  <a:cubicBezTo>
                    <a:pt x="594" y="247"/>
                    <a:pt x="591" y="250"/>
                    <a:pt x="589" y="252"/>
                  </a:cubicBezTo>
                  <a:cubicBezTo>
                    <a:pt x="584" y="260"/>
                    <a:pt x="579" y="266"/>
                    <a:pt x="573" y="272"/>
                  </a:cubicBezTo>
                  <a:cubicBezTo>
                    <a:pt x="570" y="271"/>
                    <a:pt x="566" y="268"/>
                    <a:pt x="564" y="266"/>
                  </a:cubicBezTo>
                  <a:cubicBezTo>
                    <a:pt x="559" y="269"/>
                    <a:pt x="555" y="271"/>
                    <a:pt x="550" y="274"/>
                  </a:cubicBezTo>
                  <a:cubicBezTo>
                    <a:pt x="546" y="282"/>
                    <a:pt x="546" y="291"/>
                    <a:pt x="547" y="299"/>
                  </a:cubicBezTo>
                  <a:cubicBezTo>
                    <a:pt x="553" y="296"/>
                    <a:pt x="557" y="288"/>
                    <a:pt x="564" y="289"/>
                  </a:cubicBezTo>
                  <a:cubicBezTo>
                    <a:pt x="572" y="288"/>
                    <a:pt x="576" y="295"/>
                    <a:pt x="581" y="300"/>
                  </a:cubicBezTo>
                  <a:cubicBezTo>
                    <a:pt x="586" y="293"/>
                    <a:pt x="590" y="286"/>
                    <a:pt x="595" y="279"/>
                  </a:cubicBezTo>
                  <a:cubicBezTo>
                    <a:pt x="602" y="277"/>
                    <a:pt x="609" y="276"/>
                    <a:pt x="615" y="275"/>
                  </a:cubicBezTo>
                  <a:cubicBezTo>
                    <a:pt x="620" y="277"/>
                    <a:pt x="624" y="279"/>
                    <a:pt x="628" y="280"/>
                  </a:cubicBezTo>
                  <a:cubicBezTo>
                    <a:pt x="627" y="275"/>
                    <a:pt x="625" y="270"/>
                    <a:pt x="620" y="268"/>
                  </a:cubicBezTo>
                  <a:cubicBezTo>
                    <a:pt x="610" y="263"/>
                    <a:pt x="601" y="273"/>
                    <a:pt x="590" y="271"/>
                  </a:cubicBezTo>
                  <a:cubicBezTo>
                    <a:pt x="591" y="268"/>
                    <a:pt x="591" y="261"/>
                    <a:pt x="591" y="257"/>
                  </a:cubicBezTo>
                  <a:cubicBezTo>
                    <a:pt x="594" y="260"/>
                    <a:pt x="596" y="262"/>
                    <a:pt x="599" y="264"/>
                  </a:cubicBezTo>
                  <a:cubicBezTo>
                    <a:pt x="600" y="263"/>
                    <a:pt x="603" y="259"/>
                    <a:pt x="604" y="257"/>
                  </a:cubicBezTo>
                  <a:cubicBezTo>
                    <a:pt x="601" y="257"/>
                    <a:pt x="594" y="257"/>
                    <a:pt x="591" y="258"/>
                  </a:cubicBezTo>
                  <a:cubicBezTo>
                    <a:pt x="605" y="248"/>
                    <a:pt x="609" y="232"/>
                    <a:pt x="607" y="217"/>
                  </a:cubicBezTo>
                  <a:cubicBezTo>
                    <a:pt x="605" y="217"/>
                    <a:pt x="600" y="218"/>
                    <a:pt x="597" y="218"/>
                  </a:cubicBezTo>
                  <a:cubicBezTo>
                    <a:pt x="598" y="214"/>
                    <a:pt x="601" y="204"/>
                    <a:pt x="602" y="200"/>
                  </a:cubicBezTo>
                  <a:cubicBezTo>
                    <a:pt x="598" y="198"/>
                    <a:pt x="593" y="200"/>
                    <a:pt x="590" y="196"/>
                  </a:cubicBezTo>
                  <a:cubicBezTo>
                    <a:pt x="590" y="189"/>
                    <a:pt x="591" y="181"/>
                    <a:pt x="591" y="174"/>
                  </a:cubicBezTo>
                  <a:cubicBezTo>
                    <a:pt x="585" y="175"/>
                    <a:pt x="579" y="175"/>
                    <a:pt x="573" y="176"/>
                  </a:cubicBezTo>
                  <a:close/>
                  <a:moveTo>
                    <a:pt x="516" y="195"/>
                  </a:moveTo>
                  <a:cubicBezTo>
                    <a:pt x="516" y="203"/>
                    <a:pt x="512" y="209"/>
                    <a:pt x="507" y="216"/>
                  </a:cubicBezTo>
                  <a:cubicBezTo>
                    <a:pt x="505" y="211"/>
                    <a:pt x="503" y="206"/>
                    <a:pt x="502" y="202"/>
                  </a:cubicBezTo>
                  <a:cubicBezTo>
                    <a:pt x="495" y="210"/>
                    <a:pt x="487" y="217"/>
                    <a:pt x="480" y="225"/>
                  </a:cubicBezTo>
                  <a:cubicBezTo>
                    <a:pt x="481" y="225"/>
                    <a:pt x="484" y="226"/>
                    <a:pt x="485" y="226"/>
                  </a:cubicBezTo>
                  <a:cubicBezTo>
                    <a:pt x="488" y="222"/>
                    <a:pt x="491" y="218"/>
                    <a:pt x="494" y="214"/>
                  </a:cubicBezTo>
                  <a:cubicBezTo>
                    <a:pt x="498" y="216"/>
                    <a:pt x="501" y="219"/>
                    <a:pt x="505" y="222"/>
                  </a:cubicBezTo>
                  <a:cubicBezTo>
                    <a:pt x="511" y="222"/>
                    <a:pt x="518" y="222"/>
                    <a:pt x="525" y="222"/>
                  </a:cubicBezTo>
                  <a:cubicBezTo>
                    <a:pt x="528" y="211"/>
                    <a:pt x="536" y="203"/>
                    <a:pt x="545" y="197"/>
                  </a:cubicBezTo>
                  <a:cubicBezTo>
                    <a:pt x="551" y="203"/>
                    <a:pt x="554" y="211"/>
                    <a:pt x="555" y="220"/>
                  </a:cubicBezTo>
                  <a:cubicBezTo>
                    <a:pt x="560" y="217"/>
                    <a:pt x="564" y="214"/>
                    <a:pt x="568" y="211"/>
                  </a:cubicBezTo>
                  <a:cubicBezTo>
                    <a:pt x="560" y="201"/>
                    <a:pt x="562" y="188"/>
                    <a:pt x="575" y="183"/>
                  </a:cubicBezTo>
                  <a:cubicBezTo>
                    <a:pt x="572" y="182"/>
                    <a:pt x="569" y="180"/>
                    <a:pt x="567" y="179"/>
                  </a:cubicBezTo>
                  <a:cubicBezTo>
                    <a:pt x="550" y="184"/>
                    <a:pt x="533" y="188"/>
                    <a:pt x="516" y="195"/>
                  </a:cubicBezTo>
                  <a:close/>
                  <a:moveTo>
                    <a:pt x="629" y="181"/>
                  </a:moveTo>
                  <a:cubicBezTo>
                    <a:pt x="629" y="181"/>
                    <a:pt x="629" y="181"/>
                    <a:pt x="629" y="181"/>
                  </a:cubicBezTo>
                  <a:moveTo>
                    <a:pt x="736" y="181"/>
                  </a:moveTo>
                  <a:cubicBezTo>
                    <a:pt x="734" y="186"/>
                    <a:pt x="736" y="188"/>
                    <a:pt x="742" y="186"/>
                  </a:cubicBezTo>
                  <a:cubicBezTo>
                    <a:pt x="743" y="180"/>
                    <a:pt x="741" y="179"/>
                    <a:pt x="736" y="181"/>
                  </a:cubicBezTo>
                  <a:close/>
                  <a:moveTo>
                    <a:pt x="636" y="205"/>
                  </a:moveTo>
                  <a:cubicBezTo>
                    <a:pt x="646" y="203"/>
                    <a:pt x="647" y="191"/>
                    <a:pt x="648" y="183"/>
                  </a:cubicBezTo>
                  <a:cubicBezTo>
                    <a:pt x="637" y="185"/>
                    <a:pt x="636" y="196"/>
                    <a:pt x="636" y="205"/>
                  </a:cubicBezTo>
                  <a:close/>
                  <a:moveTo>
                    <a:pt x="665" y="204"/>
                  </a:moveTo>
                  <a:cubicBezTo>
                    <a:pt x="669" y="199"/>
                    <a:pt x="681" y="189"/>
                    <a:pt x="668" y="186"/>
                  </a:cubicBezTo>
                  <a:cubicBezTo>
                    <a:pt x="658" y="188"/>
                    <a:pt x="661" y="198"/>
                    <a:pt x="665" y="204"/>
                  </a:cubicBezTo>
                  <a:close/>
                  <a:moveTo>
                    <a:pt x="698" y="208"/>
                  </a:moveTo>
                  <a:cubicBezTo>
                    <a:pt x="704" y="209"/>
                    <a:pt x="709" y="210"/>
                    <a:pt x="714" y="210"/>
                  </a:cubicBezTo>
                  <a:cubicBezTo>
                    <a:pt x="714" y="205"/>
                    <a:pt x="712" y="201"/>
                    <a:pt x="711" y="196"/>
                  </a:cubicBezTo>
                  <a:cubicBezTo>
                    <a:pt x="705" y="198"/>
                    <a:pt x="701" y="203"/>
                    <a:pt x="698" y="208"/>
                  </a:cubicBezTo>
                  <a:close/>
                  <a:moveTo>
                    <a:pt x="608" y="215"/>
                  </a:moveTo>
                  <a:cubicBezTo>
                    <a:pt x="615" y="218"/>
                    <a:pt x="619" y="203"/>
                    <a:pt x="611" y="202"/>
                  </a:cubicBezTo>
                  <a:cubicBezTo>
                    <a:pt x="605" y="203"/>
                    <a:pt x="604" y="211"/>
                    <a:pt x="608" y="215"/>
                  </a:cubicBezTo>
                  <a:close/>
                  <a:moveTo>
                    <a:pt x="653" y="197"/>
                  </a:moveTo>
                  <a:cubicBezTo>
                    <a:pt x="650" y="202"/>
                    <a:pt x="647" y="207"/>
                    <a:pt x="644" y="213"/>
                  </a:cubicBezTo>
                  <a:cubicBezTo>
                    <a:pt x="657" y="215"/>
                    <a:pt x="655" y="228"/>
                    <a:pt x="651" y="236"/>
                  </a:cubicBezTo>
                  <a:cubicBezTo>
                    <a:pt x="646" y="245"/>
                    <a:pt x="656" y="260"/>
                    <a:pt x="643" y="263"/>
                  </a:cubicBezTo>
                  <a:cubicBezTo>
                    <a:pt x="643" y="259"/>
                    <a:pt x="642" y="251"/>
                    <a:pt x="642" y="246"/>
                  </a:cubicBezTo>
                  <a:cubicBezTo>
                    <a:pt x="635" y="250"/>
                    <a:pt x="634" y="257"/>
                    <a:pt x="631" y="263"/>
                  </a:cubicBezTo>
                  <a:cubicBezTo>
                    <a:pt x="632" y="265"/>
                    <a:pt x="636" y="269"/>
                    <a:pt x="637" y="271"/>
                  </a:cubicBezTo>
                  <a:cubicBezTo>
                    <a:pt x="642" y="270"/>
                    <a:pt x="646" y="268"/>
                    <a:pt x="651" y="266"/>
                  </a:cubicBezTo>
                  <a:cubicBezTo>
                    <a:pt x="653" y="263"/>
                    <a:pt x="655" y="260"/>
                    <a:pt x="658" y="256"/>
                  </a:cubicBezTo>
                  <a:cubicBezTo>
                    <a:pt x="657" y="245"/>
                    <a:pt x="663" y="236"/>
                    <a:pt x="670" y="228"/>
                  </a:cubicBezTo>
                  <a:cubicBezTo>
                    <a:pt x="665" y="217"/>
                    <a:pt x="660" y="206"/>
                    <a:pt x="653" y="197"/>
                  </a:cubicBezTo>
                  <a:close/>
                  <a:moveTo>
                    <a:pt x="540" y="209"/>
                  </a:moveTo>
                  <a:cubicBezTo>
                    <a:pt x="538" y="211"/>
                    <a:pt x="535" y="216"/>
                    <a:pt x="533" y="218"/>
                  </a:cubicBezTo>
                  <a:cubicBezTo>
                    <a:pt x="537" y="220"/>
                    <a:pt x="545" y="226"/>
                    <a:pt x="547" y="220"/>
                  </a:cubicBezTo>
                  <a:cubicBezTo>
                    <a:pt x="553" y="214"/>
                    <a:pt x="544" y="210"/>
                    <a:pt x="540" y="209"/>
                  </a:cubicBezTo>
                  <a:close/>
                  <a:moveTo>
                    <a:pt x="734" y="206"/>
                  </a:moveTo>
                  <a:cubicBezTo>
                    <a:pt x="729" y="212"/>
                    <a:pt x="719" y="218"/>
                    <a:pt x="724" y="228"/>
                  </a:cubicBezTo>
                  <a:cubicBezTo>
                    <a:pt x="730" y="222"/>
                    <a:pt x="744" y="214"/>
                    <a:pt x="734" y="206"/>
                  </a:cubicBezTo>
                  <a:close/>
                  <a:moveTo>
                    <a:pt x="818" y="223"/>
                  </a:moveTo>
                  <a:cubicBezTo>
                    <a:pt x="817" y="219"/>
                    <a:pt x="815" y="214"/>
                    <a:pt x="813" y="209"/>
                  </a:cubicBezTo>
                  <a:cubicBezTo>
                    <a:pt x="805" y="213"/>
                    <a:pt x="809" y="225"/>
                    <a:pt x="818" y="223"/>
                  </a:cubicBezTo>
                  <a:close/>
                  <a:moveTo>
                    <a:pt x="1118" y="237"/>
                  </a:moveTo>
                  <a:cubicBezTo>
                    <a:pt x="1126" y="240"/>
                    <a:pt x="1135" y="239"/>
                    <a:pt x="1144" y="237"/>
                  </a:cubicBezTo>
                  <a:cubicBezTo>
                    <a:pt x="1145" y="241"/>
                    <a:pt x="1147" y="245"/>
                    <a:pt x="1149" y="249"/>
                  </a:cubicBezTo>
                  <a:cubicBezTo>
                    <a:pt x="1133" y="254"/>
                    <a:pt x="1120" y="239"/>
                    <a:pt x="1104" y="239"/>
                  </a:cubicBezTo>
                  <a:cubicBezTo>
                    <a:pt x="1106" y="233"/>
                    <a:pt x="1108" y="227"/>
                    <a:pt x="1110" y="221"/>
                  </a:cubicBezTo>
                  <a:cubicBezTo>
                    <a:pt x="1095" y="222"/>
                    <a:pt x="1080" y="232"/>
                    <a:pt x="1078" y="248"/>
                  </a:cubicBezTo>
                  <a:cubicBezTo>
                    <a:pt x="1088" y="259"/>
                    <a:pt x="1104" y="243"/>
                    <a:pt x="1116" y="250"/>
                  </a:cubicBezTo>
                  <a:cubicBezTo>
                    <a:pt x="1133" y="259"/>
                    <a:pt x="1152" y="263"/>
                    <a:pt x="1165" y="277"/>
                  </a:cubicBezTo>
                  <a:cubicBezTo>
                    <a:pt x="1159" y="278"/>
                    <a:pt x="1154" y="281"/>
                    <a:pt x="1148" y="283"/>
                  </a:cubicBezTo>
                  <a:cubicBezTo>
                    <a:pt x="1156" y="290"/>
                    <a:pt x="1164" y="297"/>
                    <a:pt x="1172" y="304"/>
                  </a:cubicBezTo>
                  <a:cubicBezTo>
                    <a:pt x="1174" y="303"/>
                    <a:pt x="1180" y="302"/>
                    <a:pt x="1182" y="302"/>
                  </a:cubicBezTo>
                  <a:cubicBezTo>
                    <a:pt x="1192" y="280"/>
                    <a:pt x="1169" y="268"/>
                    <a:pt x="1155" y="256"/>
                  </a:cubicBezTo>
                  <a:cubicBezTo>
                    <a:pt x="1163" y="258"/>
                    <a:pt x="1170" y="260"/>
                    <a:pt x="1178" y="262"/>
                  </a:cubicBezTo>
                  <a:cubicBezTo>
                    <a:pt x="1188" y="266"/>
                    <a:pt x="1201" y="255"/>
                    <a:pt x="1199" y="245"/>
                  </a:cubicBezTo>
                  <a:cubicBezTo>
                    <a:pt x="1191" y="235"/>
                    <a:pt x="1176" y="236"/>
                    <a:pt x="1167" y="229"/>
                  </a:cubicBezTo>
                  <a:cubicBezTo>
                    <a:pt x="1161" y="225"/>
                    <a:pt x="1155" y="221"/>
                    <a:pt x="1148" y="220"/>
                  </a:cubicBezTo>
                  <a:cubicBezTo>
                    <a:pt x="1146" y="215"/>
                    <a:pt x="1143" y="210"/>
                    <a:pt x="1141" y="205"/>
                  </a:cubicBezTo>
                  <a:cubicBezTo>
                    <a:pt x="1128" y="211"/>
                    <a:pt x="1117" y="222"/>
                    <a:pt x="1118" y="237"/>
                  </a:cubicBezTo>
                  <a:close/>
                  <a:moveTo>
                    <a:pt x="465" y="225"/>
                  </a:moveTo>
                  <a:cubicBezTo>
                    <a:pt x="468" y="226"/>
                    <a:pt x="472" y="227"/>
                    <a:pt x="474" y="227"/>
                  </a:cubicBezTo>
                  <a:cubicBezTo>
                    <a:pt x="476" y="222"/>
                    <a:pt x="478" y="217"/>
                    <a:pt x="479" y="212"/>
                  </a:cubicBezTo>
                  <a:cubicBezTo>
                    <a:pt x="471" y="211"/>
                    <a:pt x="469" y="219"/>
                    <a:pt x="465" y="225"/>
                  </a:cubicBezTo>
                  <a:close/>
                  <a:moveTo>
                    <a:pt x="627" y="215"/>
                  </a:moveTo>
                  <a:cubicBezTo>
                    <a:pt x="629" y="226"/>
                    <a:pt x="627" y="237"/>
                    <a:pt x="624" y="248"/>
                  </a:cubicBezTo>
                  <a:cubicBezTo>
                    <a:pt x="629" y="249"/>
                    <a:pt x="629" y="249"/>
                    <a:pt x="629" y="249"/>
                  </a:cubicBezTo>
                  <a:cubicBezTo>
                    <a:pt x="634" y="238"/>
                    <a:pt x="640" y="226"/>
                    <a:pt x="635" y="214"/>
                  </a:cubicBezTo>
                  <a:cubicBezTo>
                    <a:pt x="633" y="214"/>
                    <a:pt x="629" y="214"/>
                    <a:pt x="627" y="215"/>
                  </a:cubicBezTo>
                  <a:close/>
                  <a:moveTo>
                    <a:pt x="746" y="213"/>
                  </a:moveTo>
                  <a:cubicBezTo>
                    <a:pt x="744" y="219"/>
                    <a:pt x="745" y="225"/>
                    <a:pt x="746" y="230"/>
                  </a:cubicBezTo>
                  <a:cubicBezTo>
                    <a:pt x="750" y="229"/>
                    <a:pt x="756" y="231"/>
                    <a:pt x="756" y="225"/>
                  </a:cubicBezTo>
                  <a:cubicBezTo>
                    <a:pt x="753" y="221"/>
                    <a:pt x="752" y="213"/>
                    <a:pt x="746" y="213"/>
                  </a:cubicBezTo>
                  <a:close/>
                  <a:moveTo>
                    <a:pt x="215" y="224"/>
                  </a:moveTo>
                  <a:cubicBezTo>
                    <a:pt x="212" y="232"/>
                    <a:pt x="217" y="240"/>
                    <a:pt x="219" y="248"/>
                  </a:cubicBezTo>
                  <a:cubicBezTo>
                    <a:pt x="218" y="255"/>
                    <a:pt x="215" y="262"/>
                    <a:pt x="214" y="269"/>
                  </a:cubicBezTo>
                  <a:cubicBezTo>
                    <a:pt x="222" y="273"/>
                    <a:pt x="232" y="276"/>
                    <a:pt x="242" y="276"/>
                  </a:cubicBezTo>
                  <a:cubicBezTo>
                    <a:pt x="240" y="285"/>
                    <a:pt x="238" y="294"/>
                    <a:pt x="237" y="303"/>
                  </a:cubicBezTo>
                  <a:cubicBezTo>
                    <a:pt x="234" y="301"/>
                    <a:pt x="228" y="298"/>
                    <a:pt x="225" y="296"/>
                  </a:cubicBezTo>
                  <a:cubicBezTo>
                    <a:pt x="225" y="309"/>
                    <a:pt x="233" y="318"/>
                    <a:pt x="242" y="326"/>
                  </a:cubicBezTo>
                  <a:cubicBezTo>
                    <a:pt x="251" y="333"/>
                    <a:pt x="262" y="340"/>
                    <a:pt x="275" y="338"/>
                  </a:cubicBezTo>
                  <a:cubicBezTo>
                    <a:pt x="271" y="320"/>
                    <a:pt x="246" y="315"/>
                    <a:pt x="248" y="295"/>
                  </a:cubicBezTo>
                  <a:cubicBezTo>
                    <a:pt x="252" y="297"/>
                    <a:pt x="256" y="298"/>
                    <a:pt x="260" y="300"/>
                  </a:cubicBezTo>
                  <a:cubicBezTo>
                    <a:pt x="261" y="305"/>
                    <a:pt x="262" y="311"/>
                    <a:pt x="262" y="316"/>
                  </a:cubicBezTo>
                  <a:cubicBezTo>
                    <a:pt x="266" y="312"/>
                    <a:pt x="270" y="308"/>
                    <a:pt x="274" y="304"/>
                  </a:cubicBezTo>
                  <a:cubicBezTo>
                    <a:pt x="275" y="309"/>
                    <a:pt x="277" y="313"/>
                    <a:pt x="279" y="318"/>
                  </a:cubicBezTo>
                  <a:cubicBezTo>
                    <a:pt x="284" y="321"/>
                    <a:pt x="288" y="317"/>
                    <a:pt x="293" y="315"/>
                  </a:cubicBezTo>
                  <a:cubicBezTo>
                    <a:pt x="296" y="315"/>
                    <a:pt x="301" y="315"/>
                    <a:pt x="304" y="316"/>
                  </a:cubicBezTo>
                  <a:cubicBezTo>
                    <a:pt x="302" y="309"/>
                    <a:pt x="300" y="302"/>
                    <a:pt x="298" y="296"/>
                  </a:cubicBezTo>
                  <a:cubicBezTo>
                    <a:pt x="298" y="294"/>
                    <a:pt x="298" y="290"/>
                    <a:pt x="298" y="287"/>
                  </a:cubicBezTo>
                  <a:cubicBezTo>
                    <a:pt x="297" y="287"/>
                    <a:pt x="293" y="285"/>
                    <a:pt x="291" y="284"/>
                  </a:cubicBezTo>
                  <a:cubicBezTo>
                    <a:pt x="290" y="276"/>
                    <a:pt x="286" y="262"/>
                    <a:pt x="275" y="272"/>
                  </a:cubicBezTo>
                  <a:cubicBezTo>
                    <a:pt x="275" y="267"/>
                    <a:pt x="274" y="259"/>
                    <a:pt x="273" y="255"/>
                  </a:cubicBezTo>
                  <a:cubicBezTo>
                    <a:pt x="280" y="251"/>
                    <a:pt x="286" y="248"/>
                    <a:pt x="292" y="245"/>
                  </a:cubicBezTo>
                  <a:cubicBezTo>
                    <a:pt x="303" y="253"/>
                    <a:pt x="315" y="263"/>
                    <a:pt x="319" y="276"/>
                  </a:cubicBezTo>
                  <a:cubicBezTo>
                    <a:pt x="316" y="282"/>
                    <a:pt x="311" y="287"/>
                    <a:pt x="307" y="292"/>
                  </a:cubicBezTo>
                  <a:cubicBezTo>
                    <a:pt x="314" y="294"/>
                    <a:pt x="322" y="295"/>
                    <a:pt x="329" y="298"/>
                  </a:cubicBezTo>
                  <a:cubicBezTo>
                    <a:pt x="343" y="296"/>
                    <a:pt x="347" y="281"/>
                    <a:pt x="342" y="270"/>
                  </a:cubicBezTo>
                  <a:cubicBezTo>
                    <a:pt x="331" y="255"/>
                    <a:pt x="321" y="239"/>
                    <a:pt x="304" y="230"/>
                  </a:cubicBezTo>
                  <a:cubicBezTo>
                    <a:pt x="285" y="230"/>
                    <a:pt x="275" y="249"/>
                    <a:pt x="258" y="256"/>
                  </a:cubicBezTo>
                  <a:cubicBezTo>
                    <a:pt x="258" y="245"/>
                    <a:pt x="260" y="235"/>
                    <a:pt x="259" y="224"/>
                  </a:cubicBezTo>
                  <a:cubicBezTo>
                    <a:pt x="255" y="214"/>
                    <a:pt x="244" y="218"/>
                    <a:pt x="237" y="220"/>
                  </a:cubicBezTo>
                  <a:cubicBezTo>
                    <a:pt x="230" y="218"/>
                    <a:pt x="218" y="214"/>
                    <a:pt x="215" y="224"/>
                  </a:cubicBezTo>
                  <a:close/>
                  <a:moveTo>
                    <a:pt x="620" y="238"/>
                  </a:moveTo>
                  <a:cubicBezTo>
                    <a:pt x="622" y="230"/>
                    <a:pt x="620" y="223"/>
                    <a:pt x="619" y="216"/>
                  </a:cubicBezTo>
                  <a:cubicBezTo>
                    <a:pt x="611" y="222"/>
                    <a:pt x="614" y="231"/>
                    <a:pt x="620" y="238"/>
                  </a:cubicBezTo>
                  <a:close/>
                  <a:moveTo>
                    <a:pt x="674" y="217"/>
                  </a:moveTo>
                  <a:cubicBezTo>
                    <a:pt x="678" y="223"/>
                    <a:pt x="685" y="222"/>
                    <a:pt x="691" y="223"/>
                  </a:cubicBezTo>
                  <a:cubicBezTo>
                    <a:pt x="691" y="222"/>
                    <a:pt x="691" y="218"/>
                    <a:pt x="692" y="217"/>
                  </a:cubicBezTo>
                  <a:cubicBezTo>
                    <a:pt x="686" y="217"/>
                    <a:pt x="680" y="217"/>
                    <a:pt x="674" y="217"/>
                  </a:cubicBezTo>
                  <a:close/>
                  <a:moveTo>
                    <a:pt x="558" y="238"/>
                  </a:moveTo>
                  <a:cubicBezTo>
                    <a:pt x="568" y="237"/>
                    <a:pt x="572" y="226"/>
                    <a:pt x="573" y="218"/>
                  </a:cubicBezTo>
                  <a:cubicBezTo>
                    <a:pt x="566" y="222"/>
                    <a:pt x="554" y="228"/>
                    <a:pt x="558" y="238"/>
                  </a:cubicBezTo>
                  <a:close/>
                  <a:moveTo>
                    <a:pt x="581" y="224"/>
                  </a:moveTo>
                  <a:cubicBezTo>
                    <a:pt x="580" y="229"/>
                    <a:pt x="577" y="234"/>
                    <a:pt x="579" y="239"/>
                  </a:cubicBezTo>
                  <a:cubicBezTo>
                    <a:pt x="581" y="242"/>
                    <a:pt x="586" y="241"/>
                    <a:pt x="590" y="242"/>
                  </a:cubicBezTo>
                  <a:cubicBezTo>
                    <a:pt x="590" y="235"/>
                    <a:pt x="585" y="230"/>
                    <a:pt x="581" y="224"/>
                  </a:cubicBezTo>
                  <a:close/>
                  <a:moveTo>
                    <a:pt x="696" y="238"/>
                  </a:moveTo>
                  <a:cubicBezTo>
                    <a:pt x="703" y="237"/>
                    <a:pt x="719" y="236"/>
                    <a:pt x="714" y="226"/>
                  </a:cubicBezTo>
                  <a:cubicBezTo>
                    <a:pt x="706" y="223"/>
                    <a:pt x="701" y="233"/>
                    <a:pt x="696" y="238"/>
                  </a:cubicBezTo>
                  <a:close/>
                  <a:moveTo>
                    <a:pt x="869" y="238"/>
                  </a:moveTo>
                  <a:cubicBezTo>
                    <a:pt x="877" y="239"/>
                    <a:pt x="883" y="231"/>
                    <a:pt x="879" y="223"/>
                  </a:cubicBezTo>
                  <a:cubicBezTo>
                    <a:pt x="874" y="228"/>
                    <a:pt x="867" y="231"/>
                    <a:pt x="869" y="238"/>
                  </a:cubicBezTo>
                  <a:close/>
                  <a:moveTo>
                    <a:pt x="441" y="229"/>
                  </a:moveTo>
                  <a:cubicBezTo>
                    <a:pt x="435" y="229"/>
                    <a:pt x="433" y="240"/>
                    <a:pt x="440" y="240"/>
                  </a:cubicBezTo>
                  <a:cubicBezTo>
                    <a:pt x="446" y="240"/>
                    <a:pt x="448" y="229"/>
                    <a:pt x="441" y="229"/>
                  </a:cubicBezTo>
                  <a:close/>
                  <a:moveTo>
                    <a:pt x="507" y="230"/>
                  </a:moveTo>
                  <a:cubicBezTo>
                    <a:pt x="514" y="235"/>
                    <a:pt x="524" y="238"/>
                    <a:pt x="529" y="230"/>
                  </a:cubicBezTo>
                  <a:cubicBezTo>
                    <a:pt x="522" y="229"/>
                    <a:pt x="515" y="229"/>
                    <a:pt x="507" y="230"/>
                  </a:cubicBezTo>
                  <a:close/>
                  <a:moveTo>
                    <a:pt x="685" y="230"/>
                  </a:moveTo>
                  <a:cubicBezTo>
                    <a:pt x="683" y="236"/>
                    <a:pt x="685" y="238"/>
                    <a:pt x="691" y="236"/>
                  </a:cubicBezTo>
                  <a:cubicBezTo>
                    <a:pt x="693" y="229"/>
                    <a:pt x="691" y="227"/>
                    <a:pt x="685" y="230"/>
                  </a:cubicBezTo>
                  <a:close/>
                  <a:moveTo>
                    <a:pt x="481" y="243"/>
                  </a:moveTo>
                  <a:cubicBezTo>
                    <a:pt x="487" y="254"/>
                    <a:pt x="493" y="240"/>
                    <a:pt x="495" y="234"/>
                  </a:cubicBezTo>
                  <a:cubicBezTo>
                    <a:pt x="488" y="232"/>
                    <a:pt x="479" y="234"/>
                    <a:pt x="481" y="243"/>
                  </a:cubicBezTo>
                  <a:close/>
                  <a:moveTo>
                    <a:pt x="426" y="236"/>
                  </a:moveTo>
                  <a:cubicBezTo>
                    <a:pt x="423" y="241"/>
                    <a:pt x="426" y="248"/>
                    <a:pt x="431" y="249"/>
                  </a:cubicBezTo>
                  <a:cubicBezTo>
                    <a:pt x="438" y="246"/>
                    <a:pt x="432" y="231"/>
                    <a:pt x="426" y="236"/>
                  </a:cubicBezTo>
                  <a:close/>
                  <a:moveTo>
                    <a:pt x="448" y="237"/>
                  </a:moveTo>
                  <a:cubicBezTo>
                    <a:pt x="448" y="237"/>
                    <a:pt x="448" y="237"/>
                    <a:pt x="448" y="237"/>
                  </a:cubicBezTo>
                  <a:moveTo>
                    <a:pt x="459" y="261"/>
                  </a:moveTo>
                  <a:cubicBezTo>
                    <a:pt x="471" y="258"/>
                    <a:pt x="466" y="244"/>
                    <a:pt x="467" y="235"/>
                  </a:cubicBezTo>
                  <a:cubicBezTo>
                    <a:pt x="456" y="239"/>
                    <a:pt x="459" y="252"/>
                    <a:pt x="459" y="261"/>
                  </a:cubicBezTo>
                  <a:close/>
                  <a:moveTo>
                    <a:pt x="495" y="251"/>
                  </a:moveTo>
                  <a:cubicBezTo>
                    <a:pt x="501" y="249"/>
                    <a:pt x="506" y="247"/>
                    <a:pt x="511" y="244"/>
                  </a:cubicBezTo>
                  <a:cubicBezTo>
                    <a:pt x="516" y="246"/>
                    <a:pt x="521" y="246"/>
                    <a:pt x="527" y="247"/>
                  </a:cubicBezTo>
                  <a:cubicBezTo>
                    <a:pt x="524" y="237"/>
                    <a:pt x="508" y="242"/>
                    <a:pt x="501" y="238"/>
                  </a:cubicBezTo>
                  <a:cubicBezTo>
                    <a:pt x="499" y="242"/>
                    <a:pt x="497" y="247"/>
                    <a:pt x="495" y="251"/>
                  </a:cubicBezTo>
                  <a:close/>
                  <a:moveTo>
                    <a:pt x="532" y="251"/>
                  </a:moveTo>
                  <a:cubicBezTo>
                    <a:pt x="538" y="250"/>
                    <a:pt x="545" y="248"/>
                    <a:pt x="551" y="245"/>
                  </a:cubicBezTo>
                  <a:cubicBezTo>
                    <a:pt x="549" y="242"/>
                    <a:pt x="548" y="237"/>
                    <a:pt x="544" y="237"/>
                  </a:cubicBezTo>
                  <a:cubicBezTo>
                    <a:pt x="538" y="240"/>
                    <a:pt x="535" y="246"/>
                    <a:pt x="532" y="251"/>
                  </a:cubicBezTo>
                  <a:close/>
                  <a:moveTo>
                    <a:pt x="665" y="248"/>
                  </a:moveTo>
                  <a:cubicBezTo>
                    <a:pt x="668" y="249"/>
                    <a:pt x="671" y="250"/>
                    <a:pt x="674" y="251"/>
                  </a:cubicBezTo>
                  <a:cubicBezTo>
                    <a:pt x="675" y="246"/>
                    <a:pt x="677" y="241"/>
                    <a:pt x="679" y="237"/>
                  </a:cubicBezTo>
                  <a:cubicBezTo>
                    <a:pt x="672" y="237"/>
                    <a:pt x="668" y="243"/>
                    <a:pt x="665" y="248"/>
                  </a:cubicBezTo>
                  <a:close/>
                  <a:moveTo>
                    <a:pt x="686" y="241"/>
                  </a:moveTo>
                  <a:cubicBezTo>
                    <a:pt x="684" y="255"/>
                    <a:pt x="672" y="259"/>
                    <a:pt x="660" y="261"/>
                  </a:cubicBezTo>
                  <a:cubicBezTo>
                    <a:pt x="664" y="264"/>
                    <a:pt x="668" y="267"/>
                    <a:pt x="672" y="270"/>
                  </a:cubicBezTo>
                  <a:cubicBezTo>
                    <a:pt x="677" y="265"/>
                    <a:pt x="682" y="259"/>
                    <a:pt x="688" y="254"/>
                  </a:cubicBezTo>
                  <a:cubicBezTo>
                    <a:pt x="694" y="265"/>
                    <a:pt x="688" y="277"/>
                    <a:pt x="682" y="286"/>
                  </a:cubicBezTo>
                  <a:cubicBezTo>
                    <a:pt x="676" y="296"/>
                    <a:pt x="665" y="297"/>
                    <a:pt x="656" y="303"/>
                  </a:cubicBezTo>
                  <a:cubicBezTo>
                    <a:pt x="644" y="301"/>
                    <a:pt x="631" y="300"/>
                    <a:pt x="619" y="297"/>
                  </a:cubicBezTo>
                  <a:cubicBezTo>
                    <a:pt x="626" y="304"/>
                    <a:pt x="634" y="311"/>
                    <a:pt x="638" y="320"/>
                  </a:cubicBezTo>
                  <a:cubicBezTo>
                    <a:pt x="647" y="315"/>
                    <a:pt x="657" y="309"/>
                    <a:pt x="667" y="313"/>
                  </a:cubicBezTo>
                  <a:cubicBezTo>
                    <a:pt x="674" y="315"/>
                    <a:pt x="677" y="322"/>
                    <a:pt x="681" y="326"/>
                  </a:cubicBezTo>
                  <a:cubicBezTo>
                    <a:pt x="683" y="324"/>
                    <a:pt x="687" y="320"/>
                    <a:pt x="689" y="318"/>
                  </a:cubicBezTo>
                  <a:cubicBezTo>
                    <a:pt x="693" y="321"/>
                    <a:pt x="697" y="324"/>
                    <a:pt x="701" y="327"/>
                  </a:cubicBezTo>
                  <a:cubicBezTo>
                    <a:pt x="704" y="307"/>
                    <a:pt x="715" y="288"/>
                    <a:pt x="715" y="267"/>
                  </a:cubicBezTo>
                  <a:cubicBezTo>
                    <a:pt x="717" y="267"/>
                    <a:pt x="720" y="266"/>
                    <a:pt x="721" y="266"/>
                  </a:cubicBezTo>
                  <a:cubicBezTo>
                    <a:pt x="727" y="269"/>
                    <a:pt x="733" y="272"/>
                    <a:pt x="739" y="276"/>
                  </a:cubicBezTo>
                  <a:cubicBezTo>
                    <a:pt x="738" y="286"/>
                    <a:pt x="730" y="298"/>
                    <a:pt x="736" y="308"/>
                  </a:cubicBezTo>
                  <a:cubicBezTo>
                    <a:pt x="737" y="300"/>
                    <a:pt x="741" y="292"/>
                    <a:pt x="748" y="288"/>
                  </a:cubicBezTo>
                  <a:cubicBezTo>
                    <a:pt x="749" y="291"/>
                    <a:pt x="751" y="297"/>
                    <a:pt x="752" y="300"/>
                  </a:cubicBezTo>
                  <a:cubicBezTo>
                    <a:pt x="759" y="293"/>
                    <a:pt x="769" y="286"/>
                    <a:pt x="768" y="274"/>
                  </a:cubicBezTo>
                  <a:cubicBezTo>
                    <a:pt x="763" y="276"/>
                    <a:pt x="757" y="279"/>
                    <a:pt x="752" y="279"/>
                  </a:cubicBezTo>
                  <a:cubicBezTo>
                    <a:pt x="745" y="275"/>
                    <a:pt x="741" y="268"/>
                    <a:pt x="740" y="260"/>
                  </a:cubicBezTo>
                  <a:cubicBezTo>
                    <a:pt x="736" y="258"/>
                    <a:pt x="732" y="256"/>
                    <a:pt x="728" y="255"/>
                  </a:cubicBezTo>
                  <a:cubicBezTo>
                    <a:pt x="726" y="256"/>
                    <a:pt x="721" y="258"/>
                    <a:pt x="719" y="259"/>
                  </a:cubicBezTo>
                  <a:cubicBezTo>
                    <a:pt x="717" y="259"/>
                    <a:pt x="713" y="257"/>
                    <a:pt x="711" y="256"/>
                  </a:cubicBezTo>
                  <a:cubicBezTo>
                    <a:pt x="711" y="253"/>
                    <a:pt x="711" y="247"/>
                    <a:pt x="711" y="244"/>
                  </a:cubicBezTo>
                  <a:cubicBezTo>
                    <a:pt x="702" y="247"/>
                    <a:pt x="692" y="249"/>
                    <a:pt x="686" y="241"/>
                  </a:cubicBezTo>
                  <a:close/>
                  <a:moveTo>
                    <a:pt x="569" y="244"/>
                  </a:moveTo>
                  <a:cubicBezTo>
                    <a:pt x="569" y="244"/>
                    <a:pt x="569" y="244"/>
                    <a:pt x="569" y="244"/>
                  </a:cubicBezTo>
                  <a:moveTo>
                    <a:pt x="609" y="244"/>
                  </a:moveTo>
                  <a:cubicBezTo>
                    <a:pt x="611" y="250"/>
                    <a:pt x="613" y="255"/>
                    <a:pt x="615" y="260"/>
                  </a:cubicBezTo>
                  <a:cubicBezTo>
                    <a:pt x="620" y="253"/>
                    <a:pt x="617" y="245"/>
                    <a:pt x="609" y="244"/>
                  </a:cubicBezTo>
                  <a:close/>
                  <a:moveTo>
                    <a:pt x="785" y="249"/>
                  </a:moveTo>
                  <a:cubicBezTo>
                    <a:pt x="787" y="253"/>
                    <a:pt x="790" y="256"/>
                    <a:pt x="792" y="260"/>
                  </a:cubicBezTo>
                  <a:cubicBezTo>
                    <a:pt x="800" y="261"/>
                    <a:pt x="807" y="258"/>
                    <a:pt x="812" y="251"/>
                  </a:cubicBezTo>
                  <a:cubicBezTo>
                    <a:pt x="803" y="249"/>
                    <a:pt x="794" y="245"/>
                    <a:pt x="785" y="249"/>
                  </a:cubicBezTo>
                  <a:close/>
                  <a:moveTo>
                    <a:pt x="475" y="247"/>
                  </a:moveTo>
                  <a:cubicBezTo>
                    <a:pt x="473" y="253"/>
                    <a:pt x="471" y="259"/>
                    <a:pt x="469" y="266"/>
                  </a:cubicBezTo>
                  <a:cubicBezTo>
                    <a:pt x="472" y="266"/>
                    <a:pt x="478" y="267"/>
                    <a:pt x="481" y="267"/>
                  </a:cubicBezTo>
                  <a:cubicBezTo>
                    <a:pt x="481" y="273"/>
                    <a:pt x="482" y="278"/>
                    <a:pt x="482" y="284"/>
                  </a:cubicBezTo>
                  <a:cubicBezTo>
                    <a:pt x="486" y="283"/>
                    <a:pt x="490" y="282"/>
                    <a:pt x="493" y="282"/>
                  </a:cubicBezTo>
                  <a:cubicBezTo>
                    <a:pt x="493" y="273"/>
                    <a:pt x="494" y="265"/>
                    <a:pt x="495" y="257"/>
                  </a:cubicBezTo>
                  <a:cubicBezTo>
                    <a:pt x="492" y="257"/>
                    <a:pt x="487" y="257"/>
                    <a:pt x="484" y="257"/>
                  </a:cubicBezTo>
                  <a:cubicBezTo>
                    <a:pt x="481" y="253"/>
                    <a:pt x="478" y="250"/>
                    <a:pt x="475" y="247"/>
                  </a:cubicBezTo>
                  <a:close/>
                  <a:moveTo>
                    <a:pt x="437" y="259"/>
                  </a:moveTo>
                  <a:cubicBezTo>
                    <a:pt x="442" y="261"/>
                    <a:pt x="447" y="263"/>
                    <a:pt x="453" y="265"/>
                  </a:cubicBezTo>
                  <a:cubicBezTo>
                    <a:pt x="451" y="259"/>
                    <a:pt x="449" y="253"/>
                    <a:pt x="445" y="249"/>
                  </a:cubicBezTo>
                  <a:cubicBezTo>
                    <a:pt x="442" y="252"/>
                    <a:pt x="439" y="255"/>
                    <a:pt x="437" y="259"/>
                  </a:cubicBezTo>
                  <a:close/>
                  <a:moveTo>
                    <a:pt x="505" y="276"/>
                  </a:moveTo>
                  <a:cubicBezTo>
                    <a:pt x="508" y="268"/>
                    <a:pt x="511" y="261"/>
                    <a:pt x="513" y="253"/>
                  </a:cubicBezTo>
                  <a:cubicBezTo>
                    <a:pt x="502" y="254"/>
                    <a:pt x="497" y="268"/>
                    <a:pt x="505" y="276"/>
                  </a:cubicBezTo>
                  <a:close/>
                  <a:moveTo>
                    <a:pt x="558" y="252"/>
                  </a:moveTo>
                  <a:cubicBezTo>
                    <a:pt x="554" y="253"/>
                    <a:pt x="548" y="262"/>
                    <a:pt x="555" y="263"/>
                  </a:cubicBezTo>
                  <a:cubicBezTo>
                    <a:pt x="564" y="265"/>
                    <a:pt x="570" y="248"/>
                    <a:pt x="558" y="252"/>
                  </a:cubicBezTo>
                  <a:close/>
                  <a:moveTo>
                    <a:pt x="572" y="260"/>
                  </a:moveTo>
                  <a:cubicBezTo>
                    <a:pt x="578" y="262"/>
                    <a:pt x="581" y="259"/>
                    <a:pt x="579" y="252"/>
                  </a:cubicBezTo>
                  <a:cubicBezTo>
                    <a:pt x="573" y="251"/>
                    <a:pt x="570" y="254"/>
                    <a:pt x="572" y="260"/>
                  </a:cubicBezTo>
                  <a:close/>
                  <a:moveTo>
                    <a:pt x="823" y="255"/>
                  </a:moveTo>
                  <a:cubicBezTo>
                    <a:pt x="823" y="257"/>
                    <a:pt x="822" y="261"/>
                    <a:pt x="821" y="262"/>
                  </a:cubicBezTo>
                  <a:cubicBezTo>
                    <a:pt x="825" y="264"/>
                    <a:pt x="828" y="265"/>
                    <a:pt x="832" y="267"/>
                  </a:cubicBezTo>
                  <a:cubicBezTo>
                    <a:pt x="835" y="263"/>
                    <a:pt x="837" y="259"/>
                    <a:pt x="840" y="255"/>
                  </a:cubicBezTo>
                  <a:cubicBezTo>
                    <a:pt x="834" y="255"/>
                    <a:pt x="829" y="255"/>
                    <a:pt x="823" y="255"/>
                  </a:cubicBezTo>
                  <a:close/>
                  <a:moveTo>
                    <a:pt x="845" y="276"/>
                  </a:moveTo>
                  <a:cubicBezTo>
                    <a:pt x="857" y="273"/>
                    <a:pt x="859" y="261"/>
                    <a:pt x="858" y="251"/>
                  </a:cubicBezTo>
                  <a:cubicBezTo>
                    <a:pt x="847" y="254"/>
                    <a:pt x="846" y="266"/>
                    <a:pt x="845" y="276"/>
                  </a:cubicBezTo>
                  <a:close/>
                  <a:moveTo>
                    <a:pt x="963" y="256"/>
                  </a:moveTo>
                  <a:cubicBezTo>
                    <a:pt x="963" y="264"/>
                    <a:pt x="977" y="257"/>
                    <a:pt x="972" y="252"/>
                  </a:cubicBezTo>
                  <a:cubicBezTo>
                    <a:pt x="969" y="251"/>
                    <a:pt x="969" y="251"/>
                    <a:pt x="969" y="251"/>
                  </a:cubicBezTo>
                  <a:cubicBezTo>
                    <a:pt x="967" y="252"/>
                    <a:pt x="965" y="255"/>
                    <a:pt x="963" y="256"/>
                  </a:cubicBezTo>
                  <a:close/>
                  <a:moveTo>
                    <a:pt x="520" y="259"/>
                  </a:moveTo>
                  <a:cubicBezTo>
                    <a:pt x="514" y="264"/>
                    <a:pt x="524" y="267"/>
                    <a:pt x="526" y="271"/>
                  </a:cubicBezTo>
                  <a:cubicBezTo>
                    <a:pt x="525" y="278"/>
                    <a:pt x="523" y="285"/>
                    <a:pt x="521" y="292"/>
                  </a:cubicBezTo>
                  <a:cubicBezTo>
                    <a:pt x="530" y="287"/>
                    <a:pt x="540" y="283"/>
                    <a:pt x="544" y="273"/>
                  </a:cubicBezTo>
                  <a:cubicBezTo>
                    <a:pt x="539" y="275"/>
                    <a:pt x="534" y="277"/>
                    <a:pt x="529" y="279"/>
                  </a:cubicBezTo>
                  <a:cubicBezTo>
                    <a:pt x="529" y="268"/>
                    <a:pt x="540" y="264"/>
                    <a:pt x="547" y="257"/>
                  </a:cubicBezTo>
                  <a:cubicBezTo>
                    <a:pt x="538" y="258"/>
                    <a:pt x="529" y="258"/>
                    <a:pt x="520" y="259"/>
                  </a:cubicBezTo>
                  <a:close/>
                  <a:moveTo>
                    <a:pt x="749" y="269"/>
                  </a:moveTo>
                  <a:cubicBezTo>
                    <a:pt x="759" y="268"/>
                    <a:pt x="771" y="269"/>
                    <a:pt x="776" y="259"/>
                  </a:cubicBezTo>
                  <a:cubicBezTo>
                    <a:pt x="767" y="260"/>
                    <a:pt x="753" y="257"/>
                    <a:pt x="749" y="269"/>
                  </a:cubicBezTo>
                  <a:close/>
                  <a:moveTo>
                    <a:pt x="1106" y="255"/>
                  </a:moveTo>
                  <a:cubicBezTo>
                    <a:pt x="1109" y="261"/>
                    <a:pt x="1115" y="265"/>
                    <a:pt x="1121" y="269"/>
                  </a:cubicBezTo>
                  <a:cubicBezTo>
                    <a:pt x="1116" y="270"/>
                    <a:pt x="1112" y="272"/>
                    <a:pt x="1107" y="273"/>
                  </a:cubicBezTo>
                  <a:cubicBezTo>
                    <a:pt x="1101" y="270"/>
                    <a:pt x="1095" y="265"/>
                    <a:pt x="1088" y="264"/>
                  </a:cubicBezTo>
                  <a:cubicBezTo>
                    <a:pt x="1080" y="273"/>
                    <a:pt x="1092" y="284"/>
                    <a:pt x="1100" y="290"/>
                  </a:cubicBezTo>
                  <a:cubicBezTo>
                    <a:pt x="1092" y="295"/>
                    <a:pt x="1085" y="300"/>
                    <a:pt x="1076" y="303"/>
                  </a:cubicBezTo>
                  <a:cubicBezTo>
                    <a:pt x="1069" y="295"/>
                    <a:pt x="1061" y="287"/>
                    <a:pt x="1053" y="280"/>
                  </a:cubicBezTo>
                  <a:cubicBezTo>
                    <a:pt x="1057" y="294"/>
                    <a:pt x="1059" y="312"/>
                    <a:pt x="1072" y="322"/>
                  </a:cubicBezTo>
                  <a:cubicBezTo>
                    <a:pt x="1088" y="324"/>
                    <a:pt x="1098" y="308"/>
                    <a:pt x="1108" y="298"/>
                  </a:cubicBezTo>
                  <a:cubicBezTo>
                    <a:pt x="1116" y="299"/>
                    <a:pt x="1123" y="299"/>
                    <a:pt x="1131" y="298"/>
                  </a:cubicBezTo>
                  <a:cubicBezTo>
                    <a:pt x="1128" y="293"/>
                    <a:pt x="1124" y="287"/>
                    <a:pt x="1121" y="281"/>
                  </a:cubicBezTo>
                  <a:cubicBezTo>
                    <a:pt x="1128" y="283"/>
                    <a:pt x="1134" y="285"/>
                    <a:pt x="1141" y="287"/>
                  </a:cubicBezTo>
                  <a:cubicBezTo>
                    <a:pt x="1144" y="283"/>
                    <a:pt x="1147" y="280"/>
                    <a:pt x="1150" y="276"/>
                  </a:cubicBezTo>
                  <a:cubicBezTo>
                    <a:pt x="1138" y="266"/>
                    <a:pt x="1125" y="250"/>
                    <a:pt x="1106" y="255"/>
                  </a:cubicBezTo>
                  <a:close/>
                  <a:moveTo>
                    <a:pt x="380" y="274"/>
                  </a:moveTo>
                  <a:cubicBezTo>
                    <a:pt x="383" y="276"/>
                    <a:pt x="386" y="277"/>
                    <a:pt x="389" y="278"/>
                  </a:cubicBezTo>
                  <a:cubicBezTo>
                    <a:pt x="391" y="272"/>
                    <a:pt x="392" y="266"/>
                    <a:pt x="394" y="260"/>
                  </a:cubicBezTo>
                  <a:cubicBezTo>
                    <a:pt x="387" y="262"/>
                    <a:pt x="383" y="268"/>
                    <a:pt x="380" y="274"/>
                  </a:cubicBezTo>
                  <a:close/>
                  <a:moveTo>
                    <a:pt x="413" y="273"/>
                  </a:moveTo>
                  <a:cubicBezTo>
                    <a:pt x="413" y="282"/>
                    <a:pt x="416" y="292"/>
                    <a:pt x="410" y="300"/>
                  </a:cubicBezTo>
                  <a:cubicBezTo>
                    <a:pt x="412" y="302"/>
                    <a:pt x="414" y="304"/>
                    <a:pt x="415" y="306"/>
                  </a:cubicBezTo>
                  <a:cubicBezTo>
                    <a:pt x="418" y="296"/>
                    <a:pt x="429" y="297"/>
                    <a:pt x="436" y="294"/>
                  </a:cubicBezTo>
                  <a:cubicBezTo>
                    <a:pt x="437" y="286"/>
                    <a:pt x="438" y="278"/>
                    <a:pt x="440" y="270"/>
                  </a:cubicBezTo>
                  <a:cubicBezTo>
                    <a:pt x="435" y="266"/>
                    <a:pt x="431" y="262"/>
                    <a:pt x="427" y="258"/>
                  </a:cubicBezTo>
                  <a:cubicBezTo>
                    <a:pt x="422" y="263"/>
                    <a:pt x="417" y="267"/>
                    <a:pt x="413" y="273"/>
                  </a:cubicBezTo>
                  <a:close/>
                  <a:moveTo>
                    <a:pt x="783" y="264"/>
                  </a:moveTo>
                  <a:cubicBezTo>
                    <a:pt x="782" y="267"/>
                    <a:pt x="782" y="272"/>
                    <a:pt x="782" y="275"/>
                  </a:cubicBezTo>
                  <a:cubicBezTo>
                    <a:pt x="779" y="280"/>
                    <a:pt x="776" y="284"/>
                    <a:pt x="773" y="289"/>
                  </a:cubicBezTo>
                  <a:cubicBezTo>
                    <a:pt x="780" y="289"/>
                    <a:pt x="786" y="289"/>
                    <a:pt x="793" y="289"/>
                  </a:cubicBezTo>
                  <a:cubicBezTo>
                    <a:pt x="792" y="279"/>
                    <a:pt x="792" y="268"/>
                    <a:pt x="783" y="264"/>
                  </a:cubicBezTo>
                  <a:close/>
                  <a:moveTo>
                    <a:pt x="459" y="296"/>
                  </a:moveTo>
                  <a:cubicBezTo>
                    <a:pt x="468" y="301"/>
                    <a:pt x="477" y="304"/>
                    <a:pt x="487" y="303"/>
                  </a:cubicBezTo>
                  <a:cubicBezTo>
                    <a:pt x="484" y="311"/>
                    <a:pt x="484" y="311"/>
                    <a:pt x="484" y="311"/>
                  </a:cubicBezTo>
                  <a:cubicBezTo>
                    <a:pt x="489" y="309"/>
                    <a:pt x="493" y="306"/>
                    <a:pt x="496" y="302"/>
                  </a:cubicBezTo>
                  <a:cubicBezTo>
                    <a:pt x="505" y="309"/>
                    <a:pt x="513" y="320"/>
                    <a:pt x="525" y="320"/>
                  </a:cubicBezTo>
                  <a:cubicBezTo>
                    <a:pt x="521" y="312"/>
                    <a:pt x="514" y="307"/>
                    <a:pt x="507" y="301"/>
                  </a:cubicBezTo>
                  <a:cubicBezTo>
                    <a:pt x="504" y="301"/>
                    <a:pt x="499" y="302"/>
                    <a:pt x="496" y="302"/>
                  </a:cubicBezTo>
                  <a:cubicBezTo>
                    <a:pt x="497" y="298"/>
                    <a:pt x="499" y="291"/>
                    <a:pt x="500" y="288"/>
                  </a:cubicBezTo>
                  <a:cubicBezTo>
                    <a:pt x="490" y="290"/>
                    <a:pt x="483" y="296"/>
                    <a:pt x="476" y="302"/>
                  </a:cubicBezTo>
                  <a:cubicBezTo>
                    <a:pt x="471" y="295"/>
                    <a:pt x="467" y="288"/>
                    <a:pt x="464" y="280"/>
                  </a:cubicBezTo>
                  <a:cubicBezTo>
                    <a:pt x="467" y="281"/>
                    <a:pt x="473" y="282"/>
                    <a:pt x="476" y="283"/>
                  </a:cubicBezTo>
                  <a:cubicBezTo>
                    <a:pt x="476" y="281"/>
                    <a:pt x="476" y="278"/>
                    <a:pt x="476" y="277"/>
                  </a:cubicBezTo>
                  <a:cubicBezTo>
                    <a:pt x="474" y="278"/>
                    <a:pt x="470" y="279"/>
                    <a:pt x="468" y="280"/>
                  </a:cubicBezTo>
                  <a:cubicBezTo>
                    <a:pt x="466" y="277"/>
                    <a:pt x="462" y="272"/>
                    <a:pt x="460" y="269"/>
                  </a:cubicBezTo>
                  <a:cubicBezTo>
                    <a:pt x="448" y="274"/>
                    <a:pt x="459" y="287"/>
                    <a:pt x="459" y="296"/>
                  </a:cubicBezTo>
                  <a:close/>
                  <a:moveTo>
                    <a:pt x="654" y="296"/>
                  </a:moveTo>
                  <a:cubicBezTo>
                    <a:pt x="663" y="290"/>
                    <a:pt x="664" y="279"/>
                    <a:pt x="662" y="269"/>
                  </a:cubicBezTo>
                  <a:cubicBezTo>
                    <a:pt x="648" y="269"/>
                    <a:pt x="656" y="287"/>
                    <a:pt x="654" y="296"/>
                  </a:cubicBezTo>
                  <a:close/>
                  <a:moveTo>
                    <a:pt x="797" y="273"/>
                  </a:moveTo>
                  <a:cubicBezTo>
                    <a:pt x="801" y="282"/>
                    <a:pt x="806" y="292"/>
                    <a:pt x="811" y="301"/>
                  </a:cubicBezTo>
                  <a:cubicBezTo>
                    <a:pt x="820" y="291"/>
                    <a:pt x="808" y="275"/>
                    <a:pt x="797" y="273"/>
                  </a:cubicBezTo>
                  <a:close/>
                  <a:moveTo>
                    <a:pt x="989" y="275"/>
                  </a:moveTo>
                  <a:cubicBezTo>
                    <a:pt x="990" y="279"/>
                    <a:pt x="993" y="283"/>
                    <a:pt x="998" y="285"/>
                  </a:cubicBezTo>
                  <a:cubicBezTo>
                    <a:pt x="998" y="288"/>
                    <a:pt x="997" y="293"/>
                    <a:pt x="997" y="295"/>
                  </a:cubicBezTo>
                  <a:cubicBezTo>
                    <a:pt x="999" y="294"/>
                    <a:pt x="1003" y="292"/>
                    <a:pt x="1006" y="292"/>
                  </a:cubicBezTo>
                  <a:cubicBezTo>
                    <a:pt x="1003" y="289"/>
                    <a:pt x="1000" y="286"/>
                    <a:pt x="998" y="284"/>
                  </a:cubicBezTo>
                  <a:cubicBezTo>
                    <a:pt x="1002" y="281"/>
                    <a:pt x="1006" y="278"/>
                    <a:pt x="1009" y="274"/>
                  </a:cubicBezTo>
                  <a:cubicBezTo>
                    <a:pt x="1002" y="274"/>
                    <a:pt x="996" y="274"/>
                    <a:pt x="989" y="275"/>
                  </a:cubicBezTo>
                  <a:close/>
                  <a:moveTo>
                    <a:pt x="444" y="278"/>
                  </a:moveTo>
                  <a:cubicBezTo>
                    <a:pt x="444" y="278"/>
                    <a:pt x="444" y="278"/>
                    <a:pt x="444" y="278"/>
                  </a:cubicBezTo>
                  <a:moveTo>
                    <a:pt x="628" y="291"/>
                  </a:moveTo>
                  <a:cubicBezTo>
                    <a:pt x="632" y="291"/>
                    <a:pt x="637" y="291"/>
                    <a:pt x="642" y="290"/>
                  </a:cubicBezTo>
                  <a:cubicBezTo>
                    <a:pt x="642" y="285"/>
                    <a:pt x="643" y="281"/>
                    <a:pt x="643" y="276"/>
                  </a:cubicBezTo>
                  <a:cubicBezTo>
                    <a:pt x="637" y="280"/>
                    <a:pt x="631" y="284"/>
                    <a:pt x="628" y="291"/>
                  </a:cubicBezTo>
                  <a:close/>
                  <a:moveTo>
                    <a:pt x="973" y="278"/>
                  </a:moveTo>
                  <a:cubicBezTo>
                    <a:pt x="970" y="283"/>
                    <a:pt x="966" y="288"/>
                    <a:pt x="962" y="293"/>
                  </a:cubicBezTo>
                  <a:cubicBezTo>
                    <a:pt x="966" y="295"/>
                    <a:pt x="969" y="298"/>
                    <a:pt x="972" y="300"/>
                  </a:cubicBezTo>
                  <a:cubicBezTo>
                    <a:pt x="965" y="302"/>
                    <a:pt x="965" y="302"/>
                    <a:pt x="965" y="302"/>
                  </a:cubicBezTo>
                  <a:cubicBezTo>
                    <a:pt x="967" y="308"/>
                    <a:pt x="969" y="314"/>
                    <a:pt x="971" y="320"/>
                  </a:cubicBezTo>
                  <a:cubicBezTo>
                    <a:pt x="976" y="316"/>
                    <a:pt x="980" y="312"/>
                    <a:pt x="980" y="306"/>
                  </a:cubicBezTo>
                  <a:cubicBezTo>
                    <a:pt x="987" y="307"/>
                    <a:pt x="994" y="308"/>
                    <a:pt x="1001" y="309"/>
                  </a:cubicBezTo>
                  <a:cubicBezTo>
                    <a:pt x="1000" y="306"/>
                    <a:pt x="997" y="301"/>
                    <a:pt x="996" y="299"/>
                  </a:cubicBezTo>
                  <a:cubicBezTo>
                    <a:pt x="986" y="301"/>
                    <a:pt x="977" y="297"/>
                    <a:pt x="968" y="293"/>
                  </a:cubicBezTo>
                  <a:cubicBezTo>
                    <a:pt x="971" y="291"/>
                    <a:pt x="978" y="287"/>
                    <a:pt x="982" y="285"/>
                  </a:cubicBezTo>
                  <a:cubicBezTo>
                    <a:pt x="981" y="283"/>
                    <a:pt x="981" y="280"/>
                    <a:pt x="981" y="278"/>
                  </a:cubicBezTo>
                  <a:cubicBezTo>
                    <a:pt x="979" y="278"/>
                    <a:pt x="975" y="278"/>
                    <a:pt x="973" y="278"/>
                  </a:cubicBezTo>
                  <a:close/>
                  <a:moveTo>
                    <a:pt x="394" y="288"/>
                  </a:moveTo>
                  <a:cubicBezTo>
                    <a:pt x="397" y="291"/>
                    <a:pt x="397" y="298"/>
                    <a:pt x="402" y="298"/>
                  </a:cubicBezTo>
                  <a:cubicBezTo>
                    <a:pt x="408" y="294"/>
                    <a:pt x="407" y="286"/>
                    <a:pt x="407" y="280"/>
                  </a:cubicBezTo>
                  <a:cubicBezTo>
                    <a:pt x="403" y="283"/>
                    <a:pt x="398" y="285"/>
                    <a:pt x="394" y="288"/>
                  </a:cubicBezTo>
                  <a:close/>
                  <a:moveTo>
                    <a:pt x="722" y="282"/>
                  </a:moveTo>
                  <a:cubicBezTo>
                    <a:pt x="719" y="292"/>
                    <a:pt x="712" y="304"/>
                    <a:pt x="714" y="314"/>
                  </a:cubicBezTo>
                  <a:cubicBezTo>
                    <a:pt x="730" y="312"/>
                    <a:pt x="727" y="292"/>
                    <a:pt x="730" y="280"/>
                  </a:cubicBezTo>
                  <a:cubicBezTo>
                    <a:pt x="728" y="280"/>
                    <a:pt x="724" y="281"/>
                    <a:pt x="722" y="282"/>
                  </a:cubicBezTo>
                  <a:close/>
                  <a:moveTo>
                    <a:pt x="378" y="284"/>
                  </a:moveTo>
                  <a:cubicBezTo>
                    <a:pt x="373" y="292"/>
                    <a:pt x="371" y="304"/>
                    <a:pt x="379" y="311"/>
                  </a:cubicBezTo>
                  <a:cubicBezTo>
                    <a:pt x="382" y="302"/>
                    <a:pt x="384" y="292"/>
                    <a:pt x="378" y="284"/>
                  </a:cubicBezTo>
                  <a:close/>
                  <a:moveTo>
                    <a:pt x="598" y="286"/>
                  </a:moveTo>
                  <a:cubicBezTo>
                    <a:pt x="597" y="290"/>
                    <a:pt x="597" y="294"/>
                    <a:pt x="598" y="299"/>
                  </a:cubicBezTo>
                  <a:cubicBezTo>
                    <a:pt x="607" y="299"/>
                    <a:pt x="615" y="293"/>
                    <a:pt x="620" y="285"/>
                  </a:cubicBezTo>
                  <a:cubicBezTo>
                    <a:pt x="613" y="285"/>
                    <a:pt x="606" y="285"/>
                    <a:pt x="598" y="286"/>
                  </a:cubicBezTo>
                  <a:close/>
                  <a:moveTo>
                    <a:pt x="920" y="285"/>
                  </a:moveTo>
                  <a:cubicBezTo>
                    <a:pt x="914" y="295"/>
                    <a:pt x="908" y="305"/>
                    <a:pt x="901" y="315"/>
                  </a:cubicBezTo>
                  <a:cubicBezTo>
                    <a:pt x="905" y="316"/>
                    <a:pt x="908" y="317"/>
                    <a:pt x="912" y="319"/>
                  </a:cubicBezTo>
                  <a:cubicBezTo>
                    <a:pt x="918" y="310"/>
                    <a:pt x="924" y="301"/>
                    <a:pt x="926" y="290"/>
                  </a:cubicBezTo>
                  <a:cubicBezTo>
                    <a:pt x="924" y="288"/>
                    <a:pt x="922" y="287"/>
                    <a:pt x="920" y="285"/>
                  </a:cubicBezTo>
                  <a:close/>
                  <a:moveTo>
                    <a:pt x="932" y="306"/>
                  </a:moveTo>
                  <a:cubicBezTo>
                    <a:pt x="938" y="300"/>
                    <a:pt x="944" y="293"/>
                    <a:pt x="943" y="283"/>
                  </a:cubicBezTo>
                  <a:cubicBezTo>
                    <a:pt x="936" y="288"/>
                    <a:pt x="933" y="297"/>
                    <a:pt x="932" y="306"/>
                  </a:cubicBezTo>
                  <a:close/>
                  <a:moveTo>
                    <a:pt x="946" y="311"/>
                  </a:moveTo>
                  <a:cubicBezTo>
                    <a:pt x="958" y="309"/>
                    <a:pt x="956" y="297"/>
                    <a:pt x="954" y="288"/>
                  </a:cubicBezTo>
                  <a:cubicBezTo>
                    <a:pt x="949" y="295"/>
                    <a:pt x="939" y="302"/>
                    <a:pt x="946" y="311"/>
                  </a:cubicBezTo>
                  <a:close/>
                  <a:moveTo>
                    <a:pt x="523" y="300"/>
                  </a:moveTo>
                  <a:cubicBezTo>
                    <a:pt x="527" y="306"/>
                    <a:pt x="531" y="311"/>
                    <a:pt x="535" y="317"/>
                  </a:cubicBezTo>
                  <a:cubicBezTo>
                    <a:pt x="537" y="317"/>
                    <a:pt x="541" y="317"/>
                    <a:pt x="543" y="317"/>
                  </a:cubicBezTo>
                  <a:cubicBezTo>
                    <a:pt x="541" y="314"/>
                    <a:pt x="540" y="311"/>
                    <a:pt x="538" y="308"/>
                  </a:cubicBezTo>
                  <a:cubicBezTo>
                    <a:pt x="538" y="302"/>
                    <a:pt x="539" y="297"/>
                    <a:pt x="539" y="292"/>
                  </a:cubicBezTo>
                  <a:cubicBezTo>
                    <a:pt x="534" y="294"/>
                    <a:pt x="528" y="297"/>
                    <a:pt x="523" y="300"/>
                  </a:cubicBezTo>
                  <a:close/>
                  <a:moveTo>
                    <a:pt x="1008" y="293"/>
                  </a:moveTo>
                  <a:cubicBezTo>
                    <a:pt x="1012" y="300"/>
                    <a:pt x="1021" y="302"/>
                    <a:pt x="1029" y="302"/>
                  </a:cubicBezTo>
                  <a:cubicBezTo>
                    <a:pt x="1024" y="296"/>
                    <a:pt x="1016" y="293"/>
                    <a:pt x="1008" y="293"/>
                  </a:cubicBezTo>
                  <a:close/>
                  <a:moveTo>
                    <a:pt x="341" y="297"/>
                  </a:moveTo>
                  <a:cubicBezTo>
                    <a:pt x="341" y="300"/>
                    <a:pt x="342" y="305"/>
                    <a:pt x="342" y="308"/>
                  </a:cubicBezTo>
                  <a:cubicBezTo>
                    <a:pt x="334" y="306"/>
                    <a:pt x="334" y="306"/>
                    <a:pt x="334" y="306"/>
                  </a:cubicBezTo>
                  <a:cubicBezTo>
                    <a:pt x="335" y="309"/>
                    <a:pt x="336" y="314"/>
                    <a:pt x="336" y="317"/>
                  </a:cubicBezTo>
                  <a:cubicBezTo>
                    <a:pt x="334" y="316"/>
                    <a:pt x="329" y="315"/>
                    <a:pt x="326" y="315"/>
                  </a:cubicBezTo>
                  <a:cubicBezTo>
                    <a:pt x="308" y="332"/>
                    <a:pt x="292" y="351"/>
                    <a:pt x="277" y="371"/>
                  </a:cubicBezTo>
                  <a:cubicBezTo>
                    <a:pt x="280" y="375"/>
                    <a:pt x="282" y="380"/>
                    <a:pt x="283" y="384"/>
                  </a:cubicBezTo>
                  <a:cubicBezTo>
                    <a:pt x="289" y="387"/>
                    <a:pt x="294" y="389"/>
                    <a:pt x="299" y="392"/>
                  </a:cubicBezTo>
                  <a:cubicBezTo>
                    <a:pt x="299" y="389"/>
                    <a:pt x="299" y="383"/>
                    <a:pt x="298" y="380"/>
                  </a:cubicBezTo>
                  <a:cubicBezTo>
                    <a:pt x="304" y="375"/>
                    <a:pt x="310" y="371"/>
                    <a:pt x="317" y="368"/>
                  </a:cubicBezTo>
                  <a:cubicBezTo>
                    <a:pt x="317" y="357"/>
                    <a:pt x="315" y="344"/>
                    <a:pt x="325" y="336"/>
                  </a:cubicBezTo>
                  <a:cubicBezTo>
                    <a:pt x="333" y="331"/>
                    <a:pt x="343" y="333"/>
                    <a:pt x="353" y="334"/>
                  </a:cubicBezTo>
                  <a:cubicBezTo>
                    <a:pt x="350" y="331"/>
                    <a:pt x="350" y="331"/>
                    <a:pt x="350" y="331"/>
                  </a:cubicBezTo>
                  <a:cubicBezTo>
                    <a:pt x="352" y="331"/>
                    <a:pt x="356" y="331"/>
                    <a:pt x="358" y="330"/>
                  </a:cubicBezTo>
                  <a:cubicBezTo>
                    <a:pt x="356" y="340"/>
                    <a:pt x="363" y="346"/>
                    <a:pt x="369" y="351"/>
                  </a:cubicBezTo>
                  <a:cubicBezTo>
                    <a:pt x="368" y="345"/>
                    <a:pt x="366" y="339"/>
                    <a:pt x="364" y="332"/>
                  </a:cubicBezTo>
                  <a:cubicBezTo>
                    <a:pt x="359" y="329"/>
                    <a:pt x="355" y="325"/>
                    <a:pt x="353" y="319"/>
                  </a:cubicBezTo>
                  <a:cubicBezTo>
                    <a:pt x="349" y="316"/>
                    <a:pt x="345" y="312"/>
                    <a:pt x="342" y="309"/>
                  </a:cubicBezTo>
                  <a:cubicBezTo>
                    <a:pt x="345" y="305"/>
                    <a:pt x="348" y="301"/>
                    <a:pt x="351" y="298"/>
                  </a:cubicBezTo>
                  <a:cubicBezTo>
                    <a:pt x="348" y="297"/>
                    <a:pt x="343" y="297"/>
                    <a:pt x="341" y="297"/>
                  </a:cubicBezTo>
                  <a:close/>
                  <a:moveTo>
                    <a:pt x="389" y="297"/>
                  </a:moveTo>
                  <a:cubicBezTo>
                    <a:pt x="387" y="303"/>
                    <a:pt x="386" y="310"/>
                    <a:pt x="385" y="316"/>
                  </a:cubicBezTo>
                  <a:cubicBezTo>
                    <a:pt x="393" y="318"/>
                    <a:pt x="401" y="320"/>
                    <a:pt x="410" y="321"/>
                  </a:cubicBezTo>
                  <a:cubicBezTo>
                    <a:pt x="414" y="307"/>
                    <a:pt x="396" y="305"/>
                    <a:pt x="389" y="297"/>
                  </a:cubicBezTo>
                  <a:close/>
                  <a:moveTo>
                    <a:pt x="547" y="316"/>
                  </a:moveTo>
                  <a:cubicBezTo>
                    <a:pt x="559" y="316"/>
                    <a:pt x="564" y="305"/>
                    <a:pt x="568" y="296"/>
                  </a:cubicBezTo>
                  <a:cubicBezTo>
                    <a:pt x="558" y="298"/>
                    <a:pt x="552" y="308"/>
                    <a:pt x="547" y="316"/>
                  </a:cubicBezTo>
                  <a:close/>
                  <a:moveTo>
                    <a:pt x="763" y="302"/>
                  </a:moveTo>
                  <a:cubicBezTo>
                    <a:pt x="767" y="302"/>
                    <a:pt x="775" y="302"/>
                    <a:pt x="779" y="302"/>
                  </a:cubicBezTo>
                  <a:cubicBezTo>
                    <a:pt x="774" y="316"/>
                    <a:pt x="759" y="312"/>
                    <a:pt x="750" y="305"/>
                  </a:cubicBezTo>
                  <a:cubicBezTo>
                    <a:pt x="754" y="321"/>
                    <a:pt x="745" y="334"/>
                    <a:pt x="740" y="348"/>
                  </a:cubicBezTo>
                  <a:cubicBezTo>
                    <a:pt x="742" y="359"/>
                    <a:pt x="750" y="366"/>
                    <a:pt x="760" y="369"/>
                  </a:cubicBezTo>
                  <a:cubicBezTo>
                    <a:pt x="761" y="367"/>
                    <a:pt x="764" y="363"/>
                    <a:pt x="766" y="360"/>
                  </a:cubicBezTo>
                  <a:cubicBezTo>
                    <a:pt x="764" y="354"/>
                    <a:pt x="763" y="348"/>
                    <a:pt x="762" y="342"/>
                  </a:cubicBezTo>
                  <a:cubicBezTo>
                    <a:pt x="758" y="348"/>
                    <a:pt x="756" y="359"/>
                    <a:pt x="747" y="359"/>
                  </a:cubicBezTo>
                  <a:cubicBezTo>
                    <a:pt x="749" y="344"/>
                    <a:pt x="756" y="331"/>
                    <a:pt x="762" y="318"/>
                  </a:cubicBezTo>
                  <a:cubicBezTo>
                    <a:pt x="767" y="321"/>
                    <a:pt x="767" y="328"/>
                    <a:pt x="769" y="333"/>
                  </a:cubicBezTo>
                  <a:cubicBezTo>
                    <a:pt x="773" y="330"/>
                    <a:pt x="777" y="327"/>
                    <a:pt x="782" y="324"/>
                  </a:cubicBezTo>
                  <a:cubicBezTo>
                    <a:pt x="771" y="314"/>
                    <a:pt x="785" y="305"/>
                    <a:pt x="792" y="297"/>
                  </a:cubicBezTo>
                  <a:cubicBezTo>
                    <a:pt x="782" y="299"/>
                    <a:pt x="768" y="292"/>
                    <a:pt x="763" y="302"/>
                  </a:cubicBezTo>
                  <a:close/>
                  <a:moveTo>
                    <a:pt x="355" y="303"/>
                  </a:moveTo>
                  <a:cubicBezTo>
                    <a:pt x="348" y="311"/>
                    <a:pt x="361" y="313"/>
                    <a:pt x="367" y="315"/>
                  </a:cubicBezTo>
                  <a:cubicBezTo>
                    <a:pt x="367" y="308"/>
                    <a:pt x="363" y="296"/>
                    <a:pt x="355" y="303"/>
                  </a:cubicBezTo>
                  <a:close/>
                  <a:moveTo>
                    <a:pt x="810" y="316"/>
                  </a:moveTo>
                  <a:cubicBezTo>
                    <a:pt x="816" y="316"/>
                    <a:pt x="823" y="320"/>
                    <a:pt x="829" y="317"/>
                  </a:cubicBezTo>
                  <a:cubicBezTo>
                    <a:pt x="831" y="312"/>
                    <a:pt x="833" y="307"/>
                    <a:pt x="835" y="302"/>
                  </a:cubicBezTo>
                  <a:cubicBezTo>
                    <a:pt x="824" y="301"/>
                    <a:pt x="814" y="306"/>
                    <a:pt x="810" y="316"/>
                  </a:cubicBezTo>
                  <a:close/>
                  <a:moveTo>
                    <a:pt x="418" y="310"/>
                  </a:moveTo>
                  <a:cubicBezTo>
                    <a:pt x="416" y="317"/>
                    <a:pt x="418" y="323"/>
                    <a:pt x="423" y="327"/>
                  </a:cubicBezTo>
                  <a:cubicBezTo>
                    <a:pt x="429" y="320"/>
                    <a:pt x="431" y="312"/>
                    <a:pt x="431" y="304"/>
                  </a:cubicBezTo>
                  <a:cubicBezTo>
                    <a:pt x="427" y="306"/>
                    <a:pt x="422" y="308"/>
                    <a:pt x="418" y="310"/>
                  </a:cubicBezTo>
                  <a:close/>
                  <a:moveTo>
                    <a:pt x="445" y="305"/>
                  </a:moveTo>
                  <a:cubicBezTo>
                    <a:pt x="440" y="305"/>
                    <a:pt x="439" y="314"/>
                    <a:pt x="445" y="315"/>
                  </a:cubicBezTo>
                  <a:cubicBezTo>
                    <a:pt x="451" y="315"/>
                    <a:pt x="452" y="305"/>
                    <a:pt x="445" y="305"/>
                  </a:cubicBezTo>
                  <a:close/>
                  <a:moveTo>
                    <a:pt x="564" y="319"/>
                  </a:moveTo>
                  <a:cubicBezTo>
                    <a:pt x="575" y="321"/>
                    <a:pt x="584" y="313"/>
                    <a:pt x="589" y="304"/>
                  </a:cubicBezTo>
                  <a:cubicBezTo>
                    <a:pt x="579" y="305"/>
                    <a:pt x="570" y="311"/>
                    <a:pt x="564" y="319"/>
                  </a:cubicBezTo>
                  <a:close/>
                  <a:moveTo>
                    <a:pt x="1037" y="296"/>
                  </a:moveTo>
                  <a:cubicBezTo>
                    <a:pt x="1037" y="300"/>
                    <a:pt x="1037" y="307"/>
                    <a:pt x="1037" y="310"/>
                  </a:cubicBezTo>
                  <a:cubicBezTo>
                    <a:pt x="1027" y="314"/>
                    <a:pt x="1018" y="307"/>
                    <a:pt x="1009" y="306"/>
                  </a:cubicBezTo>
                  <a:cubicBezTo>
                    <a:pt x="1003" y="315"/>
                    <a:pt x="991" y="320"/>
                    <a:pt x="989" y="331"/>
                  </a:cubicBezTo>
                  <a:cubicBezTo>
                    <a:pt x="988" y="339"/>
                    <a:pt x="984" y="346"/>
                    <a:pt x="981" y="353"/>
                  </a:cubicBezTo>
                  <a:cubicBezTo>
                    <a:pt x="985" y="356"/>
                    <a:pt x="989" y="358"/>
                    <a:pt x="994" y="360"/>
                  </a:cubicBezTo>
                  <a:cubicBezTo>
                    <a:pt x="992" y="340"/>
                    <a:pt x="1015" y="331"/>
                    <a:pt x="1032" y="335"/>
                  </a:cubicBezTo>
                  <a:cubicBezTo>
                    <a:pt x="1041" y="342"/>
                    <a:pt x="1037" y="358"/>
                    <a:pt x="1028" y="363"/>
                  </a:cubicBezTo>
                  <a:cubicBezTo>
                    <a:pt x="1017" y="370"/>
                    <a:pt x="1005" y="366"/>
                    <a:pt x="994" y="365"/>
                  </a:cubicBezTo>
                  <a:cubicBezTo>
                    <a:pt x="990" y="376"/>
                    <a:pt x="1004" y="380"/>
                    <a:pt x="1009" y="387"/>
                  </a:cubicBezTo>
                  <a:cubicBezTo>
                    <a:pt x="1017" y="375"/>
                    <a:pt x="1030" y="368"/>
                    <a:pt x="1043" y="362"/>
                  </a:cubicBezTo>
                  <a:cubicBezTo>
                    <a:pt x="1050" y="355"/>
                    <a:pt x="1052" y="345"/>
                    <a:pt x="1056" y="336"/>
                  </a:cubicBezTo>
                  <a:cubicBezTo>
                    <a:pt x="1065" y="347"/>
                    <a:pt x="1066" y="362"/>
                    <a:pt x="1069" y="376"/>
                  </a:cubicBezTo>
                  <a:cubicBezTo>
                    <a:pt x="1078" y="378"/>
                    <a:pt x="1087" y="376"/>
                    <a:pt x="1096" y="375"/>
                  </a:cubicBezTo>
                  <a:cubicBezTo>
                    <a:pt x="1090" y="374"/>
                    <a:pt x="1083" y="373"/>
                    <a:pt x="1079" y="367"/>
                  </a:cubicBezTo>
                  <a:cubicBezTo>
                    <a:pt x="1086" y="365"/>
                    <a:pt x="1093" y="363"/>
                    <a:pt x="1099" y="361"/>
                  </a:cubicBezTo>
                  <a:cubicBezTo>
                    <a:pt x="1080" y="338"/>
                    <a:pt x="1061" y="315"/>
                    <a:pt x="1037" y="296"/>
                  </a:cubicBezTo>
                  <a:close/>
                  <a:moveTo>
                    <a:pt x="461" y="308"/>
                  </a:moveTo>
                  <a:cubicBezTo>
                    <a:pt x="458" y="313"/>
                    <a:pt x="466" y="321"/>
                    <a:pt x="470" y="316"/>
                  </a:cubicBezTo>
                  <a:cubicBezTo>
                    <a:pt x="473" y="311"/>
                    <a:pt x="465" y="303"/>
                    <a:pt x="461" y="308"/>
                  </a:cubicBezTo>
                  <a:close/>
                  <a:moveTo>
                    <a:pt x="595" y="307"/>
                  </a:moveTo>
                  <a:cubicBezTo>
                    <a:pt x="595" y="311"/>
                    <a:pt x="595" y="319"/>
                    <a:pt x="595" y="323"/>
                  </a:cubicBezTo>
                  <a:cubicBezTo>
                    <a:pt x="593" y="324"/>
                    <a:pt x="588" y="326"/>
                    <a:pt x="585" y="327"/>
                  </a:cubicBezTo>
                  <a:cubicBezTo>
                    <a:pt x="583" y="322"/>
                    <a:pt x="583" y="322"/>
                    <a:pt x="583" y="322"/>
                  </a:cubicBezTo>
                  <a:cubicBezTo>
                    <a:pt x="578" y="325"/>
                    <a:pt x="573" y="328"/>
                    <a:pt x="568" y="331"/>
                  </a:cubicBezTo>
                  <a:cubicBezTo>
                    <a:pt x="565" y="328"/>
                    <a:pt x="561" y="326"/>
                    <a:pt x="557" y="323"/>
                  </a:cubicBezTo>
                  <a:cubicBezTo>
                    <a:pt x="552" y="327"/>
                    <a:pt x="548" y="331"/>
                    <a:pt x="544" y="334"/>
                  </a:cubicBezTo>
                  <a:cubicBezTo>
                    <a:pt x="543" y="321"/>
                    <a:pt x="531" y="328"/>
                    <a:pt x="526" y="334"/>
                  </a:cubicBezTo>
                  <a:cubicBezTo>
                    <a:pt x="530" y="336"/>
                    <a:pt x="534" y="337"/>
                    <a:pt x="538" y="339"/>
                  </a:cubicBezTo>
                  <a:cubicBezTo>
                    <a:pt x="543" y="337"/>
                    <a:pt x="548" y="334"/>
                    <a:pt x="553" y="332"/>
                  </a:cubicBezTo>
                  <a:cubicBezTo>
                    <a:pt x="552" y="344"/>
                    <a:pt x="540" y="347"/>
                    <a:pt x="532" y="352"/>
                  </a:cubicBezTo>
                  <a:cubicBezTo>
                    <a:pt x="535" y="356"/>
                    <a:pt x="538" y="359"/>
                    <a:pt x="540" y="363"/>
                  </a:cubicBezTo>
                  <a:cubicBezTo>
                    <a:pt x="546" y="356"/>
                    <a:pt x="549" y="343"/>
                    <a:pt x="560" y="345"/>
                  </a:cubicBezTo>
                  <a:cubicBezTo>
                    <a:pt x="567" y="353"/>
                    <a:pt x="575" y="360"/>
                    <a:pt x="579" y="369"/>
                  </a:cubicBezTo>
                  <a:cubicBezTo>
                    <a:pt x="581" y="376"/>
                    <a:pt x="578" y="383"/>
                    <a:pt x="577" y="390"/>
                  </a:cubicBezTo>
                  <a:cubicBezTo>
                    <a:pt x="566" y="392"/>
                    <a:pt x="557" y="384"/>
                    <a:pt x="548" y="380"/>
                  </a:cubicBezTo>
                  <a:cubicBezTo>
                    <a:pt x="549" y="388"/>
                    <a:pt x="551" y="396"/>
                    <a:pt x="552" y="404"/>
                  </a:cubicBezTo>
                  <a:cubicBezTo>
                    <a:pt x="560" y="402"/>
                    <a:pt x="571" y="404"/>
                    <a:pt x="575" y="395"/>
                  </a:cubicBezTo>
                  <a:cubicBezTo>
                    <a:pt x="577" y="387"/>
                    <a:pt x="584" y="389"/>
                    <a:pt x="591" y="389"/>
                  </a:cubicBezTo>
                  <a:cubicBezTo>
                    <a:pt x="589" y="378"/>
                    <a:pt x="591" y="368"/>
                    <a:pt x="594" y="358"/>
                  </a:cubicBezTo>
                  <a:cubicBezTo>
                    <a:pt x="587" y="357"/>
                    <a:pt x="577" y="361"/>
                    <a:pt x="574" y="352"/>
                  </a:cubicBezTo>
                  <a:cubicBezTo>
                    <a:pt x="577" y="345"/>
                    <a:pt x="581" y="339"/>
                    <a:pt x="583" y="331"/>
                  </a:cubicBezTo>
                  <a:cubicBezTo>
                    <a:pt x="591" y="331"/>
                    <a:pt x="600" y="330"/>
                    <a:pt x="608" y="327"/>
                  </a:cubicBezTo>
                  <a:cubicBezTo>
                    <a:pt x="606" y="319"/>
                    <a:pt x="606" y="307"/>
                    <a:pt x="595" y="307"/>
                  </a:cubicBezTo>
                  <a:close/>
                  <a:moveTo>
                    <a:pt x="611" y="307"/>
                  </a:moveTo>
                  <a:cubicBezTo>
                    <a:pt x="615" y="317"/>
                    <a:pt x="622" y="325"/>
                    <a:pt x="629" y="332"/>
                  </a:cubicBezTo>
                  <a:cubicBezTo>
                    <a:pt x="633" y="320"/>
                    <a:pt x="622" y="309"/>
                    <a:pt x="611" y="307"/>
                  </a:cubicBezTo>
                  <a:close/>
                  <a:moveTo>
                    <a:pt x="856" y="321"/>
                  </a:moveTo>
                  <a:cubicBezTo>
                    <a:pt x="862" y="318"/>
                    <a:pt x="859" y="306"/>
                    <a:pt x="852" y="307"/>
                  </a:cubicBezTo>
                  <a:cubicBezTo>
                    <a:pt x="845" y="310"/>
                    <a:pt x="849" y="322"/>
                    <a:pt x="856" y="321"/>
                  </a:cubicBezTo>
                  <a:close/>
                  <a:moveTo>
                    <a:pt x="732" y="321"/>
                  </a:moveTo>
                  <a:cubicBezTo>
                    <a:pt x="736" y="324"/>
                    <a:pt x="740" y="327"/>
                    <a:pt x="744" y="329"/>
                  </a:cubicBezTo>
                  <a:cubicBezTo>
                    <a:pt x="743" y="324"/>
                    <a:pt x="743" y="318"/>
                    <a:pt x="742" y="312"/>
                  </a:cubicBezTo>
                  <a:cubicBezTo>
                    <a:pt x="739" y="315"/>
                    <a:pt x="736" y="318"/>
                    <a:pt x="732" y="321"/>
                  </a:cubicBezTo>
                  <a:close/>
                  <a:moveTo>
                    <a:pt x="925" y="312"/>
                  </a:moveTo>
                  <a:cubicBezTo>
                    <a:pt x="925" y="312"/>
                    <a:pt x="925" y="312"/>
                    <a:pt x="925" y="312"/>
                  </a:cubicBezTo>
                  <a:moveTo>
                    <a:pt x="954" y="312"/>
                  </a:moveTo>
                  <a:cubicBezTo>
                    <a:pt x="952" y="318"/>
                    <a:pt x="954" y="320"/>
                    <a:pt x="960" y="318"/>
                  </a:cubicBezTo>
                  <a:cubicBezTo>
                    <a:pt x="963" y="312"/>
                    <a:pt x="961" y="310"/>
                    <a:pt x="954" y="312"/>
                  </a:cubicBezTo>
                  <a:close/>
                  <a:moveTo>
                    <a:pt x="453" y="318"/>
                  </a:moveTo>
                  <a:cubicBezTo>
                    <a:pt x="452" y="321"/>
                    <a:pt x="449" y="325"/>
                    <a:pt x="448" y="328"/>
                  </a:cubicBezTo>
                  <a:cubicBezTo>
                    <a:pt x="443" y="326"/>
                    <a:pt x="439" y="323"/>
                    <a:pt x="434" y="321"/>
                  </a:cubicBezTo>
                  <a:cubicBezTo>
                    <a:pt x="434" y="337"/>
                    <a:pt x="433" y="353"/>
                    <a:pt x="433" y="368"/>
                  </a:cubicBezTo>
                  <a:cubicBezTo>
                    <a:pt x="435" y="371"/>
                    <a:pt x="437" y="374"/>
                    <a:pt x="440" y="377"/>
                  </a:cubicBezTo>
                  <a:cubicBezTo>
                    <a:pt x="445" y="364"/>
                    <a:pt x="438" y="350"/>
                    <a:pt x="442" y="337"/>
                  </a:cubicBezTo>
                  <a:cubicBezTo>
                    <a:pt x="446" y="331"/>
                    <a:pt x="458" y="326"/>
                    <a:pt x="463" y="333"/>
                  </a:cubicBezTo>
                  <a:cubicBezTo>
                    <a:pt x="463" y="341"/>
                    <a:pt x="459" y="348"/>
                    <a:pt x="457" y="355"/>
                  </a:cubicBezTo>
                  <a:cubicBezTo>
                    <a:pt x="461" y="358"/>
                    <a:pt x="465" y="362"/>
                    <a:pt x="469" y="366"/>
                  </a:cubicBezTo>
                  <a:cubicBezTo>
                    <a:pt x="471" y="365"/>
                    <a:pt x="473" y="364"/>
                    <a:pt x="475" y="363"/>
                  </a:cubicBezTo>
                  <a:cubicBezTo>
                    <a:pt x="470" y="361"/>
                    <a:pt x="466" y="358"/>
                    <a:pt x="462" y="355"/>
                  </a:cubicBezTo>
                  <a:cubicBezTo>
                    <a:pt x="469" y="348"/>
                    <a:pt x="476" y="341"/>
                    <a:pt x="483" y="334"/>
                  </a:cubicBezTo>
                  <a:cubicBezTo>
                    <a:pt x="496" y="335"/>
                    <a:pt x="508" y="332"/>
                    <a:pt x="520" y="331"/>
                  </a:cubicBezTo>
                  <a:cubicBezTo>
                    <a:pt x="511" y="326"/>
                    <a:pt x="503" y="321"/>
                    <a:pt x="497" y="313"/>
                  </a:cubicBezTo>
                  <a:cubicBezTo>
                    <a:pt x="486" y="328"/>
                    <a:pt x="466" y="332"/>
                    <a:pt x="453" y="318"/>
                  </a:cubicBezTo>
                  <a:close/>
                  <a:moveTo>
                    <a:pt x="833" y="326"/>
                  </a:moveTo>
                  <a:cubicBezTo>
                    <a:pt x="827" y="326"/>
                    <a:pt x="820" y="326"/>
                    <a:pt x="814" y="326"/>
                  </a:cubicBezTo>
                  <a:cubicBezTo>
                    <a:pt x="809" y="332"/>
                    <a:pt x="804" y="339"/>
                    <a:pt x="799" y="346"/>
                  </a:cubicBezTo>
                  <a:cubicBezTo>
                    <a:pt x="798" y="355"/>
                    <a:pt x="798" y="364"/>
                    <a:pt x="790" y="370"/>
                  </a:cubicBezTo>
                  <a:cubicBezTo>
                    <a:pt x="780" y="370"/>
                    <a:pt x="768" y="368"/>
                    <a:pt x="766" y="380"/>
                  </a:cubicBezTo>
                  <a:cubicBezTo>
                    <a:pt x="780" y="374"/>
                    <a:pt x="797" y="381"/>
                    <a:pt x="805" y="394"/>
                  </a:cubicBezTo>
                  <a:cubicBezTo>
                    <a:pt x="812" y="388"/>
                    <a:pt x="819" y="382"/>
                    <a:pt x="821" y="372"/>
                  </a:cubicBezTo>
                  <a:cubicBezTo>
                    <a:pt x="825" y="362"/>
                    <a:pt x="838" y="366"/>
                    <a:pt x="846" y="364"/>
                  </a:cubicBezTo>
                  <a:cubicBezTo>
                    <a:pt x="840" y="357"/>
                    <a:pt x="829" y="359"/>
                    <a:pt x="823" y="353"/>
                  </a:cubicBezTo>
                  <a:cubicBezTo>
                    <a:pt x="821" y="347"/>
                    <a:pt x="821" y="341"/>
                    <a:pt x="822" y="335"/>
                  </a:cubicBezTo>
                  <a:cubicBezTo>
                    <a:pt x="825" y="334"/>
                    <a:pt x="831" y="334"/>
                    <a:pt x="834" y="334"/>
                  </a:cubicBezTo>
                  <a:cubicBezTo>
                    <a:pt x="832" y="338"/>
                    <a:pt x="829" y="342"/>
                    <a:pt x="827" y="347"/>
                  </a:cubicBezTo>
                  <a:cubicBezTo>
                    <a:pt x="828" y="348"/>
                    <a:pt x="832" y="351"/>
                    <a:pt x="834" y="352"/>
                  </a:cubicBezTo>
                  <a:cubicBezTo>
                    <a:pt x="832" y="341"/>
                    <a:pt x="832" y="341"/>
                    <a:pt x="832" y="341"/>
                  </a:cubicBezTo>
                  <a:cubicBezTo>
                    <a:pt x="835" y="342"/>
                    <a:pt x="840" y="343"/>
                    <a:pt x="842" y="344"/>
                  </a:cubicBezTo>
                  <a:cubicBezTo>
                    <a:pt x="842" y="334"/>
                    <a:pt x="843" y="324"/>
                    <a:pt x="843" y="314"/>
                  </a:cubicBezTo>
                  <a:cubicBezTo>
                    <a:pt x="839" y="318"/>
                    <a:pt x="836" y="322"/>
                    <a:pt x="833" y="326"/>
                  </a:cubicBezTo>
                  <a:close/>
                  <a:moveTo>
                    <a:pt x="939" y="343"/>
                  </a:moveTo>
                  <a:cubicBezTo>
                    <a:pt x="937" y="349"/>
                    <a:pt x="931" y="351"/>
                    <a:pt x="926" y="354"/>
                  </a:cubicBezTo>
                  <a:cubicBezTo>
                    <a:pt x="926" y="357"/>
                    <a:pt x="926" y="361"/>
                    <a:pt x="926" y="363"/>
                  </a:cubicBezTo>
                  <a:cubicBezTo>
                    <a:pt x="927" y="363"/>
                    <a:pt x="928" y="364"/>
                    <a:pt x="929" y="364"/>
                  </a:cubicBezTo>
                  <a:cubicBezTo>
                    <a:pt x="931" y="360"/>
                    <a:pt x="934" y="354"/>
                    <a:pt x="936" y="350"/>
                  </a:cubicBezTo>
                  <a:cubicBezTo>
                    <a:pt x="938" y="358"/>
                    <a:pt x="940" y="366"/>
                    <a:pt x="943" y="374"/>
                  </a:cubicBezTo>
                  <a:cubicBezTo>
                    <a:pt x="938" y="373"/>
                    <a:pt x="934" y="371"/>
                    <a:pt x="931" y="369"/>
                  </a:cubicBezTo>
                  <a:cubicBezTo>
                    <a:pt x="930" y="375"/>
                    <a:pt x="931" y="380"/>
                    <a:pt x="932" y="386"/>
                  </a:cubicBezTo>
                  <a:cubicBezTo>
                    <a:pt x="937" y="377"/>
                    <a:pt x="937" y="377"/>
                    <a:pt x="937" y="377"/>
                  </a:cubicBezTo>
                  <a:cubicBezTo>
                    <a:pt x="939" y="381"/>
                    <a:pt x="941" y="386"/>
                    <a:pt x="941" y="391"/>
                  </a:cubicBezTo>
                  <a:cubicBezTo>
                    <a:pt x="942" y="398"/>
                    <a:pt x="944" y="406"/>
                    <a:pt x="946" y="413"/>
                  </a:cubicBezTo>
                  <a:cubicBezTo>
                    <a:pt x="954" y="406"/>
                    <a:pt x="949" y="395"/>
                    <a:pt x="955" y="387"/>
                  </a:cubicBezTo>
                  <a:cubicBezTo>
                    <a:pt x="960" y="381"/>
                    <a:pt x="967" y="377"/>
                    <a:pt x="973" y="372"/>
                  </a:cubicBezTo>
                  <a:cubicBezTo>
                    <a:pt x="968" y="372"/>
                    <a:pt x="962" y="371"/>
                    <a:pt x="956" y="370"/>
                  </a:cubicBezTo>
                  <a:cubicBezTo>
                    <a:pt x="956" y="364"/>
                    <a:pt x="960" y="359"/>
                    <a:pt x="962" y="353"/>
                  </a:cubicBezTo>
                  <a:cubicBezTo>
                    <a:pt x="960" y="353"/>
                    <a:pt x="954" y="353"/>
                    <a:pt x="952" y="353"/>
                  </a:cubicBezTo>
                  <a:cubicBezTo>
                    <a:pt x="950" y="351"/>
                    <a:pt x="948" y="346"/>
                    <a:pt x="946" y="344"/>
                  </a:cubicBezTo>
                  <a:cubicBezTo>
                    <a:pt x="950" y="335"/>
                    <a:pt x="951" y="325"/>
                    <a:pt x="945" y="316"/>
                  </a:cubicBezTo>
                  <a:cubicBezTo>
                    <a:pt x="940" y="324"/>
                    <a:pt x="944" y="335"/>
                    <a:pt x="939" y="343"/>
                  </a:cubicBezTo>
                  <a:close/>
                  <a:moveTo>
                    <a:pt x="369" y="318"/>
                  </a:moveTo>
                  <a:cubicBezTo>
                    <a:pt x="368" y="329"/>
                    <a:pt x="375" y="340"/>
                    <a:pt x="374" y="351"/>
                  </a:cubicBezTo>
                  <a:cubicBezTo>
                    <a:pt x="375" y="363"/>
                    <a:pt x="368" y="375"/>
                    <a:pt x="370" y="388"/>
                  </a:cubicBezTo>
                  <a:cubicBezTo>
                    <a:pt x="375" y="382"/>
                    <a:pt x="379" y="376"/>
                    <a:pt x="384" y="371"/>
                  </a:cubicBezTo>
                  <a:cubicBezTo>
                    <a:pt x="398" y="366"/>
                    <a:pt x="407" y="382"/>
                    <a:pt x="412" y="392"/>
                  </a:cubicBezTo>
                  <a:cubicBezTo>
                    <a:pt x="416" y="395"/>
                    <a:pt x="420" y="398"/>
                    <a:pt x="425" y="401"/>
                  </a:cubicBezTo>
                  <a:cubicBezTo>
                    <a:pt x="429" y="400"/>
                    <a:pt x="434" y="399"/>
                    <a:pt x="438" y="397"/>
                  </a:cubicBezTo>
                  <a:cubicBezTo>
                    <a:pt x="441" y="392"/>
                    <a:pt x="440" y="384"/>
                    <a:pt x="433" y="384"/>
                  </a:cubicBezTo>
                  <a:cubicBezTo>
                    <a:pt x="430" y="388"/>
                    <a:pt x="427" y="391"/>
                    <a:pt x="424" y="395"/>
                  </a:cubicBezTo>
                  <a:cubicBezTo>
                    <a:pt x="420" y="390"/>
                    <a:pt x="416" y="384"/>
                    <a:pt x="410" y="380"/>
                  </a:cubicBezTo>
                  <a:cubicBezTo>
                    <a:pt x="410" y="369"/>
                    <a:pt x="407" y="357"/>
                    <a:pt x="415" y="349"/>
                  </a:cubicBezTo>
                  <a:cubicBezTo>
                    <a:pt x="418" y="352"/>
                    <a:pt x="423" y="357"/>
                    <a:pt x="425" y="359"/>
                  </a:cubicBezTo>
                  <a:cubicBezTo>
                    <a:pt x="426" y="351"/>
                    <a:pt x="426" y="343"/>
                    <a:pt x="426" y="336"/>
                  </a:cubicBezTo>
                  <a:cubicBezTo>
                    <a:pt x="420" y="339"/>
                    <a:pt x="417" y="344"/>
                    <a:pt x="414" y="350"/>
                  </a:cubicBezTo>
                  <a:cubicBezTo>
                    <a:pt x="412" y="349"/>
                    <a:pt x="408" y="349"/>
                    <a:pt x="406" y="349"/>
                  </a:cubicBezTo>
                  <a:cubicBezTo>
                    <a:pt x="406" y="357"/>
                    <a:pt x="406" y="366"/>
                    <a:pt x="397" y="371"/>
                  </a:cubicBezTo>
                  <a:cubicBezTo>
                    <a:pt x="394" y="359"/>
                    <a:pt x="389" y="348"/>
                    <a:pt x="382" y="339"/>
                  </a:cubicBezTo>
                  <a:cubicBezTo>
                    <a:pt x="380" y="330"/>
                    <a:pt x="379" y="321"/>
                    <a:pt x="369" y="318"/>
                  </a:cubicBezTo>
                  <a:close/>
                  <a:moveTo>
                    <a:pt x="628" y="343"/>
                  </a:moveTo>
                  <a:cubicBezTo>
                    <a:pt x="634" y="343"/>
                    <a:pt x="641" y="343"/>
                    <a:pt x="647" y="342"/>
                  </a:cubicBezTo>
                  <a:cubicBezTo>
                    <a:pt x="647" y="336"/>
                    <a:pt x="647" y="330"/>
                    <a:pt x="647" y="323"/>
                  </a:cubicBezTo>
                  <a:cubicBezTo>
                    <a:pt x="639" y="329"/>
                    <a:pt x="633" y="335"/>
                    <a:pt x="628" y="343"/>
                  </a:cubicBezTo>
                  <a:close/>
                  <a:moveTo>
                    <a:pt x="665" y="325"/>
                  </a:moveTo>
                  <a:cubicBezTo>
                    <a:pt x="661" y="329"/>
                    <a:pt x="667" y="338"/>
                    <a:pt x="672" y="334"/>
                  </a:cubicBezTo>
                  <a:cubicBezTo>
                    <a:pt x="677" y="330"/>
                    <a:pt x="670" y="322"/>
                    <a:pt x="665" y="325"/>
                  </a:cubicBezTo>
                  <a:close/>
                  <a:moveTo>
                    <a:pt x="701" y="346"/>
                  </a:moveTo>
                  <a:cubicBezTo>
                    <a:pt x="705" y="344"/>
                    <a:pt x="710" y="343"/>
                    <a:pt x="715" y="341"/>
                  </a:cubicBezTo>
                  <a:cubicBezTo>
                    <a:pt x="715" y="336"/>
                    <a:pt x="715" y="330"/>
                    <a:pt x="714" y="325"/>
                  </a:cubicBezTo>
                  <a:cubicBezTo>
                    <a:pt x="707" y="329"/>
                    <a:pt x="699" y="336"/>
                    <a:pt x="701" y="346"/>
                  </a:cubicBezTo>
                  <a:close/>
                  <a:moveTo>
                    <a:pt x="781" y="338"/>
                  </a:moveTo>
                  <a:cubicBezTo>
                    <a:pt x="790" y="337"/>
                    <a:pt x="809" y="333"/>
                    <a:pt x="798" y="321"/>
                  </a:cubicBezTo>
                  <a:cubicBezTo>
                    <a:pt x="792" y="327"/>
                    <a:pt x="786" y="332"/>
                    <a:pt x="781" y="338"/>
                  </a:cubicBezTo>
                  <a:close/>
                  <a:moveTo>
                    <a:pt x="869" y="326"/>
                  </a:moveTo>
                  <a:cubicBezTo>
                    <a:pt x="868" y="327"/>
                    <a:pt x="867" y="331"/>
                    <a:pt x="866" y="332"/>
                  </a:cubicBezTo>
                  <a:cubicBezTo>
                    <a:pt x="873" y="345"/>
                    <a:pt x="882" y="319"/>
                    <a:pt x="869" y="326"/>
                  </a:cubicBezTo>
                  <a:close/>
                  <a:moveTo>
                    <a:pt x="931" y="325"/>
                  </a:moveTo>
                  <a:cubicBezTo>
                    <a:pt x="927" y="328"/>
                    <a:pt x="924" y="331"/>
                    <a:pt x="920" y="335"/>
                  </a:cubicBezTo>
                  <a:cubicBezTo>
                    <a:pt x="922" y="337"/>
                    <a:pt x="924" y="340"/>
                    <a:pt x="926" y="342"/>
                  </a:cubicBezTo>
                  <a:cubicBezTo>
                    <a:pt x="934" y="341"/>
                    <a:pt x="935" y="330"/>
                    <a:pt x="931" y="325"/>
                  </a:cubicBezTo>
                  <a:close/>
                  <a:moveTo>
                    <a:pt x="953" y="341"/>
                  </a:moveTo>
                  <a:cubicBezTo>
                    <a:pt x="955" y="343"/>
                    <a:pt x="958" y="345"/>
                    <a:pt x="960" y="347"/>
                  </a:cubicBezTo>
                  <a:cubicBezTo>
                    <a:pt x="963" y="343"/>
                    <a:pt x="966" y="339"/>
                    <a:pt x="969" y="335"/>
                  </a:cubicBezTo>
                  <a:cubicBezTo>
                    <a:pt x="972" y="337"/>
                    <a:pt x="976" y="338"/>
                    <a:pt x="979" y="339"/>
                  </a:cubicBezTo>
                  <a:cubicBezTo>
                    <a:pt x="980" y="334"/>
                    <a:pt x="981" y="329"/>
                    <a:pt x="982" y="324"/>
                  </a:cubicBezTo>
                  <a:cubicBezTo>
                    <a:pt x="971" y="327"/>
                    <a:pt x="961" y="332"/>
                    <a:pt x="953" y="341"/>
                  </a:cubicBezTo>
                  <a:close/>
                  <a:moveTo>
                    <a:pt x="394" y="342"/>
                  </a:moveTo>
                  <a:cubicBezTo>
                    <a:pt x="396" y="342"/>
                    <a:pt x="400" y="343"/>
                    <a:pt x="403" y="343"/>
                  </a:cubicBezTo>
                  <a:cubicBezTo>
                    <a:pt x="403" y="338"/>
                    <a:pt x="403" y="332"/>
                    <a:pt x="403" y="327"/>
                  </a:cubicBezTo>
                  <a:cubicBezTo>
                    <a:pt x="396" y="329"/>
                    <a:pt x="395" y="336"/>
                    <a:pt x="394" y="342"/>
                  </a:cubicBezTo>
                  <a:close/>
                  <a:moveTo>
                    <a:pt x="886" y="333"/>
                  </a:moveTo>
                  <a:cubicBezTo>
                    <a:pt x="886" y="335"/>
                    <a:pt x="886" y="340"/>
                    <a:pt x="887" y="342"/>
                  </a:cubicBezTo>
                  <a:cubicBezTo>
                    <a:pt x="892" y="343"/>
                    <a:pt x="896" y="343"/>
                    <a:pt x="901" y="342"/>
                  </a:cubicBezTo>
                  <a:cubicBezTo>
                    <a:pt x="902" y="338"/>
                    <a:pt x="902" y="333"/>
                    <a:pt x="903" y="329"/>
                  </a:cubicBezTo>
                  <a:cubicBezTo>
                    <a:pt x="897" y="330"/>
                    <a:pt x="891" y="331"/>
                    <a:pt x="886" y="333"/>
                  </a:cubicBezTo>
                  <a:close/>
                  <a:moveTo>
                    <a:pt x="677" y="350"/>
                  </a:moveTo>
                  <a:cubicBezTo>
                    <a:pt x="679" y="350"/>
                    <a:pt x="684" y="351"/>
                    <a:pt x="686" y="351"/>
                  </a:cubicBezTo>
                  <a:cubicBezTo>
                    <a:pt x="688" y="344"/>
                    <a:pt x="690" y="338"/>
                    <a:pt x="691" y="331"/>
                  </a:cubicBezTo>
                  <a:cubicBezTo>
                    <a:pt x="683" y="334"/>
                    <a:pt x="681" y="343"/>
                    <a:pt x="677" y="350"/>
                  </a:cubicBezTo>
                  <a:close/>
                  <a:moveTo>
                    <a:pt x="723" y="336"/>
                  </a:moveTo>
                  <a:cubicBezTo>
                    <a:pt x="722" y="342"/>
                    <a:pt x="732" y="346"/>
                    <a:pt x="734" y="340"/>
                  </a:cubicBezTo>
                  <a:cubicBezTo>
                    <a:pt x="735" y="334"/>
                    <a:pt x="725" y="330"/>
                    <a:pt x="723" y="336"/>
                  </a:cubicBezTo>
                  <a:close/>
                  <a:moveTo>
                    <a:pt x="599" y="339"/>
                  </a:moveTo>
                  <a:cubicBezTo>
                    <a:pt x="602" y="345"/>
                    <a:pt x="605" y="345"/>
                    <a:pt x="609" y="339"/>
                  </a:cubicBezTo>
                  <a:cubicBezTo>
                    <a:pt x="606" y="333"/>
                    <a:pt x="602" y="333"/>
                    <a:pt x="599" y="339"/>
                  </a:cubicBezTo>
                  <a:close/>
                  <a:moveTo>
                    <a:pt x="656" y="334"/>
                  </a:moveTo>
                  <a:cubicBezTo>
                    <a:pt x="656" y="346"/>
                    <a:pt x="645" y="354"/>
                    <a:pt x="633" y="354"/>
                  </a:cubicBezTo>
                  <a:cubicBezTo>
                    <a:pt x="632" y="367"/>
                    <a:pt x="619" y="381"/>
                    <a:pt x="632" y="392"/>
                  </a:cubicBezTo>
                  <a:cubicBezTo>
                    <a:pt x="634" y="382"/>
                    <a:pt x="636" y="373"/>
                    <a:pt x="639" y="364"/>
                  </a:cubicBezTo>
                  <a:cubicBezTo>
                    <a:pt x="645" y="367"/>
                    <a:pt x="649" y="371"/>
                    <a:pt x="653" y="377"/>
                  </a:cubicBezTo>
                  <a:cubicBezTo>
                    <a:pt x="653" y="368"/>
                    <a:pt x="653" y="359"/>
                    <a:pt x="654" y="350"/>
                  </a:cubicBezTo>
                  <a:cubicBezTo>
                    <a:pt x="660" y="350"/>
                    <a:pt x="667" y="349"/>
                    <a:pt x="673" y="349"/>
                  </a:cubicBezTo>
                  <a:cubicBezTo>
                    <a:pt x="667" y="344"/>
                    <a:pt x="662" y="339"/>
                    <a:pt x="656" y="334"/>
                  </a:cubicBezTo>
                  <a:close/>
                  <a:moveTo>
                    <a:pt x="328" y="364"/>
                  </a:moveTo>
                  <a:cubicBezTo>
                    <a:pt x="332" y="356"/>
                    <a:pt x="335" y="348"/>
                    <a:pt x="336" y="339"/>
                  </a:cubicBezTo>
                  <a:cubicBezTo>
                    <a:pt x="327" y="344"/>
                    <a:pt x="319" y="355"/>
                    <a:pt x="328" y="364"/>
                  </a:cubicBezTo>
                  <a:close/>
                  <a:moveTo>
                    <a:pt x="341" y="351"/>
                  </a:moveTo>
                  <a:cubicBezTo>
                    <a:pt x="354" y="356"/>
                    <a:pt x="346" y="370"/>
                    <a:pt x="345" y="380"/>
                  </a:cubicBezTo>
                  <a:cubicBezTo>
                    <a:pt x="353" y="375"/>
                    <a:pt x="363" y="370"/>
                    <a:pt x="368" y="361"/>
                  </a:cubicBezTo>
                  <a:cubicBezTo>
                    <a:pt x="363" y="363"/>
                    <a:pt x="357" y="365"/>
                    <a:pt x="352" y="368"/>
                  </a:cubicBezTo>
                  <a:cubicBezTo>
                    <a:pt x="358" y="357"/>
                    <a:pt x="358" y="347"/>
                    <a:pt x="352" y="337"/>
                  </a:cubicBezTo>
                  <a:cubicBezTo>
                    <a:pt x="348" y="342"/>
                    <a:pt x="344" y="346"/>
                    <a:pt x="341" y="351"/>
                  </a:cubicBezTo>
                  <a:close/>
                  <a:moveTo>
                    <a:pt x="448" y="342"/>
                  </a:moveTo>
                  <a:cubicBezTo>
                    <a:pt x="446" y="348"/>
                    <a:pt x="448" y="349"/>
                    <a:pt x="454" y="347"/>
                  </a:cubicBezTo>
                  <a:cubicBezTo>
                    <a:pt x="455" y="341"/>
                    <a:pt x="453" y="339"/>
                    <a:pt x="448" y="342"/>
                  </a:cubicBezTo>
                  <a:close/>
                  <a:moveTo>
                    <a:pt x="501" y="341"/>
                  </a:moveTo>
                  <a:cubicBezTo>
                    <a:pt x="501" y="346"/>
                    <a:pt x="501" y="351"/>
                    <a:pt x="502" y="356"/>
                  </a:cubicBezTo>
                  <a:cubicBezTo>
                    <a:pt x="507" y="352"/>
                    <a:pt x="512" y="348"/>
                    <a:pt x="515" y="342"/>
                  </a:cubicBezTo>
                  <a:cubicBezTo>
                    <a:pt x="510" y="341"/>
                    <a:pt x="505" y="341"/>
                    <a:pt x="501" y="341"/>
                  </a:cubicBezTo>
                  <a:close/>
                  <a:moveTo>
                    <a:pt x="588" y="350"/>
                  </a:moveTo>
                  <a:cubicBezTo>
                    <a:pt x="594" y="351"/>
                    <a:pt x="598" y="341"/>
                    <a:pt x="592" y="339"/>
                  </a:cubicBezTo>
                  <a:cubicBezTo>
                    <a:pt x="586" y="338"/>
                    <a:pt x="582" y="348"/>
                    <a:pt x="588" y="350"/>
                  </a:cubicBezTo>
                  <a:close/>
                  <a:moveTo>
                    <a:pt x="770" y="342"/>
                  </a:moveTo>
                  <a:cubicBezTo>
                    <a:pt x="768" y="348"/>
                    <a:pt x="770" y="351"/>
                    <a:pt x="777" y="348"/>
                  </a:cubicBezTo>
                  <a:cubicBezTo>
                    <a:pt x="779" y="342"/>
                    <a:pt x="776" y="339"/>
                    <a:pt x="770" y="342"/>
                  </a:cubicBezTo>
                  <a:close/>
                  <a:moveTo>
                    <a:pt x="845" y="339"/>
                  </a:moveTo>
                  <a:cubicBezTo>
                    <a:pt x="847" y="344"/>
                    <a:pt x="843" y="352"/>
                    <a:pt x="848" y="355"/>
                  </a:cubicBezTo>
                  <a:cubicBezTo>
                    <a:pt x="851" y="355"/>
                    <a:pt x="857" y="354"/>
                    <a:pt x="860" y="353"/>
                  </a:cubicBezTo>
                  <a:cubicBezTo>
                    <a:pt x="856" y="348"/>
                    <a:pt x="851" y="343"/>
                    <a:pt x="845" y="339"/>
                  </a:cubicBezTo>
                  <a:close/>
                  <a:moveTo>
                    <a:pt x="1003" y="356"/>
                  </a:moveTo>
                  <a:cubicBezTo>
                    <a:pt x="1013" y="364"/>
                    <a:pt x="1032" y="356"/>
                    <a:pt x="1028" y="341"/>
                  </a:cubicBezTo>
                  <a:cubicBezTo>
                    <a:pt x="1019" y="343"/>
                    <a:pt x="1003" y="344"/>
                    <a:pt x="1003" y="356"/>
                  </a:cubicBezTo>
                  <a:close/>
                  <a:moveTo>
                    <a:pt x="493" y="369"/>
                  </a:moveTo>
                  <a:cubicBezTo>
                    <a:pt x="493" y="361"/>
                    <a:pt x="491" y="352"/>
                    <a:pt x="488" y="344"/>
                  </a:cubicBezTo>
                  <a:cubicBezTo>
                    <a:pt x="476" y="346"/>
                    <a:pt x="482" y="368"/>
                    <a:pt x="493" y="369"/>
                  </a:cubicBezTo>
                  <a:close/>
                  <a:moveTo>
                    <a:pt x="717" y="346"/>
                  </a:moveTo>
                  <a:cubicBezTo>
                    <a:pt x="719" y="350"/>
                    <a:pt x="718" y="359"/>
                    <a:pt x="725" y="360"/>
                  </a:cubicBezTo>
                  <a:cubicBezTo>
                    <a:pt x="729" y="358"/>
                    <a:pt x="733" y="355"/>
                    <a:pt x="737" y="353"/>
                  </a:cubicBezTo>
                  <a:cubicBezTo>
                    <a:pt x="730" y="350"/>
                    <a:pt x="724" y="348"/>
                    <a:pt x="717" y="346"/>
                  </a:cubicBezTo>
                  <a:close/>
                  <a:moveTo>
                    <a:pt x="785" y="349"/>
                  </a:moveTo>
                  <a:cubicBezTo>
                    <a:pt x="781" y="350"/>
                    <a:pt x="778" y="359"/>
                    <a:pt x="784" y="361"/>
                  </a:cubicBezTo>
                  <a:cubicBezTo>
                    <a:pt x="792" y="363"/>
                    <a:pt x="796" y="345"/>
                    <a:pt x="785" y="349"/>
                  </a:cubicBezTo>
                  <a:close/>
                  <a:moveTo>
                    <a:pt x="902" y="372"/>
                  </a:moveTo>
                  <a:cubicBezTo>
                    <a:pt x="903" y="380"/>
                    <a:pt x="890" y="379"/>
                    <a:pt x="886" y="382"/>
                  </a:cubicBezTo>
                  <a:cubicBezTo>
                    <a:pt x="886" y="372"/>
                    <a:pt x="891" y="363"/>
                    <a:pt x="895" y="353"/>
                  </a:cubicBezTo>
                  <a:cubicBezTo>
                    <a:pt x="890" y="354"/>
                    <a:pt x="886" y="355"/>
                    <a:pt x="881" y="355"/>
                  </a:cubicBezTo>
                  <a:cubicBezTo>
                    <a:pt x="883" y="356"/>
                    <a:pt x="886" y="358"/>
                    <a:pt x="888" y="359"/>
                  </a:cubicBezTo>
                  <a:cubicBezTo>
                    <a:pt x="879" y="376"/>
                    <a:pt x="860" y="379"/>
                    <a:pt x="843" y="380"/>
                  </a:cubicBezTo>
                  <a:cubicBezTo>
                    <a:pt x="849" y="384"/>
                    <a:pt x="855" y="387"/>
                    <a:pt x="860" y="392"/>
                  </a:cubicBezTo>
                  <a:cubicBezTo>
                    <a:pt x="865" y="388"/>
                    <a:pt x="870" y="385"/>
                    <a:pt x="876" y="382"/>
                  </a:cubicBezTo>
                  <a:cubicBezTo>
                    <a:pt x="881" y="382"/>
                    <a:pt x="886" y="386"/>
                    <a:pt x="892" y="388"/>
                  </a:cubicBezTo>
                  <a:cubicBezTo>
                    <a:pt x="897" y="386"/>
                    <a:pt x="902" y="385"/>
                    <a:pt x="907" y="384"/>
                  </a:cubicBezTo>
                  <a:cubicBezTo>
                    <a:pt x="907" y="372"/>
                    <a:pt x="908" y="361"/>
                    <a:pt x="909" y="349"/>
                  </a:cubicBezTo>
                  <a:cubicBezTo>
                    <a:pt x="896" y="348"/>
                    <a:pt x="904" y="364"/>
                    <a:pt x="902" y="372"/>
                  </a:cubicBezTo>
                  <a:close/>
                  <a:moveTo>
                    <a:pt x="914" y="348"/>
                  </a:moveTo>
                  <a:cubicBezTo>
                    <a:pt x="914" y="357"/>
                    <a:pt x="913" y="367"/>
                    <a:pt x="914" y="377"/>
                  </a:cubicBezTo>
                  <a:cubicBezTo>
                    <a:pt x="918" y="374"/>
                    <a:pt x="923" y="370"/>
                    <a:pt x="921" y="364"/>
                  </a:cubicBezTo>
                  <a:cubicBezTo>
                    <a:pt x="921" y="358"/>
                    <a:pt x="923" y="348"/>
                    <a:pt x="914" y="348"/>
                  </a:cubicBezTo>
                  <a:close/>
                  <a:moveTo>
                    <a:pt x="695" y="352"/>
                  </a:moveTo>
                  <a:cubicBezTo>
                    <a:pt x="689" y="357"/>
                    <a:pt x="683" y="360"/>
                    <a:pt x="677" y="364"/>
                  </a:cubicBezTo>
                  <a:cubicBezTo>
                    <a:pt x="678" y="379"/>
                    <a:pt x="680" y="393"/>
                    <a:pt x="680" y="408"/>
                  </a:cubicBezTo>
                  <a:cubicBezTo>
                    <a:pt x="682" y="415"/>
                    <a:pt x="689" y="406"/>
                    <a:pt x="693" y="406"/>
                  </a:cubicBezTo>
                  <a:cubicBezTo>
                    <a:pt x="696" y="409"/>
                    <a:pt x="698" y="412"/>
                    <a:pt x="701" y="415"/>
                  </a:cubicBezTo>
                  <a:cubicBezTo>
                    <a:pt x="705" y="411"/>
                    <a:pt x="710" y="406"/>
                    <a:pt x="716" y="406"/>
                  </a:cubicBezTo>
                  <a:cubicBezTo>
                    <a:pt x="728" y="403"/>
                    <a:pt x="738" y="412"/>
                    <a:pt x="747" y="418"/>
                  </a:cubicBezTo>
                  <a:cubicBezTo>
                    <a:pt x="749" y="414"/>
                    <a:pt x="752" y="411"/>
                    <a:pt x="755" y="407"/>
                  </a:cubicBezTo>
                  <a:cubicBezTo>
                    <a:pt x="760" y="405"/>
                    <a:pt x="767" y="406"/>
                    <a:pt x="768" y="400"/>
                  </a:cubicBezTo>
                  <a:cubicBezTo>
                    <a:pt x="760" y="399"/>
                    <a:pt x="751" y="398"/>
                    <a:pt x="743" y="397"/>
                  </a:cubicBezTo>
                  <a:cubicBezTo>
                    <a:pt x="731" y="401"/>
                    <a:pt x="722" y="389"/>
                    <a:pt x="713" y="382"/>
                  </a:cubicBezTo>
                  <a:cubicBezTo>
                    <a:pt x="704" y="374"/>
                    <a:pt x="710" y="353"/>
                    <a:pt x="695" y="352"/>
                  </a:cubicBezTo>
                  <a:close/>
                  <a:moveTo>
                    <a:pt x="864" y="351"/>
                  </a:moveTo>
                  <a:cubicBezTo>
                    <a:pt x="864" y="358"/>
                    <a:pt x="865" y="365"/>
                    <a:pt x="867" y="373"/>
                  </a:cubicBezTo>
                  <a:cubicBezTo>
                    <a:pt x="875" y="366"/>
                    <a:pt x="872" y="355"/>
                    <a:pt x="864" y="351"/>
                  </a:cubicBezTo>
                  <a:close/>
                  <a:moveTo>
                    <a:pt x="553" y="357"/>
                  </a:moveTo>
                  <a:cubicBezTo>
                    <a:pt x="552" y="363"/>
                    <a:pt x="552" y="370"/>
                    <a:pt x="558" y="374"/>
                  </a:cubicBezTo>
                  <a:cubicBezTo>
                    <a:pt x="562" y="376"/>
                    <a:pt x="566" y="384"/>
                    <a:pt x="571" y="379"/>
                  </a:cubicBezTo>
                  <a:cubicBezTo>
                    <a:pt x="574" y="369"/>
                    <a:pt x="563" y="356"/>
                    <a:pt x="553" y="357"/>
                  </a:cubicBezTo>
                  <a:close/>
                  <a:moveTo>
                    <a:pt x="617" y="358"/>
                  </a:moveTo>
                  <a:cubicBezTo>
                    <a:pt x="613" y="361"/>
                    <a:pt x="613" y="370"/>
                    <a:pt x="619" y="371"/>
                  </a:cubicBezTo>
                  <a:cubicBezTo>
                    <a:pt x="628" y="370"/>
                    <a:pt x="626" y="353"/>
                    <a:pt x="617" y="358"/>
                  </a:cubicBezTo>
                  <a:close/>
                  <a:moveTo>
                    <a:pt x="662" y="358"/>
                  </a:moveTo>
                  <a:cubicBezTo>
                    <a:pt x="661" y="364"/>
                    <a:pt x="661" y="371"/>
                    <a:pt x="661" y="378"/>
                  </a:cubicBezTo>
                  <a:cubicBezTo>
                    <a:pt x="658" y="379"/>
                    <a:pt x="654" y="381"/>
                    <a:pt x="652" y="382"/>
                  </a:cubicBezTo>
                  <a:cubicBezTo>
                    <a:pt x="660" y="380"/>
                    <a:pt x="660" y="380"/>
                    <a:pt x="660" y="380"/>
                  </a:cubicBezTo>
                  <a:cubicBezTo>
                    <a:pt x="661" y="385"/>
                    <a:pt x="662" y="390"/>
                    <a:pt x="662" y="395"/>
                  </a:cubicBezTo>
                  <a:cubicBezTo>
                    <a:pt x="665" y="395"/>
                    <a:pt x="671" y="395"/>
                    <a:pt x="673" y="395"/>
                  </a:cubicBezTo>
                  <a:cubicBezTo>
                    <a:pt x="670" y="384"/>
                    <a:pt x="670" y="373"/>
                    <a:pt x="670" y="361"/>
                  </a:cubicBezTo>
                  <a:cubicBezTo>
                    <a:pt x="667" y="360"/>
                    <a:pt x="664" y="359"/>
                    <a:pt x="662" y="358"/>
                  </a:cubicBezTo>
                  <a:close/>
                  <a:moveTo>
                    <a:pt x="853" y="361"/>
                  </a:moveTo>
                  <a:cubicBezTo>
                    <a:pt x="847" y="363"/>
                    <a:pt x="844" y="372"/>
                    <a:pt x="851" y="374"/>
                  </a:cubicBezTo>
                  <a:cubicBezTo>
                    <a:pt x="860" y="376"/>
                    <a:pt x="863" y="359"/>
                    <a:pt x="853" y="361"/>
                  </a:cubicBezTo>
                  <a:close/>
                  <a:moveTo>
                    <a:pt x="1055" y="359"/>
                  </a:moveTo>
                  <a:cubicBezTo>
                    <a:pt x="1048" y="368"/>
                    <a:pt x="1046" y="380"/>
                    <a:pt x="1056" y="389"/>
                  </a:cubicBezTo>
                  <a:cubicBezTo>
                    <a:pt x="1061" y="379"/>
                    <a:pt x="1061" y="368"/>
                    <a:pt x="1055" y="359"/>
                  </a:cubicBezTo>
                  <a:close/>
                  <a:moveTo>
                    <a:pt x="453" y="366"/>
                  </a:moveTo>
                  <a:cubicBezTo>
                    <a:pt x="449" y="369"/>
                    <a:pt x="447" y="380"/>
                    <a:pt x="455" y="379"/>
                  </a:cubicBezTo>
                  <a:cubicBezTo>
                    <a:pt x="460" y="377"/>
                    <a:pt x="458" y="364"/>
                    <a:pt x="453" y="366"/>
                  </a:cubicBezTo>
                  <a:close/>
                  <a:moveTo>
                    <a:pt x="492" y="381"/>
                  </a:moveTo>
                  <a:cubicBezTo>
                    <a:pt x="494" y="385"/>
                    <a:pt x="496" y="390"/>
                    <a:pt x="498" y="394"/>
                  </a:cubicBezTo>
                  <a:cubicBezTo>
                    <a:pt x="500" y="394"/>
                    <a:pt x="504" y="394"/>
                    <a:pt x="506" y="394"/>
                  </a:cubicBezTo>
                  <a:cubicBezTo>
                    <a:pt x="504" y="388"/>
                    <a:pt x="502" y="382"/>
                    <a:pt x="500" y="376"/>
                  </a:cubicBezTo>
                  <a:cubicBezTo>
                    <a:pt x="503" y="372"/>
                    <a:pt x="505" y="369"/>
                    <a:pt x="508" y="365"/>
                  </a:cubicBezTo>
                  <a:cubicBezTo>
                    <a:pt x="498" y="364"/>
                    <a:pt x="496" y="374"/>
                    <a:pt x="492" y="381"/>
                  </a:cubicBezTo>
                  <a:close/>
                  <a:moveTo>
                    <a:pt x="730" y="384"/>
                  </a:moveTo>
                  <a:cubicBezTo>
                    <a:pt x="729" y="388"/>
                    <a:pt x="738" y="389"/>
                    <a:pt x="737" y="384"/>
                  </a:cubicBezTo>
                  <a:cubicBezTo>
                    <a:pt x="740" y="376"/>
                    <a:pt x="739" y="367"/>
                    <a:pt x="737" y="359"/>
                  </a:cubicBezTo>
                  <a:cubicBezTo>
                    <a:pt x="733" y="367"/>
                    <a:pt x="727" y="375"/>
                    <a:pt x="730" y="384"/>
                  </a:cubicBezTo>
                  <a:close/>
                  <a:moveTo>
                    <a:pt x="476" y="370"/>
                  </a:moveTo>
                  <a:cubicBezTo>
                    <a:pt x="473" y="375"/>
                    <a:pt x="470" y="381"/>
                    <a:pt x="468" y="386"/>
                  </a:cubicBezTo>
                  <a:cubicBezTo>
                    <a:pt x="465" y="386"/>
                    <a:pt x="460" y="387"/>
                    <a:pt x="458" y="387"/>
                  </a:cubicBezTo>
                  <a:cubicBezTo>
                    <a:pt x="453" y="392"/>
                    <a:pt x="448" y="397"/>
                    <a:pt x="448" y="405"/>
                  </a:cubicBezTo>
                  <a:cubicBezTo>
                    <a:pt x="455" y="401"/>
                    <a:pt x="462" y="397"/>
                    <a:pt x="469" y="393"/>
                  </a:cubicBezTo>
                  <a:cubicBezTo>
                    <a:pt x="473" y="385"/>
                    <a:pt x="480" y="380"/>
                    <a:pt x="489" y="377"/>
                  </a:cubicBezTo>
                  <a:cubicBezTo>
                    <a:pt x="485" y="374"/>
                    <a:pt x="481" y="372"/>
                    <a:pt x="476" y="370"/>
                  </a:cubicBezTo>
                  <a:close/>
                  <a:moveTo>
                    <a:pt x="893" y="369"/>
                  </a:moveTo>
                  <a:cubicBezTo>
                    <a:pt x="893" y="369"/>
                    <a:pt x="893" y="369"/>
                    <a:pt x="893" y="369"/>
                  </a:cubicBezTo>
                  <a:moveTo>
                    <a:pt x="829" y="383"/>
                  </a:moveTo>
                  <a:cubicBezTo>
                    <a:pt x="836" y="383"/>
                    <a:pt x="839" y="375"/>
                    <a:pt x="840" y="369"/>
                  </a:cubicBezTo>
                  <a:cubicBezTo>
                    <a:pt x="833" y="369"/>
                    <a:pt x="818" y="376"/>
                    <a:pt x="829" y="383"/>
                  </a:cubicBezTo>
                  <a:close/>
                  <a:moveTo>
                    <a:pt x="307" y="384"/>
                  </a:moveTo>
                  <a:cubicBezTo>
                    <a:pt x="306" y="389"/>
                    <a:pt x="309" y="395"/>
                    <a:pt x="310" y="400"/>
                  </a:cubicBezTo>
                  <a:cubicBezTo>
                    <a:pt x="317" y="393"/>
                    <a:pt x="323" y="386"/>
                    <a:pt x="323" y="376"/>
                  </a:cubicBezTo>
                  <a:cubicBezTo>
                    <a:pt x="318" y="378"/>
                    <a:pt x="311" y="379"/>
                    <a:pt x="307" y="384"/>
                  </a:cubicBezTo>
                  <a:close/>
                  <a:moveTo>
                    <a:pt x="748" y="375"/>
                  </a:moveTo>
                  <a:cubicBezTo>
                    <a:pt x="749" y="378"/>
                    <a:pt x="749" y="384"/>
                    <a:pt x="750" y="388"/>
                  </a:cubicBezTo>
                  <a:cubicBezTo>
                    <a:pt x="754" y="391"/>
                    <a:pt x="760" y="390"/>
                    <a:pt x="764" y="391"/>
                  </a:cubicBezTo>
                  <a:cubicBezTo>
                    <a:pt x="762" y="383"/>
                    <a:pt x="756" y="377"/>
                    <a:pt x="748" y="375"/>
                  </a:cubicBezTo>
                  <a:close/>
                  <a:moveTo>
                    <a:pt x="269" y="404"/>
                  </a:moveTo>
                  <a:cubicBezTo>
                    <a:pt x="272" y="397"/>
                    <a:pt x="276" y="389"/>
                    <a:pt x="275" y="381"/>
                  </a:cubicBezTo>
                  <a:cubicBezTo>
                    <a:pt x="262" y="380"/>
                    <a:pt x="266" y="396"/>
                    <a:pt x="269" y="404"/>
                  </a:cubicBezTo>
                  <a:close/>
                  <a:moveTo>
                    <a:pt x="348" y="389"/>
                  </a:moveTo>
                  <a:cubicBezTo>
                    <a:pt x="351" y="395"/>
                    <a:pt x="356" y="401"/>
                    <a:pt x="361" y="406"/>
                  </a:cubicBezTo>
                  <a:cubicBezTo>
                    <a:pt x="362" y="405"/>
                    <a:pt x="365" y="404"/>
                    <a:pt x="366" y="403"/>
                  </a:cubicBezTo>
                  <a:cubicBezTo>
                    <a:pt x="365" y="401"/>
                    <a:pt x="363" y="398"/>
                    <a:pt x="361" y="396"/>
                  </a:cubicBezTo>
                  <a:cubicBezTo>
                    <a:pt x="362" y="391"/>
                    <a:pt x="363" y="385"/>
                    <a:pt x="363" y="379"/>
                  </a:cubicBezTo>
                  <a:cubicBezTo>
                    <a:pt x="358" y="382"/>
                    <a:pt x="352" y="384"/>
                    <a:pt x="348" y="389"/>
                  </a:cubicBezTo>
                  <a:close/>
                  <a:moveTo>
                    <a:pt x="609" y="382"/>
                  </a:moveTo>
                  <a:cubicBezTo>
                    <a:pt x="610" y="387"/>
                    <a:pt x="610" y="392"/>
                    <a:pt x="610" y="397"/>
                  </a:cubicBezTo>
                  <a:cubicBezTo>
                    <a:pt x="613" y="393"/>
                    <a:pt x="617" y="390"/>
                    <a:pt x="620" y="386"/>
                  </a:cubicBezTo>
                  <a:cubicBezTo>
                    <a:pt x="616" y="385"/>
                    <a:pt x="613" y="383"/>
                    <a:pt x="609" y="382"/>
                  </a:cubicBezTo>
                  <a:close/>
                  <a:moveTo>
                    <a:pt x="970" y="404"/>
                  </a:moveTo>
                  <a:cubicBezTo>
                    <a:pt x="977" y="398"/>
                    <a:pt x="979" y="389"/>
                    <a:pt x="979" y="381"/>
                  </a:cubicBezTo>
                  <a:cubicBezTo>
                    <a:pt x="967" y="383"/>
                    <a:pt x="970" y="395"/>
                    <a:pt x="970" y="404"/>
                  </a:cubicBezTo>
                  <a:close/>
                  <a:moveTo>
                    <a:pt x="1026" y="380"/>
                  </a:moveTo>
                  <a:cubicBezTo>
                    <a:pt x="1021" y="387"/>
                    <a:pt x="1008" y="396"/>
                    <a:pt x="1019" y="404"/>
                  </a:cubicBezTo>
                  <a:cubicBezTo>
                    <a:pt x="1023" y="398"/>
                    <a:pt x="1026" y="385"/>
                    <a:pt x="1036" y="390"/>
                  </a:cubicBezTo>
                  <a:cubicBezTo>
                    <a:pt x="1031" y="398"/>
                    <a:pt x="1029" y="408"/>
                    <a:pt x="1022" y="414"/>
                  </a:cubicBezTo>
                  <a:cubicBezTo>
                    <a:pt x="1014" y="414"/>
                    <a:pt x="1010" y="406"/>
                    <a:pt x="1004" y="403"/>
                  </a:cubicBezTo>
                  <a:cubicBezTo>
                    <a:pt x="1002" y="421"/>
                    <a:pt x="1027" y="420"/>
                    <a:pt x="1026" y="436"/>
                  </a:cubicBezTo>
                  <a:cubicBezTo>
                    <a:pt x="1028" y="443"/>
                    <a:pt x="1025" y="448"/>
                    <a:pt x="1020" y="451"/>
                  </a:cubicBezTo>
                  <a:cubicBezTo>
                    <a:pt x="1015" y="450"/>
                    <a:pt x="1010" y="448"/>
                    <a:pt x="1006" y="445"/>
                  </a:cubicBezTo>
                  <a:cubicBezTo>
                    <a:pt x="999" y="453"/>
                    <a:pt x="992" y="462"/>
                    <a:pt x="984" y="468"/>
                  </a:cubicBezTo>
                  <a:cubicBezTo>
                    <a:pt x="976" y="470"/>
                    <a:pt x="967" y="470"/>
                    <a:pt x="959" y="473"/>
                  </a:cubicBezTo>
                  <a:cubicBezTo>
                    <a:pt x="947" y="467"/>
                    <a:pt x="935" y="462"/>
                    <a:pt x="923" y="456"/>
                  </a:cubicBezTo>
                  <a:cubicBezTo>
                    <a:pt x="928" y="465"/>
                    <a:pt x="933" y="473"/>
                    <a:pt x="934" y="483"/>
                  </a:cubicBezTo>
                  <a:cubicBezTo>
                    <a:pt x="943" y="482"/>
                    <a:pt x="952" y="482"/>
                    <a:pt x="961" y="481"/>
                  </a:cubicBezTo>
                  <a:cubicBezTo>
                    <a:pt x="967" y="488"/>
                    <a:pt x="974" y="495"/>
                    <a:pt x="974" y="505"/>
                  </a:cubicBezTo>
                  <a:cubicBezTo>
                    <a:pt x="977" y="502"/>
                    <a:pt x="981" y="500"/>
                    <a:pt x="984" y="498"/>
                  </a:cubicBezTo>
                  <a:cubicBezTo>
                    <a:pt x="988" y="502"/>
                    <a:pt x="991" y="507"/>
                    <a:pt x="997" y="508"/>
                  </a:cubicBezTo>
                  <a:cubicBezTo>
                    <a:pt x="1004" y="488"/>
                    <a:pt x="1021" y="474"/>
                    <a:pt x="1029" y="454"/>
                  </a:cubicBezTo>
                  <a:cubicBezTo>
                    <a:pt x="1035" y="459"/>
                    <a:pt x="1041" y="465"/>
                    <a:pt x="1047" y="470"/>
                  </a:cubicBezTo>
                  <a:cubicBezTo>
                    <a:pt x="1043" y="481"/>
                    <a:pt x="1036" y="490"/>
                    <a:pt x="1031" y="501"/>
                  </a:cubicBezTo>
                  <a:cubicBezTo>
                    <a:pt x="1038" y="495"/>
                    <a:pt x="1044" y="488"/>
                    <a:pt x="1053" y="487"/>
                  </a:cubicBezTo>
                  <a:cubicBezTo>
                    <a:pt x="1048" y="504"/>
                    <a:pt x="1048" y="524"/>
                    <a:pt x="1033" y="536"/>
                  </a:cubicBezTo>
                  <a:cubicBezTo>
                    <a:pt x="1027" y="532"/>
                    <a:pt x="1021" y="529"/>
                    <a:pt x="1016" y="525"/>
                  </a:cubicBezTo>
                  <a:cubicBezTo>
                    <a:pt x="1011" y="530"/>
                    <a:pt x="1006" y="534"/>
                    <a:pt x="1001" y="537"/>
                  </a:cubicBezTo>
                  <a:cubicBezTo>
                    <a:pt x="993" y="539"/>
                    <a:pt x="987" y="535"/>
                    <a:pt x="980" y="533"/>
                  </a:cubicBezTo>
                  <a:cubicBezTo>
                    <a:pt x="974" y="537"/>
                    <a:pt x="966" y="539"/>
                    <a:pt x="959" y="537"/>
                  </a:cubicBezTo>
                  <a:cubicBezTo>
                    <a:pt x="957" y="525"/>
                    <a:pt x="956" y="513"/>
                    <a:pt x="949" y="503"/>
                  </a:cubicBezTo>
                  <a:cubicBezTo>
                    <a:pt x="946" y="507"/>
                    <a:pt x="943" y="511"/>
                    <a:pt x="941" y="514"/>
                  </a:cubicBezTo>
                  <a:cubicBezTo>
                    <a:pt x="934" y="517"/>
                    <a:pt x="927" y="517"/>
                    <a:pt x="920" y="515"/>
                  </a:cubicBezTo>
                  <a:cubicBezTo>
                    <a:pt x="916" y="525"/>
                    <a:pt x="908" y="532"/>
                    <a:pt x="900" y="539"/>
                  </a:cubicBezTo>
                  <a:cubicBezTo>
                    <a:pt x="893" y="537"/>
                    <a:pt x="886" y="536"/>
                    <a:pt x="879" y="534"/>
                  </a:cubicBezTo>
                  <a:cubicBezTo>
                    <a:pt x="878" y="544"/>
                    <a:pt x="877" y="553"/>
                    <a:pt x="876" y="563"/>
                  </a:cubicBezTo>
                  <a:cubicBezTo>
                    <a:pt x="881" y="555"/>
                    <a:pt x="884" y="546"/>
                    <a:pt x="892" y="540"/>
                  </a:cubicBezTo>
                  <a:cubicBezTo>
                    <a:pt x="900" y="552"/>
                    <a:pt x="895" y="569"/>
                    <a:pt x="908" y="579"/>
                  </a:cubicBezTo>
                  <a:cubicBezTo>
                    <a:pt x="904" y="563"/>
                    <a:pt x="919" y="555"/>
                    <a:pt x="928" y="545"/>
                  </a:cubicBezTo>
                  <a:cubicBezTo>
                    <a:pt x="935" y="539"/>
                    <a:pt x="940" y="530"/>
                    <a:pt x="950" y="528"/>
                  </a:cubicBezTo>
                  <a:cubicBezTo>
                    <a:pt x="950" y="546"/>
                    <a:pt x="956" y="565"/>
                    <a:pt x="948" y="582"/>
                  </a:cubicBezTo>
                  <a:cubicBezTo>
                    <a:pt x="953" y="584"/>
                    <a:pt x="958" y="585"/>
                    <a:pt x="963" y="583"/>
                  </a:cubicBezTo>
                  <a:cubicBezTo>
                    <a:pt x="968" y="576"/>
                    <a:pt x="962" y="567"/>
                    <a:pt x="968" y="561"/>
                  </a:cubicBezTo>
                  <a:cubicBezTo>
                    <a:pt x="976" y="552"/>
                    <a:pt x="988" y="546"/>
                    <a:pt x="1000" y="545"/>
                  </a:cubicBezTo>
                  <a:cubicBezTo>
                    <a:pt x="1010" y="552"/>
                    <a:pt x="1010" y="565"/>
                    <a:pt x="1006" y="576"/>
                  </a:cubicBezTo>
                  <a:cubicBezTo>
                    <a:pt x="996" y="585"/>
                    <a:pt x="983" y="592"/>
                    <a:pt x="969" y="589"/>
                  </a:cubicBezTo>
                  <a:cubicBezTo>
                    <a:pt x="962" y="602"/>
                    <a:pt x="983" y="604"/>
                    <a:pt x="992" y="608"/>
                  </a:cubicBezTo>
                  <a:cubicBezTo>
                    <a:pt x="997" y="593"/>
                    <a:pt x="1006" y="579"/>
                    <a:pt x="1021" y="572"/>
                  </a:cubicBezTo>
                  <a:cubicBezTo>
                    <a:pt x="1022" y="561"/>
                    <a:pt x="1023" y="550"/>
                    <a:pt x="1023" y="540"/>
                  </a:cubicBezTo>
                  <a:cubicBezTo>
                    <a:pt x="1037" y="542"/>
                    <a:pt x="1042" y="558"/>
                    <a:pt x="1048" y="569"/>
                  </a:cubicBezTo>
                  <a:cubicBezTo>
                    <a:pt x="1057" y="564"/>
                    <a:pt x="1066" y="558"/>
                    <a:pt x="1074" y="552"/>
                  </a:cubicBezTo>
                  <a:cubicBezTo>
                    <a:pt x="1067" y="552"/>
                    <a:pt x="1061" y="551"/>
                    <a:pt x="1054" y="551"/>
                  </a:cubicBezTo>
                  <a:cubicBezTo>
                    <a:pt x="1058" y="545"/>
                    <a:pt x="1061" y="539"/>
                    <a:pt x="1064" y="534"/>
                  </a:cubicBezTo>
                  <a:cubicBezTo>
                    <a:pt x="1061" y="534"/>
                    <a:pt x="1054" y="534"/>
                    <a:pt x="1051" y="534"/>
                  </a:cubicBezTo>
                  <a:cubicBezTo>
                    <a:pt x="1047" y="523"/>
                    <a:pt x="1052" y="511"/>
                    <a:pt x="1062" y="506"/>
                  </a:cubicBezTo>
                  <a:cubicBezTo>
                    <a:pt x="1076" y="500"/>
                    <a:pt x="1088" y="493"/>
                    <a:pt x="1102" y="486"/>
                  </a:cubicBezTo>
                  <a:cubicBezTo>
                    <a:pt x="1098" y="502"/>
                    <a:pt x="1090" y="517"/>
                    <a:pt x="1084" y="532"/>
                  </a:cubicBezTo>
                  <a:cubicBezTo>
                    <a:pt x="1085" y="533"/>
                    <a:pt x="1087" y="536"/>
                    <a:pt x="1087" y="537"/>
                  </a:cubicBezTo>
                  <a:cubicBezTo>
                    <a:pt x="1094" y="537"/>
                    <a:pt x="1094" y="537"/>
                    <a:pt x="1094" y="537"/>
                  </a:cubicBezTo>
                  <a:cubicBezTo>
                    <a:pt x="1093" y="542"/>
                    <a:pt x="1092" y="547"/>
                    <a:pt x="1091" y="552"/>
                  </a:cubicBezTo>
                  <a:cubicBezTo>
                    <a:pt x="1098" y="555"/>
                    <a:pt x="1107" y="572"/>
                    <a:pt x="1113" y="557"/>
                  </a:cubicBezTo>
                  <a:cubicBezTo>
                    <a:pt x="1114" y="560"/>
                    <a:pt x="1116" y="562"/>
                    <a:pt x="1117" y="564"/>
                  </a:cubicBezTo>
                  <a:cubicBezTo>
                    <a:pt x="1114" y="569"/>
                    <a:pt x="1111" y="574"/>
                    <a:pt x="1108" y="579"/>
                  </a:cubicBezTo>
                  <a:cubicBezTo>
                    <a:pt x="1122" y="581"/>
                    <a:pt x="1128" y="559"/>
                    <a:pt x="1118" y="551"/>
                  </a:cubicBezTo>
                  <a:cubicBezTo>
                    <a:pt x="1126" y="547"/>
                    <a:pt x="1135" y="543"/>
                    <a:pt x="1142" y="538"/>
                  </a:cubicBezTo>
                  <a:cubicBezTo>
                    <a:pt x="1150" y="532"/>
                    <a:pt x="1152" y="522"/>
                    <a:pt x="1156" y="513"/>
                  </a:cubicBezTo>
                  <a:cubicBezTo>
                    <a:pt x="1168" y="520"/>
                    <a:pt x="1165" y="536"/>
                    <a:pt x="1166" y="548"/>
                  </a:cubicBezTo>
                  <a:cubicBezTo>
                    <a:pt x="1166" y="557"/>
                    <a:pt x="1161" y="567"/>
                    <a:pt x="1152" y="570"/>
                  </a:cubicBezTo>
                  <a:cubicBezTo>
                    <a:pt x="1144" y="571"/>
                    <a:pt x="1140" y="563"/>
                    <a:pt x="1135" y="558"/>
                  </a:cubicBezTo>
                  <a:cubicBezTo>
                    <a:pt x="1130" y="569"/>
                    <a:pt x="1126" y="581"/>
                    <a:pt x="1117" y="590"/>
                  </a:cubicBezTo>
                  <a:cubicBezTo>
                    <a:pt x="1108" y="593"/>
                    <a:pt x="1102" y="578"/>
                    <a:pt x="1092" y="585"/>
                  </a:cubicBezTo>
                  <a:cubicBezTo>
                    <a:pt x="1089" y="582"/>
                    <a:pt x="1086" y="579"/>
                    <a:pt x="1082" y="577"/>
                  </a:cubicBezTo>
                  <a:cubicBezTo>
                    <a:pt x="1075" y="587"/>
                    <a:pt x="1066" y="596"/>
                    <a:pt x="1053" y="594"/>
                  </a:cubicBezTo>
                  <a:cubicBezTo>
                    <a:pt x="1052" y="596"/>
                    <a:pt x="1050" y="600"/>
                    <a:pt x="1049" y="602"/>
                  </a:cubicBezTo>
                  <a:cubicBezTo>
                    <a:pt x="1038" y="604"/>
                    <a:pt x="1029" y="599"/>
                    <a:pt x="1021" y="594"/>
                  </a:cubicBezTo>
                  <a:cubicBezTo>
                    <a:pt x="1022" y="606"/>
                    <a:pt x="1021" y="618"/>
                    <a:pt x="1017" y="630"/>
                  </a:cubicBezTo>
                  <a:cubicBezTo>
                    <a:pt x="1013" y="639"/>
                    <a:pt x="1002" y="633"/>
                    <a:pt x="996" y="630"/>
                  </a:cubicBezTo>
                  <a:cubicBezTo>
                    <a:pt x="987" y="635"/>
                    <a:pt x="978" y="634"/>
                    <a:pt x="970" y="628"/>
                  </a:cubicBezTo>
                  <a:cubicBezTo>
                    <a:pt x="969" y="643"/>
                    <a:pt x="959" y="658"/>
                    <a:pt x="942" y="654"/>
                  </a:cubicBezTo>
                  <a:cubicBezTo>
                    <a:pt x="941" y="661"/>
                    <a:pt x="943" y="670"/>
                    <a:pt x="935" y="674"/>
                  </a:cubicBezTo>
                  <a:cubicBezTo>
                    <a:pt x="923" y="683"/>
                    <a:pt x="910" y="673"/>
                    <a:pt x="899" y="668"/>
                  </a:cubicBezTo>
                  <a:cubicBezTo>
                    <a:pt x="900" y="685"/>
                    <a:pt x="904" y="704"/>
                    <a:pt x="898" y="722"/>
                  </a:cubicBezTo>
                  <a:cubicBezTo>
                    <a:pt x="887" y="725"/>
                    <a:pt x="876" y="730"/>
                    <a:pt x="864" y="730"/>
                  </a:cubicBezTo>
                  <a:cubicBezTo>
                    <a:pt x="851" y="730"/>
                    <a:pt x="839" y="737"/>
                    <a:pt x="831" y="747"/>
                  </a:cubicBezTo>
                  <a:cubicBezTo>
                    <a:pt x="823" y="757"/>
                    <a:pt x="810" y="763"/>
                    <a:pt x="802" y="774"/>
                  </a:cubicBezTo>
                  <a:cubicBezTo>
                    <a:pt x="794" y="786"/>
                    <a:pt x="781" y="794"/>
                    <a:pt x="776" y="808"/>
                  </a:cubicBezTo>
                  <a:cubicBezTo>
                    <a:pt x="770" y="825"/>
                    <a:pt x="764" y="844"/>
                    <a:pt x="759" y="862"/>
                  </a:cubicBezTo>
                  <a:cubicBezTo>
                    <a:pt x="753" y="881"/>
                    <a:pt x="756" y="901"/>
                    <a:pt x="755" y="920"/>
                  </a:cubicBezTo>
                  <a:cubicBezTo>
                    <a:pt x="776" y="930"/>
                    <a:pt x="800" y="927"/>
                    <a:pt x="823" y="934"/>
                  </a:cubicBezTo>
                  <a:cubicBezTo>
                    <a:pt x="834" y="941"/>
                    <a:pt x="841" y="953"/>
                    <a:pt x="850" y="962"/>
                  </a:cubicBezTo>
                  <a:cubicBezTo>
                    <a:pt x="850" y="964"/>
                    <a:pt x="850" y="967"/>
                    <a:pt x="850" y="969"/>
                  </a:cubicBezTo>
                  <a:cubicBezTo>
                    <a:pt x="848" y="969"/>
                    <a:pt x="845" y="969"/>
                    <a:pt x="843" y="969"/>
                  </a:cubicBezTo>
                  <a:cubicBezTo>
                    <a:pt x="842" y="967"/>
                    <a:pt x="838" y="964"/>
                    <a:pt x="836" y="962"/>
                  </a:cubicBezTo>
                  <a:cubicBezTo>
                    <a:pt x="826" y="965"/>
                    <a:pt x="816" y="960"/>
                    <a:pt x="808" y="954"/>
                  </a:cubicBezTo>
                  <a:cubicBezTo>
                    <a:pt x="804" y="957"/>
                    <a:pt x="800" y="960"/>
                    <a:pt x="797" y="963"/>
                  </a:cubicBezTo>
                  <a:cubicBezTo>
                    <a:pt x="782" y="954"/>
                    <a:pt x="764" y="958"/>
                    <a:pt x="747" y="958"/>
                  </a:cubicBezTo>
                  <a:cubicBezTo>
                    <a:pt x="745" y="966"/>
                    <a:pt x="750" y="978"/>
                    <a:pt x="739" y="981"/>
                  </a:cubicBezTo>
                  <a:cubicBezTo>
                    <a:pt x="736" y="973"/>
                    <a:pt x="737" y="965"/>
                    <a:pt x="737" y="957"/>
                  </a:cubicBezTo>
                  <a:cubicBezTo>
                    <a:pt x="721" y="955"/>
                    <a:pt x="707" y="965"/>
                    <a:pt x="691" y="959"/>
                  </a:cubicBezTo>
                  <a:cubicBezTo>
                    <a:pt x="673" y="954"/>
                    <a:pt x="654" y="960"/>
                    <a:pt x="636" y="963"/>
                  </a:cubicBezTo>
                  <a:cubicBezTo>
                    <a:pt x="627" y="965"/>
                    <a:pt x="618" y="959"/>
                    <a:pt x="610" y="966"/>
                  </a:cubicBezTo>
                  <a:cubicBezTo>
                    <a:pt x="597" y="975"/>
                    <a:pt x="580" y="983"/>
                    <a:pt x="565" y="975"/>
                  </a:cubicBezTo>
                  <a:cubicBezTo>
                    <a:pt x="555" y="969"/>
                    <a:pt x="558" y="946"/>
                    <a:pt x="572" y="952"/>
                  </a:cubicBezTo>
                  <a:cubicBezTo>
                    <a:pt x="591" y="960"/>
                    <a:pt x="602" y="935"/>
                    <a:pt x="620" y="936"/>
                  </a:cubicBezTo>
                  <a:cubicBezTo>
                    <a:pt x="639" y="936"/>
                    <a:pt x="652" y="921"/>
                    <a:pt x="670" y="916"/>
                  </a:cubicBezTo>
                  <a:cubicBezTo>
                    <a:pt x="665" y="894"/>
                    <a:pt x="666" y="870"/>
                    <a:pt x="659" y="848"/>
                  </a:cubicBezTo>
                  <a:cubicBezTo>
                    <a:pt x="654" y="835"/>
                    <a:pt x="652" y="823"/>
                    <a:pt x="650" y="810"/>
                  </a:cubicBezTo>
                  <a:cubicBezTo>
                    <a:pt x="643" y="809"/>
                    <a:pt x="635" y="812"/>
                    <a:pt x="628" y="809"/>
                  </a:cubicBezTo>
                  <a:cubicBezTo>
                    <a:pt x="623" y="802"/>
                    <a:pt x="619" y="795"/>
                    <a:pt x="614" y="788"/>
                  </a:cubicBezTo>
                  <a:cubicBezTo>
                    <a:pt x="610" y="797"/>
                    <a:pt x="602" y="803"/>
                    <a:pt x="592" y="806"/>
                  </a:cubicBezTo>
                  <a:cubicBezTo>
                    <a:pt x="578" y="800"/>
                    <a:pt x="576" y="786"/>
                    <a:pt x="572" y="773"/>
                  </a:cubicBezTo>
                  <a:cubicBezTo>
                    <a:pt x="573" y="771"/>
                    <a:pt x="575" y="767"/>
                    <a:pt x="575" y="764"/>
                  </a:cubicBezTo>
                  <a:cubicBezTo>
                    <a:pt x="573" y="757"/>
                    <a:pt x="565" y="759"/>
                    <a:pt x="559" y="758"/>
                  </a:cubicBezTo>
                  <a:cubicBezTo>
                    <a:pt x="560" y="768"/>
                    <a:pt x="555" y="777"/>
                    <a:pt x="549" y="785"/>
                  </a:cubicBezTo>
                  <a:cubicBezTo>
                    <a:pt x="558" y="785"/>
                    <a:pt x="564" y="791"/>
                    <a:pt x="566" y="800"/>
                  </a:cubicBezTo>
                  <a:cubicBezTo>
                    <a:pt x="571" y="803"/>
                    <a:pt x="575" y="805"/>
                    <a:pt x="579" y="808"/>
                  </a:cubicBezTo>
                  <a:cubicBezTo>
                    <a:pt x="579" y="823"/>
                    <a:pt x="565" y="833"/>
                    <a:pt x="557" y="845"/>
                  </a:cubicBezTo>
                  <a:cubicBezTo>
                    <a:pt x="569" y="841"/>
                    <a:pt x="586" y="857"/>
                    <a:pt x="574" y="868"/>
                  </a:cubicBezTo>
                  <a:cubicBezTo>
                    <a:pt x="562" y="881"/>
                    <a:pt x="542" y="889"/>
                    <a:pt x="524" y="887"/>
                  </a:cubicBezTo>
                  <a:cubicBezTo>
                    <a:pt x="529" y="877"/>
                    <a:pt x="537" y="870"/>
                    <a:pt x="543" y="860"/>
                  </a:cubicBezTo>
                  <a:cubicBezTo>
                    <a:pt x="541" y="844"/>
                    <a:pt x="541" y="828"/>
                    <a:pt x="551" y="815"/>
                  </a:cubicBezTo>
                  <a:cubicBezTo>
                    <a:pt x="542" y="811"/>
                    <a:pt x="529" y="798"/>
                    <a:pt x="523" y="813"/>
                  </a:cubicBezTo>
                  <a:cubicBezTo>
                    <a:pt x="537" y="821"/>
                    <a:pt x="540" y="841"/>
                    <a:pt x="534" y="854"/>
                  </a:cubicBezTo>
                  <a:cubicBezTo>
                    <a:pt x="529" y="861"/>
                    <a:pt x="520" y="868"/>
                    <a:pt x="512" y="864"/>
                  </a:cubicBezTo>
                  <a:cubicBezTo>
                    <a:pt x="504" y="851"/>
                    <a:pt x="502" y="833"/>
                    <a:pt x="511" y="819"/>
                  </a:cubicBezTo>
                  <a:cubicBezTo>
                    <a:pt x="513" y="818"/>
                    <a:pt x="518" y="816"/>
                    <a:pt x="521" y="816"/>
                  </a:cubicBezTo>
                  <a:cubicBezTo>
                    <a:pt x="516" y="812"/>
                    <a:pt x="512" y="808"/>
                    <a:pt x="507" y="804"/>
                  </a:cubicBezTo>
                  <a:cubicBezTo>
                    <a:pt x="499" y="820"/>
                    <a:pt x="486" y="835"/>
                    <a:pt x="470" y="844"/>
                  </a:cubicBezTo>
                  <a:cubicBezTo>
                    <a:pt x="471" y="832"/>
                    <a:pt x="471" y="820"/>
                    <a:pt x="472" y="808"/>
                  </a:cubicBezTo>
                  <a:cubicBezTo>
                    <a:pt x="470" y="792"/>
                    <a:pt x="478" y="774"/>
                    <a:pt x="496" y="776"/>
                  </a:cubicBezTo>
                  <a:cubicBezTo>
                    <a:pt x="497" y="779"/>
                    <a:pt x="498" y="785"/>
                    <a:pt x="499" y="788"/>
                  </a:cubicBezTo>
                  <a:cubicBezTo>
                    <a:pt x="502" y="783"/>
                    <a:pt x="505" y="779"/>
                    <a:pt x="508" y="775"/>
                  </a:cubicBezTo>
                  <a:cubicBezTo>
                    <a:pt x="498" y="765"/>
                    <a:pt x="501" y="752"/>
                    <a:pt x="511" y="744"/>
                  </a:cubicBezTo>
                  <a:cubicBezTo>
                    <a:pt x="507" y="741"/>
                    <a:pt x="502" y="739"/>
                    <a:pt x="498" y="736"/>
                  </a:cubicBezTo>
                  <a:cubicBezTo>
                    <a:pt x="496" y="724"/>
                    <a:pt x="504" y="713"/>
                    <a:pt x="508" y="702"/>
                  </a:cubicBezTo>
                  <a:cubicBezTo>
                    <a:pt x="496" y="709"/>
                    <a:pt x="476" y="709"/>
                    <a:pt x="471" y="724"/>
                  </a:cubicBezTo>
                  <a:cubicBezTo>
                    <a:pt x="478" y="722"/>
                    <a:pt x="485" y="715"/>
                    <a:pt x="493" y="718"/>
                  </a:cubicBezTo>
                  <a:cubicBezTo>
                    <a:pt x="497" y="735"/>
                    <a:pt x="477" y="738"/>
                    <a:pt x="467" y="744"/>
                  </a:cubicBezTo>
                  <a:cubicBezTo>
                    <a:pt x="473" y="748"/>
                    <a:pt x="480" y="752"/>
                    <a:pt x="487" y="756"/>
                  </a:cubicBezTo>
                  <a:cubicBezTo>
                    <a:pt x="483" y="776"/>
                    <a:pt x="464" y="788"/>
                    <a:pt x="447" y="798"/>
                  </a:cubicBezTo>
                  <a:cubicBezTo>
                    <a:pt x="445" y="788"/>
                    <a:pt x="451" y="780"/>
                    <a:pt x="454" y="772"/>
                  </a:cubicBezTo>
                  <a:cubicBezTo>
                    <a:pt x="443" y="777"/>
                    <a:pt x="440" y="791"/>
                    <a:pt x="431" y="799"/>
                  </a:cubicBezTo>
                  <a:cubicBezTo>
                    <a:pt x="426" y="801"/>
                    <a:pt x="422" y="796"/>
                    <a:pt x="418" y="794"/>
                  </a:cubicBezTo>
                  <a:cubicBezTo>
                    <a:pt x="415" y="794"/>
                    <a:pt x="409" y="793"/>
                    <a:pt x="405" y="793"/>
                  </a:cubicBezTo>
                  <a:cubicBezTo>
                    <a:pt x="418" y="772"/>
                    <a:pt x="430" y="751"/>
                    <a:pt x="444" y="731"/>
                  </a:cubicBezTo>
                  <a:cubicBezTo>
                    <a:pt x="438" y="730"/>
                    <a:pt x="432" y="730"/>
                    <a:pt x="426" y="729"/>
                  </a:cubicBezTo>
                  <a:cubicBezTo>
                    <a:pt x="427" y="726"/>
                    <a:pt x="427" y="720"/>
                    <a:pt x="427" y="717"/>
                  </a:cubicBezTo>
                  <a:cubicBezTo>
                    <a:pt x="418" y="718"/>
                    <a:pt x="409" y="717"/>
                    <a:pt x="400" y="713"/>
                  </a:cubicBezTo>
                  <a:cubicBezTo>
                    <a:pt x="395" y="704"/>
                    <a:pt x="392" y="696"/>
                    <a:pt x="388" y="687"/>
                  </a:cubicBezTo>
                  <a:cubicBezTo>
                    <a:pt x="381" y="689"/>
                    <a:pt x="374" y="691"/>
                    <a:pt x="366" y="692"/>
                  </a:cubicBezTo>
                  <a:cubicBezTo>
                    <a:pt x="372" y="702"/>
                    <a:pt x="381" y="708"/>
                    <a:pt x="389" y="715"/>
                  </a:cubicBezTo>
                  <a:cubicBezTo>
                    <a:pt x="393" y="724"/>
                    <a:pt x="397" y="734"/>
                    <a:pt x="397" y="744"/>
                  </a:cubicBezTo>
                  <a:cubicBezTo>
                    <a:pt x="393" y="756"/>
                    <a:pt x="390" y="773"/>
                    <a:pt x="374" y="774"/>
                  </a:cubicBezTo>
                  <a:cubicBezTo>
                    <a:pt x="374" y="766"/>
                    <a:pt x="374" y="758"/>
                    <a:pt x="375" y="750"/>
                  </a:cubicBezTo>
                  <a:cubicBezTo>
                    <a:pt x="369" y="750"/>
                    <a:pt x="364" y="750"/>
                    <a:pt x="359" y="750"/>
                  </a:cubicBezTo>
                  <a:cubicBezTo>
                    <a:pt x="363" y="756"/>
                    <a:pt x="367" y="761"/>
                    <a:pt x="369" y="768"/>
                  </a:cubicBezTo>
                  <a:cubicBezTo>
                    <a:pt x="367" y="777"/>
                    <a:pt x="362" y="788"/>
                    <a:pt x="352" y="790"/>
                  </a:cubicBezTo>
                  <a:cubicBezTo>
                    <a:pt x="346" y="788"/>
                    <a:pt x="340" y="783"/>
                    <a:pt x="341" y="776"/>
                  </a:cubicBezTo>
                  <a:cubicBezTo>
                    <a:pt x="339" y="761"/>
                    <a:pt x="357" y="754"/>
                    <a:pt x="355" y="739"/>
                  </a:cubicBezTo>
                  <a:cubicBezTo>
                    <a:pt x="359" y="740"/>
                    <a:pt x="363" y="741"/>
                    <a:pt x="368" y="742"/>
                  </a:cubicBezTo>
                  <a:cubicBezTo>
                    <a:pt x="376" y="737"/>
                    <a:pt x="383" y="730"/>
                    <a:pt x="383" y="719"/>
                  </a:cubicBezTo>
                  <a:cubicBezTo>
                    <a:pt x="375" y="723"/>
                    <a:pt x="369" y="730"/>
                    <a:pt x="364" y="738"/>
                  </a:cubicBezTo>
                  <a:cubicBezTo>
                    <a:pt x="361" y="736"/>
                    <a:pt x="357" y="734"/>
                    <a:pt x="354" y="732"/>
                  </a:cubicBezTo>
                  <a:cubicBezTo>
                    <a:pt x="353" y="730"/>
                    <a:pt x="350" y="725"/>
                    <a:pt x="348" y="723"/>
                  </a:cubicBezTo>
                  <a:cubicBezTo>
                    <a:pt x="347" y="723"/>
                    <a:pt x="343" y="722"/>
                    <a:pt x="341" y="722"/>
                  </a:cubicBezTo>
                  <a:cubicBezTo>
                    <a:pt x="336" y="729"/>
                    <a:pt x="333" y="737"/>
                    <a:pt x="329" y="744"/>
                  </a:cubicBezTo>
                  <a:cubicBezTo>
                    <a:pt x="336" y="743"/>
                    <a:pt x="348" y="729"/>
                    <a:pt x="351" y="740"/>
                  </a:cubicBezTo>
                  <a:cubicBezTo>
                    <a:pt x="341" y="751"/>
                    <a:pt x="327" y="761"/>
                    <a:pt x="312" y="764"/>
                  </a:cubicBezTo>
                  <a:cubicBezTo>
                    <a:pt x="316" y="752"/>
                    <a:pt x="321" y="742"/>
                    <a:pt x="326" y="730"/>
                  </a:cubicBezTo>
                  <a:cubicBezTo>
                    <a:pt x="319" y="732"/>
                    <a:pt x="311" y="734"/>
                    <a:pt x="304" y="735"/>
                  </a:cubicBezTo>
                  <a:cubicBezTo>
                    <a:pt x="299" y="741"/>
                    <a:pt x="297" y="750"/>
                    <a:pt x="289" y="752"/>
                  </a:cubicBezTo>
                  <a:cubicBezTo>
                    <a:pt x="287" y="750"/>
                    <a:pt x="283" y="747"/>
                    <a:pt x="282" y="746"/>
                  </a:cubicBezTo>
                  <a:cubicBezTo>
                    <a:pt x="284" y="740"/>
                    <a:pt x="287" y="735"/>
                    <a:pt x="289" y="730"/>
                  </a:cubicBezTo>
                  <a:cubicBezTo>
                    <a:pt x="290" y="733"/>
                    <a:pt x="291" y="739"/>
                    <a:pt x="291" y="742"/>
                  </a:cubicBezTo>
                  <a:cubicBezTo>
                    <a:pt x="294" y="742"/>
                    <a:pt x="294" y="742"/>
                    <a:pt x="294" y="742"/>
                  </a:cubicBezTo>
                  <a:cubicBezTo>
                    <a:pt x="293" y="729"/>
                    <a:pt x="301" y="719"/>
                    <a:pt x="306" y="708"/>
                  </a:cubicBezTo>
                  <a:cubicBezTo>
                    <a:pt x="305" y="699"/>
                    <a:pt x="303" y="690"/>
                    <a:pt x="303" y="681"/>
                  </a:cubicBezTo>
                  <a:cubicBezTo>
                    <a:pt x="294" y="686"/>
                    <a:pt x="299" y="696"/>
                    <a:pt x="297" y="704"/>
                  </a:cubicBezTo>
                  <a:cubicBezTo>
                    <a:pt x="294" y="708"/>
                    <a:pt x="290" y="711"/>
                    <a:pt x="287" y="715"/>
                  </a:cubicBezTo>
                  <a:cubicBezTo>
                    <a:pt x="294" y="726"/>
                    <a:pt x="282" y="734"/>
                    <a:pt x="277" y="742"/>
                  </a:cubicBezTo>
                  <a:cubicBezTo>
                    <a:pt x="271" y="752"/>
                    <a:pt x="257" y="748"/>
                    <a:pt x="247" y="749"/>
                  </a:cubicBezTo>
                  <a:cubicBezTo>
                    <a:pt x="246" y="745"/>
                    <a:pt x="244" y="741"/>
                    <a:pt x="242" y="737"/>
                  </a:cubicBezTo>
                  <a:cubicBezTo>
                    <a:pt x="237" y="739"/>
                    <a:pt x="228" y="744"/>
                    <a:pt x="225" y="736"/>
                  </a:cubicBezTo>
                  <a:cubicBezTo>
                    <a:pt x="226" y="734"/>
                    <a:pt x="227" y="728"/>
                    <a:pt x="227" y="726"/>
                  </a:cubicBezTo>
                  <a:cubicBezTo>
                    <a:pt x="215" y="728"/>
                    <a:pt x="201" y="721"/>
                    <a:pt x="206" y="707"/>
                  </a:cubicBezTo>
                  <a:cubicBezTo>
                    <a:pt x="213" y="707"/>
                    <a:pt x="220" y="707"/>
                    <a:pt x="227" y="707"/>
                  </a:cubicBezTo>
                  <a:cubicBezTo>
                    <a:pt x="231" y="697"/>
                    <a:pt x="238" y="690"/>
                    <a:pt x="248" y="687"/>
                  </a:cubicBezTo>
                  <a:cubicBezTo>
                    <a:pt x="250" y="694"/>
                    <a:pt x="252" y="700"/>
                    <a:pt x="254" y="707"/>
                  </a:cubicBezTo>
                  <a:cubicBezTo>
                    <a:pt x="257" y="704"/>
                    <a:pt x="260" y="701"/>
                    <a:pt x="264" y="699"/>
                  </a:cubicBezTo>
                  <a:cubicBezTo>
                    <a:pt x="262" y="694"/>
                    <a:pt x="260" y="689"/>
                    <a:pt x="259" y="685"/>
                  </a:cubicBezTo>
                  <a:cubicBezTo>
                    <a:pt x="250" y="684"/>
                    <a:pt x="241" y="681"/>
                    <a:pt x="236" y="673"/>
                  </a:cubicBezTo>
                  <a:cubicBezTo>
                    <a:pt x="220" y="673"/>
                    <a:pt x="206" y="663"/>
                    <a:pt x="204" y="647"/>
                  </a:cubicBezTo>
                  <a:cubicBezTo>
                    <a:pt x="197" y="649"/>
                    <a:pt x="189" y="649"/>
                    <a:pt x="182" y="650"/>
                  </a:cubicBezTo>
                  <a:cubicBezTo>
                    <a:pt x="179" y="643"/>
                    <a:pt x="185" y="638"/>
                    <a:pt x="188" y="632"/>
                  </a:cubicBezTo>
                  <a:cubicBezTo>
                    <a:pt x="190" y="643"/>
                    <a:pt x="190" y="643"/>
                    <a:pt x="190" y="643"/>
                  </a:cubicBezTo>
                  <a:cubicBezTo>
                    <a:pt x="193" y="641"/>
                    <a:pt x="196" y="638"/>
                    <a:pt x="199" y="636"/>
                  </a:cubicBezTo>
                  <a:cubicBezTo>
                    <a:pt x="197" y="632"/>
                    <a:pt x="195" y="627"/>
                    <a:pt x="192" y="623"/>
                  </a:cubicBezTo>
                  <a:cubicBezTo>
                    <a:pt x="189" y="626"/>
                    <a:pt x="185" y="629"/>
                    <a:pt x="181" y="632"/>
                  </a:cubicBezTo>
                  <a:cubicBezTo>
                    <a:pt x="181" y="619"/>
                    <a:pt x="183" y="606"/>
                    <a:pt x="187" y="594"/>
                  </a:cubicBezTo>
                  <a:cubicBezTo>
                    <a:pt x="195" y="600"/>
                    <a:pt x="197" y="610"/>
                    <a:pt x="200" y="618"/>
                  </a:cubicBezTo>
                  <a:cubicBezTo>
                    <a:pt x="201" y="607"/>
                    <a:pt x="200" y="597"/>
                    <a:pt x="198" y="587"/>
                  </a:cubicBezTo>
                  <a:cubicBezTo>
                    <a:pt x="203" y="581"/>
                    <a:pt x="208" y="576"/>
                    <a:pt x="213" y="570"/>
                  </a:cubicBezTo>
                  <a:cubicBezTo>
                    <a:pt x="212" y="551"/>
                    <a:pt x="237" y="542"/>
                    <a:pt x="250" y="554"/>
                  </a:cubicBezTo>
                  <a:cubicBezTo>
                    <a:pt x="261" y="560"/>
                    <a:pt x="255" y="573"/>
                    <a:pt x="253" y="583"/>
                  </a:cubicBezTo>
                  <a:cubicBezTo>
                    <a:pt x="257" y="583"/>
                    <a:pt x="261" y="583"/>
                    <a:pt x="265" y="583"/>
                  </a:cubicBezTo>
                  <a:cubicBezTo>
                    <a:pt x="268" y="575"/>
                    <a:pt x="271" y="566"/>
                    <a:pt x="280" y="565"/>
                  </a:cubicBezTo>
                  <a:cubicBezTo>
                    <a:pt x="291" y="566"/>
                    <a:pt x="306" y="564"/>
                    <a:pt x="311" y="577"/>
                  </a:cubicBezTo>
                  <a:cubicBezTo>
                    <a:pt x="317" y="585"/>
                    <a:pt x="316" y="599"/>
                    <a:pt x="304" y="600"/>
                  </a:cubicBezTo>
                  <a:cubicBezTo>
                    <a:pt x="300" y="596"/>
                    <a:pt x="297" y="591"/>
                    <a:pt x="293" y="586"/>
                  </a:cubicBezTo>
                  <a:cubicBezTo>
                    <a:pt x="289" y="589"/>
                    <a:pt x="286" y="593"/>
                    <a:pt x="282" y="596"/>
                  </a:cubicBezTo>
                  <a:cubicBezTo>
                    <a:pt x="282" y="604"/>
                    <a:pt x="279" y="615"/>
                    <a:pt x="290" y="617"/>
                  </a:cubicBezTo>
                  <a:cubicBezTo>
                    <a:pt x="291" y="609"/>
                    <a:pt x="291" y="600"/>
                    <a:pt x="291" y="592"/>
                  </a:cubicBezTo>
                  <a:cubicBezTo>
                    <a:pt x="295" y="595"/>
                    <a:pt x="298" y="599"/>
                    <a:pt x="302" y="602"/>
                  </a:cubicBezTo>
                  <a:cubicBezTo>
                    <a:pt x="301" y="612"/>
                    <a:pt x="305" y="621"/>
                    <a:pt x="316" y="620"/>
                  </a:cubicBezTo>
                  <a:cubicBezTo>
                    <a:pt x="318" y="622"/>
                    <a:pt x="322" y="625"/>
                    <a:pt x="324" y="627"/>
                  </a:cubicBezTo>
                  <a:cubicBezTo>
                    <a:pt x="335" y="623"/>
                    <a:pt x="328" y="617"/>
                    <a:pt x="323" y="611"/>
                  </a:cubicBezTo>
                  <a:cubicBezTo>
                    <a:pt x="325" y="597"/>
                    <a:pt x="335" y="587"/>
                    <a:pt x="343" y="576"/>
                  </a:cubicBezTo>
                  <a:cubicBezTo>
                    <a:pt x="343" y="569"/>
                    <a:pt x="339" y="559"/>
                    <a:pt x="347" y="555"/>
                  </a:cubicBezTo>
                  <a:cubicBezTo>
                    <a:pt x="356" y="548"/>
                    <a:pt x="367" y="538"/>
                    <a:pt x="379" y="544"/>
                  </a:cubicBezTo>
                  <a:cubicBezTo>
                    <a:pt x="378" y="528"/>
                    <a:pt x="361" y="537"/>
                    <a:pt x="351" y="537"/>
                  </a:cubicBezTo>
                  <a:cubicBezTo>
                    <a:pt x="340" y="539"/>
                    <a:pt x="334" y="527"/>
                    <a:pt x="330" y="519"/>
                  </a:cubicBezTo>
                  <a:cubicBezTo>
                    <a:pt x="325" y="519"/>
                    <a:pt x="316" y="520"/>
                    <a:pt x="312" y="520"/>
                  </a:cubicBezTo>
                  <a:cubicBezTo>
                    <a:pt x="322" y="528"/>
                    <a:pt x="336" y="534"/>
                    <a:pt x="339" y="548"/>
                  </a:cubicBezTo>
                  <a:cubicBezTo>
                    <a:pt x="337" y="555"/>
                    <a:pt x="330" y="564"/>
                    <a:pt x="322" y="562"/>
                  </a:cubicBezTo>
                  <a:cubicBezTo>
                    <a:pt x="313" y="560"/>
                    <a:pt x="308" y="552"/>
                    <a:pt x="303" y="545"/>
                  </a:cubicBezTo>
                  <a:cubicBezTo>
                    <a:pt x="297" y="550"/>
                    <a:pt x="291" y="554"/>
                    <a:pt x="283" y="552"/>
                  </a:cubicBezTo>
                  <a:cubicBezTo>
                    <a:pt x="278" y="554"/>
                    <a:pt x="273" y="563"/>
                    <a:pt x="267" y="557"/>
                  </a:cubicBezTo>
                  <a:cubicBezTo>
                    <a:pt x="258" y="549"/>
                    <a:pt x="254" y="538"/>
                    <a:pt x="249" y="527"/>
                  </a:cubicBezTo>
                  <a:cubicBezTo>
                    <a:pt x="246" y="531"/>
                    <a:pt x="243" y="535"/>
                    <a:pt x="240" y="538"/>
                  </a:cubicBezTo>
                  <a:cubicBezTo>
                    <a:pt x="236" y="538"/>
                    <a:pt x="231" y="540"/>
                    <a:pt x="227" y="538"/>
                  </a:cubicBezTo>
                  <a:cubicBezTo>
                    <a:pt x="215" y="527"/>
                    <a:pt x="218" y="510"/>
                    <a:pt x="219" y="495"/>
                  </a:cubicBezTo>
                  <a:cubicBezTo>
                    <a:pt x="222" y="491"/>
                    <a:pt x="222" y="480"/>
                    <a:pt x="229" y="485"/>
                  </a:cubicBezTo>
                  <a:cubicBezTo>
                    <a:pt x="233" y="493"/>
                    <a:pt x="237" y="502"/>
                    <a:pt x="243" y="509"/>
                  </a:cubicBezTo>
                  <a:cubicBezTo>
                    <a:pt x="257" y="513"/>
                    <a:pt x="269" y="522"/>
                    <a:pt x="278" y="533"/>
                  </a:cubicBezTo>
                  <a:cubicBezTo>
                    <a:pt x="284" y="527"/>
                    <a:pt x="299" y="520"/>
                    <a:pt x="290" y="510"/>
                  </a:cubicBezTo>
                  <a:cubicBezTo>
                    <a:pt x="271" y="524"/>
                    <a:pt x="241" y="506"/>
                    <a:pt x="245" y="482"/>
                  </a:cubicBezTo>
                  <a:cubicBezTo>
                    <a:pt x="257" y="481"/>
                    <a:pt x="270" y="480"/>
                    <a:pt x="280" y="488"/>
                  </a:cubicBezTo>
                  <a:cubicBezTo>
                    <a:pt x="287" y="492"/>
                    <a:pt x="289" y="501"/>
                    <a:pt x="292" y="508"/>
                  </a:cubicBezTo>
                  <a:cubicBezTo>
                    <a:pt x="299" y="505"/>
                    <a:pt x="300" y="500"/>
                    <a:pt x="295" y="494"/>
                  </a:cubicBezTo>
                  <a:cubicBezTo>
                    <a:pt x="294" y="489"/>
                    <a:pt x="293" y="485"/>
                    <a:pt x="292" y="480"/>
                  </a:cubicBezTo>
                  <a:cubicBezTo>
                    <a:pt x="284" y="473"/>
                    <a:pt x="281" y="463"/>
                    <a:pt x="282" y="452"/>
                  </a:cubicBezTo>
                  <a:cubicBezTo>
                    <a:pt x="289" y="453"/>
                    <a:pt x="296" y="454"/>
                    <a:pt x="300" y="447"/>
                  </a:cubicBezTo>
                  <a:cubicBezTo>
                    <a:pt x="293" y="451"/>
                    <a:pt x="285" y="447"/>
                    <a:pt x="279" y="442"/>
                  </a:cubicBezTo>
                  <a:cubicBezTo>
                    <a:pt x="278" y="448"/>
                    <a:pt x="275" y="453"/>
                    <a:pt x="273" y="458"/>
                  </a:cubicBezTo>
                  <a:cubicBezTo>
                    <a:pt x="272" y="458"/>
                    <a:pt x="268" y="458"/>
                    <a:pt x="267" y="458"/>
                  </a:cubicBezTo>
                  <a:cubicBezTo>
                    <a:pt x="265" y="447"/>
                    <a:pt x="263" y="435"/>
                    <a:pt x="265" y="424"/>
                  </a:cubicBezTo>
                  <a:cubicBezTo>
                    <a:pt x="271" y="417"/>
                    <a:pt x="280" y="417"/>
                    <a:pt x="288" y="418"/>
                  </a:cubicBezTo>
                  <a:cubicBezTo>
                    <a:pt x="287" y="422"/>
                    <a:pt x="284" y="431"/>
                    <a:pt x="283" y="435"/>
                  </a:cubicBezTo>
                  <a:cubicBezTo>
                    <a:pt x="284" y="438"/>
                    <a:pt x="286" y="440"/>
                    <a:pt x="287" y="443"/>
                  </a:cubicBezTo>
                  <a:cubicBezTo>
                    <a:pt x="292" y="435"/>
                    <a:pt x="299" y="428"/>
                    <a:pt x="307" y="423"/>
                  </a:cubicBezTo>
                  <a:cubicBezTo>
                    <a:pt x="318" y="421"/>
                    <a:pt x="330" y="420"/>
                    <a:pt x="342" y="418"/>
                  </a:cubicBezTo>
                  <a:cubicBezTo>
                    <a:pt x="334" y="413"/>
                    <a:pt x="326" y="408"/>
                    <a:pt x="320" y="401"/>
                  </a:cubicBezTo>
                  <a:cubicBezTo>
                    <a:pt x="312" y="408"/>
                    <a:pt x="304" y="418"/>
                    <a:pt x="292" y="414"/>
                  </a:cubicBezTo>
                  <a:cubicBezTo>
                    <a:pt x="286" y="414"/>
                    <a:pt x="283" y="409"/>
                    <a:pt x="278" y="406"/>
                  </a:cubicBezTo>
                  <a:cubicBezTo>
                    <a:pt x="273" y="414"/>
                    <a:pt x="265" y="415"/>
                    <a:pt x="258" y="409"/>
                  </a:cubicBezTo>
                  <a:cubicBezTo>
                    <a:pt x="258" y="431"/>
                    <a:pt x="257" y="452"/>
                    <a:pt x="257" y="473"/>
                  </a:cubicBezTo>
                  <a:cubicBezTo>
                    <a:pt x="249" y="472"/>
                    <a:pt x="242" y="471"/>
                    <a:pt x="234" y="469"/>
                  </a:cubicBezTo>
                  <a:cubicBezTo>
                    <a:pt x="233" y="461"/>
                    <a:pt x="233" y="453"/>
                    <a:pt x="233" y="444"/>
                  </a:cubicBezTo>
                  <a:cubicBezTo>
                    <a:pt x="229" y="448"/>
                    <a:pt x="226" y="452"/>
                    <a:pt x="224" y="456"/>
                  </a:cubicBezTo>
                  <a:cubicBezTo>
                    <a:pt x="198" y="512"/>
                    <a:pt x="180" y="571"/>
                    <a:pt x="174" y="632"/>
                  </a:cubicBezTo>
                  <a:cubicBezTo>
                    <a:pt x="172" y="665"/>
                    <a:pt x="172" y="699"/>
                    <a:pt x="174" y="732"/>
                  </a:cubicBezTo>
                  <a:cubicBezTo>
                    <a:pt x="184" y="837"/>
                    <a:pt x="226" y="938"/>
                    <a:pt x="294" y="1018"/>
                  </a:cubicBezTo>
                  <a:cubicBezTo>
                    <a:pt x="374" y="1115"/>
                    <a:pt x="491" y="1181"/>
                    <a:pt x="616" y="1199"/>
                  </a:cubicBezTo>
                  <a:cubicBezTo>
                    <a:pt x="752" y="1220"/>
                    <a:pt x="897" y="1183"/>
                    <a:pt x="1006" y="1099"/>
                  </a:cubicBezTo>
                  <a:cubicBezTo>
                    <a:pt x="1108" y="1022"/>
                    <a:pt x="1179" y="908"/>
                    <a:pt x="1203" y="784"/>
                  </a:cubicBezTo>
                  <a:cubicBezTo>
                    <a:pt x="1223" y="677"/>
                    <a:pt x="1210" y="564"/>
                    <a:pt x="1164" y="465"/>
                  </a:cubicBezTo>
                  <a:cubicBezTo>
                    <a:pt x="1155" y="465"/>
                    <a:pt x="1146" y="465"/>
                    <a:pt x="1137" y="463"/>
                  </a:cubicBezTo>
                  <a:cubicBezTo>
                    <a:pt x="1141" y="469"/>
                    <a:pt x="1145" y="475"/>
                    <a:pt x="1149" y="481"/>
                  </a:cubicBezTo>
                  <a:cubicBezTo>
                    <a:pt x="1149" y="477"/>
                    <a:pt x="1150" y="470"/>
                    <a:pt x="1151" y="466"/>
                  </a:cubicBezTo>
                  <a:cubicBezTo>
                    <a:pt x="1157" y="472"/>
                    <a:pt x="1159" y="478"/>
                    <a:pt x="1159" y="486"/>
                  </a:cubicBezTo>
                  <a:cubicBezTo>
                    <a:pt x="1150" y="484"/>
                    <a:pt x="1141" y="481"/>
                    <a:pt x="1132" y="481"/>
                  </a:cubicBezTo>
                  <a:cubicBezTo>
                    <a:pt x="1134" y="484"/>
                    <a:pt x="1138" y="490"/>
                    <a:pt x="1140" y="492"/>
                  </a:cubicBezTo>
                  <a:cubicBezTo>
                    <a:pt x="1139" y="495"/>
                    <a:pt x="1139" y="501"/>
                    <a:pt x="1138" y="503"/>
                  </a:cubicBezTo>
                  <a:cubicBezTo>
                    <a:pt x="1125" y="505"/>
                    <a:pt x="1117" y="494"/>
                    <a:pt x="1110" y="486"/>
                  </a:cubicBezTo>
                  <a:cubicBezTo>
                    <a:pt x="1107" y="485"/>
                    <a:pt x="1102" y="485"/>
                    <a:pt x="1100" y="485"/>
                  </a:cubicBezTo>
                  <a:cubicBezTo>
                    <a:pt x="1092" y="477"/>
                    <a:pt x="1092" y="467"/>
                    <a:pt x="1092" y="457"/>
                  </a:cubicBezTo>
                  <a:cubicBezTo>
                    <a:pt x="1082" y="461"/>
                    <a:pt x="1087" y="474"/>
                    <a:pt x="1081" y="481"/>
                  </a:cubicBezTo>
                  <a:cubicBezTo>
                    <a:pt x="1073" y="483"/>
                    <a:pt x="1066" y="483"/>
                    <a:pt x="1059" y="480"/>
                  </a:cubicBezTo>
                  <a:cubicBezTo>
                    <a:pt x="1061" y="474"/>
                    <a:pt x="1066" y="469"/>
                    <a:pt x="1069" y="463"/>
                  </a:cubicBezTo>
                  <a:cubicBezTo>
                    <a:pt x="1062" y="461"/>
                    <a:pt x="1054" y="460"/>
                    <a:pt x="1046" y="457"/>
                  </a:cubicBezTo>
                  <a:cubicBezTo>
                    <a:pt x="1052" y="453"/>
                    <a:pt x="1060" y="452"/>
                    <a:pt x="1066" y="447"/>
                  </a:cubicBezTo>
                  <a:cubicBezTo>
                    <a:pt x="1056" y="443"/>
                    <a:pt x="1042" y="442"/>
                    <a:pt x="1038" y="431"/>
                  </a:cubicBezTo>
                  <a:cubicBezTo>
                    <a:pt x="1035" y="423"/>
                    <a:pt x="1031" y="412"/>
                    <a:pt x="1041" y="408"/>
                  </a:cubicBezTo>
                  <a:cubicBezTo>
                    <a:pt x="1055" y="398"/>
                    <a:pt x="1071" y="410"/>
                    <a:pt x="1083" y="417"/>
                  </a:cubicBezTo>
                  <a:cubicBezTo>
                    <a:pt x="1083" y="418"/>
                    <a:pt x="1083" y="422"/>
                    <a:pt x="1082" y="423"/>
                  </a:cubicBezTo>
                  <a:cubicBezTo>
                    <a:pt x="1083" y="423"/>
                    <a:pt x="1085" y="423"/>
                    <a:pt x="1086" y="423"/>
                  </a:cubicBezTo>
                  <a:cubicBezTo>
                    <a:pt x="1085" y="414"/>
                    <a:pt x="1085" y="414"/>
                    <a:pt x="1085" y="414"/>
                  </a:cubicBezTo>
                  <a:cubicBezTo>
                    <a:pt x="1092" y="420"/>
                    <a:pt x="1099" y="425"/>
                    <a:pt x="1104" y="433"/>
                  </a:cubicBezTo>
                  <a:cubicBezTo>
                    <a:pt x="1106" y="441"/>
                    <a:pt x="1106" y="451"/>
                    <a:pt x="1107" y="460"/>
                  </a:cubicBezTo>
                  <a:cubicBezTo>
                    <a:pt x="1111" y="455"/>
                    <a:pt x="1116" y="449"/>
                    <a:pt x="1121" y="444"/>
                  </a:cubicBezTo>
                  <a:cubicBezTo>
                    <a:pt x="1117" y="439"/>
                    <a:pt x="1113" y="434"/>
                    <a:pt x="1110" y="428"/>
                  </a:cubicBezTo>
                  <a:cubicBezTo>
                    <a:pt x="1110" y="421"/>
                    <a:pt x="1115" y="417"/>
                    <a:pt x="1118" y="411"/>
                  </a:cubicBezTo>
                  <a:cubicBezTo>
                    <a:pt x="1112" y="408"/>
                    <a:pt x="1114" y="401"/>
                    <a:pt x="1114" y="395"/>
                  </a:cubicBezTo>
                  <a:cubicBezTo>
                    <a:pt x="1093" y="395"/>
                    <a:pt x="1073" y="394"/>
                    <a:pt x="1052" y="394"/>
                  </a:cubicBezTo>
                  <a:cubicBezTo>
                    <a:pt x="1047" y="394"/>
                    <a:pt x="1045" y="389"/>
                    <a:pt x="1042" y="386"/>
                  </a:cubicBezTo>
                  <a:cubicBezTo>
                    <a:pt x="1036" y="384"/>
                    <a:pt x="1031" y="382"/>
                    <a:pt x="1026" y="380"/>
                  </a:cubicBezTo>
                  <a:close/>
                  <a:moveTo>
                    <a:pt x="1075" y="387"/>
                  </a:moveTo>
                  <a:cubicBezTo>
                    <a:pt x="1085" y="389"/>
                    <a:pt x="1095" y="389"/>
                    <a:pt x="1105" y="390"/>
                  </a:cubicBezTo>
                  <a:cubicBezTo>
                    <a:pt x="1102" y="378"/>
                    <a:pt x="1081" y="377"/>
                    <a:pt x="1075" y="387"/>
                  </a:cubicBezTo>
                  <a:close/>
                  <a:moveTo>
                    <a:pt x="529" y="416"/>
                  </a:moveTo>
                  <a:cubicBezTo>
                    <a:pt x="530" y="405"/>
                    <a:pt x="530" y="394"/>
                    <a:pt x="531" y="383"/>
                  </a:cubicBezTo>
                  <a:cubicBezTo>
                    <a:pt x="518" y="388"/>
                    <a:pt x="512" y="413"/>
                    <a:pt x="529" y="416"/>
                  </a:cubicBezTo>
                  <a:close/>
                  <a:moveTo>
                    <a:pt x="773" y="386"/>
                  </a:moveTo>
                  <a:cubicBezTo>
                    <a:pt x="775" y="393"/>
                    <a:pt x="779" y="399"/>
                    <a:pt x="784" y="405"/>
                  </a:cubicBezTo>
                  <a:cubicBezTo>
                    <a:pt x="790" y="403"/>
                    <a:pt x="795" y="398"/>
                    <a:pt x="795" y="392"/>
                  </a:cubicBezTo>
                  <a:cubicBezTo>
                    <a:pt x="787" y="390"/>
                    <a:pt x="780" y="387"/>
                    <a:pt x="773" y="386"/>
                  </a:cubicBezTo>
                  <a:close/>
                  <a:moveTo>
                    <a:pt x="911" y="387"/>
                  </a:moveTo>
                  <a:cubicBezTo>
                    <a:pt x="911" y="389"/>
                    <a:pt x="909" y="394"/>
                    <a:pt x="908" y="397"/>
                  </a:cubicBezTo>
                  <a:cubicBezTo>
                    <a:pt x="912" y="399"/>
                    <a:pt x="915" y="401"/>
                    <a:pt x="919" y="404"/>
                  </a:cubicBezTo>
                  <a:cubicBezTo>
                    <a:pt x="908" y="405"/>
                    <a:pt x="899" y="420"/>
                    <a:pt x="888" y="413"/>
                  </a:cubicBezTo>
                  <a:cubicBezTo>
                    <a:pt x="892" y="409"/>
                    <a:pt x="897" y="407"/>
                    <a:pt x="902" y="404"/>
                  </a:cubicBezTo>
                  <a:cubicBezTo>
                    <a:pt x="902" y="400"/>
                    <a:pt x="901" y="396"/>
                    <a:pt x="901" y="392"/>
                  </a:cubicBezTo>
                  <a:cubicBezTo>
                    <a:pt x="896" y="395"/>
                    <a:pt x="893" y="401"/>
                    <a:pt x="894" y="407"/>
                  </a:cubicBezTo>
                  <a:cubicBezTo>
                    <a:pt x="892" y="406"/>
                    <a:pt x="887" y="404"/>
                    <a:pt x="885" y="403"/>
                  </a:cubicBezTo>
                  <a:cubicBezTo>
                    <a:pt x="885" y="398"/>
                    <a:pt x="885" y="393"/>
                    <a:pt x="885" y="389"/>
                  </a:cubicBezTo>
                  <a:cubicBezTo>
                    <a:pt x="879" y="395"/>
                    <a:pt x="874" y="402"/>
                    <a:pt x="876" y="411"/>
                  </a:cubicBezTo>
                  <a:cubicBezTo>
                    <a:pt x="873" y="406"/>
                    <a:pt x="870" y="401"/>
                    <a:pt x="868" y="396"/>
                  </a:cubicBezTo>
                  <a:cubicBezTo>
                    <a:pt x="862" y="398"/>
                    <a:pt x="860" y="404"/>
                    <a:pt x="857" y="408"/>
                  </a:cubicBezTo>
                  <a:cubicBezTo>
                    <a:pt x="862" y="411"/>
                    <a:pt x="867" y="413"/>
                    <a:pt x="872" y="416"/>
                  </a:cubicBezTo>
                  <a:cubicBezTo>
                    <a:pt x="863" y="417"/>
                    <a:pt x="863" y="417"/>
                    <a:pt x="863" y="417"/>
                  </a:cubicBezTo>
                  <a:cubicBezTo>
                    <a:pt x="863" y="428"/>
                    <a:pt x="861" y="443"/>
                    <a:pt x="848" y="444"/>
                  </a:cubicBezTo>
                  <a:cubicBezTo>
                    <a:pt x="838" y="445"/>
                    <a:pt x="842" y="436"/>
                    <a:pt x="842" y="431"/>
                  </a:cubicBezTo>
                  <a:cubicBezTo>
                    <a:pt x="837" y="424"/>
                    <a:pt x="840" y="416"/>
                    <a:pt x="841" y="408"/>
                  </a:cubicBezTo>
                  <a:cubicBezTo>
                    <a:pt x="836" y="412"/>
                    <a:pt x="830" y="415"/>
                    <a:pt x="826" y="420"/>
                  </a:cubicBezTo>
                  <a:cubicBezTo>
                    <a:pt x="829" y="420"/>
                    <a:pt x="833" y="421"/>
                    <a:pt x="836" y="421"/>
                  </a:cubicBezTo>
                  <a:cubicBezTo>
                    <a:pt x="832" y="427"/>
                    <a:pt x="828" y="434"/>
                    <a:pt x="824" y="440"/>
                  </a:cubicBezTo>
                  <a:cubicBezTo>
                    <a:pt x="814" y="447"/>
                    <a:pt x="806" y="436"/>
                    <a:pt x="798" y="432"/>
                  </a:cubicBezTo>
                  <a:cubicBezTo>
                    <a:pt x="797" y="444"/>
                    <a:pt x="804" y="456"/>
                    <a:pt x="803" y="469"/>
                  </a:cubicBezTo>
                  <a:cubicBezTo>
                    <a:pt x="811" y="478"/>
                    <a:pt x="811" y="493"/>
                    <a:pt x="801" y="501"/>
                  </a:cubicBezTo>
                  <a:cubicBezTo>
                    <a:pt x="795" y="504"/>
                    <a:pt x="787" y="503"/>
                    <a:pt x="780" y="504"/>
                  </a:cubicBezTo>
                  <a:cubicBezTo>
                    <a:pt x="785" y="508"/>
                    <a:pt x="790" y="512"/>
                    <a:pt x="795" y="516"/>
                  </a:cubicBezTo>
                  <a:cubicBezTo>
                    <a:pt x="801" y="510"/>
                    <a:pt x="806" y="505"/>
                    <a:pt x="812" y="500"/>
                  </a:cubicBezTo>
                  <a:cubicBezTo>
                    <a:pt x="825" y="510"/>
                    <a:pt x="816" y="526"/>
                    <a:pt x="810" y="537"/>
                  </a:cubicBezTo>
                  <a:cubicBezTo>
                    <a:pt x="802" y="546"/>
                    <a:pt x="790" y="548"/>
                    <a:pt x="780" y="552"/>
                  </a:cubicBezTo>
                  <a:cubicBezTo>
                    <a:pt x="764" y="550"/>
                    <a:pt x="748" y="548"/>
                    <a:pt x="732" y="545"/>
                  </a:cubicBezTo>
                  <a:cubicBezTo>
                    <a:pt x="743" y="552"/>
                    <a:pt x="753" y="559"/>
                    <a:pt x="759" y="571"/>
                  </a:cubicBezTo>
                  <a:cubicBezTo>
                    <a:pt x="775" y="560"/>
                    <a:pt x="798" y="559"/>
                    <a:pt x="809" y="576"/>
                  </a:cubicBezTo>
                  <a:cubicBezTo>
                    <a:pt x="813" y="584"/>
                    <a:pt x="819" y="574"/>
                    <a:pt x="825" y="572"/>
                  </a:cubicBezTo>
                  <a:cubicBezTo>
                    <a:pt x="827" y="574"/>
                    <a:pt x="830" y="577"/>
                    <a:pt x="832" y="580"/>
                  </a:cubicBezTo>
                  <a:cubicBezTo>
                    <a:pt x="834" y="579"/>
                    <a:pt x="839" y="579"/>
                    <a:pt x="842" y="578"/>
                  </a:cubicBezTo>
                  <a:cubicBezTo>
                    <a:pt x="838" y="561"/>
                    <a:pt x="848" y="545"/>
                    <a:pt x="849" y="528"/>
                  </a:cubicBezTo>
                  <a:cubicBezTo>
                    <a:pt x="851" y="523"/>
                    <a:pt x="848" y="515"/>
                    <a:pt x="856" y="514"/>
                  </a:cubicBezTo>
                  <a:cubicBezTo>
                    <a:pt x="863" y="519"/>
                    <a:pt x="871" y="522"/>
                    <a:pt x="879" y="523"/>
                  </a:cubicBezTo>
                  <a:cubicBezTo>
                    <a:pt x="882" y="521"/>
                    <a:pt x="887" y="518"/>
                    <a:pt x="889" y="516"/>
                  </a:cubicBezTo>
                  <a:cubicBezTo>
                    <a:pt x="880" y="505"/>
                    <a:pt x="896" y="498"/>
                    <a:pt x="902" y="489"/>
                  </a:cubicBezTo>
                  <a:cubicBezTo>
                    <a:pt x="894" y="489"/>
                    <a:pt x="887" y="489"/>
                    <a:pt x="880" y="488"/>
                  </a:cubicBezTo>
                  <a:cubicBezTo>
                    <a:pt x="877" y="491"/>
                    <a:pt x="875" y="493"/>
                    <a:pt x="873" y="496"/>
                  </a:cubicBezTo>
                  <a:cubicBezTo>
                    <a:pt x="877" y="495"/>
                    <a:pt x="884" y="494"/>
                    <a:pt x="888" y="494"/>
                  </a:cubicBezTo>
                  <a:cubicBezTo>
                    <a:pt x="885" y="508"/>
                    <a:pt x="867" y="508"/>
                    <a:pt x="860" y="497"/>
                  </a:cubicBezTo>
                  <a:cubicBezTo>
                    <a:pt x="868" y="488"/>
                    <a:pt x="878" y="480"/>
                    <a:pt x="883" y="469"/>
                  </a:cubicBezTo>
                  <a:cubicBezTo>
                    <a:pt x="879" y="470"/>
                    <a:pt x="871" y="472"/>
                    <a:pt x="867" y="474"/>
                  </a:cubicBezTo>
                  <a:cubicBezTo>
                    <a:pt x="861" y="470"/>
                    <a:pt x="852" y="462"/>
                    <a:pt x="858" y="454"/>
                  </a:cubicBezTo>
                  <a:cubicBezTo>
                    <a:pt x="868" y="446"/>
                    <a:pt x="881" y="444"/>
                    <a:pt x="894" y="441"/>
                  </a:cubicBezTo>
                  <a:cubicBezTo>
                    <a:pt x="897" y="438"/>
                    <a:pt x="900" y="434"/>
                    <a:pt x="904" y="430"/>
                  </a:cubicBezTo>
                  <a:cubicBezTo>
                    <a:pt x="916" y="428"/>
                    <a:pt x="928" y="434"/>
                    <a:pt x="938" y="440"/>
                  </a:cubicBezTo>
                  <a:cubicBezTo>
                    <a:pt x="938" y="438"/>
                    <a:pt x="937" y="434"/>
                    <a:pt x="937" y="431"/>
                  </a:cubicBezTo>
                  <a:cubicBezTo>
                    <a:pt x="930" y="425"/>
                    <a:pt x="915" y="419"/>
                    <a:pt x="920" y="406"/>
                  </a:cubicBezTo>
                  <a:cubicBezTo>
                    <a:pt x="919" y="399"/>
                    <a:pt x="919" y="392"/>
                    <a:pt x="919" y="385"/>
                  </a:cubicBezTo>
                  <a:cubicBezTo>
                    <a:pt x="917" y="386"/>
                    <a:pt x="913" y="386"/>
                    <a:pt x="911" y="387"/>
                  </a:cubicBezTo>
                  <a:close/>
                  <a:moveTo>
                    <a:pt x="329" y="389"/>
                  </a:moveTo>
                  <a:cubicBezTo>
                    <a:pt x="326" y="391"/>
                    <a:pt x="326" y="391"/>
                    <a:pt x="326" y="391"/>
                  </a:cubicBezTo>
                  <a:cubicBezTo>
                    <a:pt x="329" y="401"/>
                    <a:pt x="339" y="408"/>
                    <a:pt x="349" y="407"/>
                  </a:cubicBezTo>
                  <a:cubicBezTo>
                    <a:pt x="344" y="400"/>
                    <a:pt x="337" y="393"/>
                    <a:pt x="329" y="389"/>
                  </a:cubicBezTo>
                  <a:close/>
                  <a:moveTo>
                    <a:pt x="637" y="406"/>
                  </a:moveTo>
                  <a:cubicBezTo>
                    <a:pt x="640" y="406"/>
                    <a:pt x="645" y="406"/>
                    <a:pt x="648" y="407"/>
                  </a:cubicBezTo>
                  <a:cubicBezTo>
                    <a:pt x="647" y="400"/>
                    <a:pt x="646" y="394"/>
                    <a:pt x="644" y="388"/>
                  </a:cubicBezTo>
                  <a:cubicBezTo>
                    <a:pt x="639" y="393"/>
                    <a:pt x="637" y="399"/>
                    <a:pt x="637" y="406"/>
                  </a:cubicBezTo>
                  <a:close/>
                  <a:moveTo>
                    <a:pt x="828" y="387"/>
                  </a:moveTo>
                  <a:cubicBezTo>
                    <a:pt x="828" y="395"/>
                    <a:pt x="828" y="402"/>
                    <a:pt x="828" y="409"/>
                  </a:cubicBezTo>
                  <a:cubicBezTo>
                    <a:pt x="832" y="407"/>
                    <a:pt x="835" y="405"/>
                    <a:pt x="839" y="403"/>
                  </a:cubicBezTo>
                  <a:cubicBezTo>
                    <a:pt x="839" y="396"/>
                    <a:pt x="832" y="392"/>
                    <a:pt x="828" y="387"/>
                  </a:cubicBezTo>
                  <a:close/>
                  <a:moveTo>
                    <a:pt x="841" y="389"/>
                  </a:moveTo>
                  <a:cubicBezTo>
                    <a:pt x="840" y="395"/>
                    <a:pt x="848" y="400"/>
                    <a:pt x="853" y="402"/>
                  </a:cubicBezTo>
                  <a:cubicBezTo>
                    <a:pt x="860" y="398"/>
                    <a:pt x="848" y="385"/>
                    <a:pt x="841" y="389"/>
                  </a:cubicBezTo>
                  <a:close/>
                  <a:moveTo>
                    <a:pt x="996" y="390"/>
                  </a:moveTo>
                  <a:cubicBezTo>
                    <a:pt x="991" y="393"/>
                    <a:pt x="997" y="402"/>
                    <a:pt x="1002" y="398"/>
                  </a:cubicBezTo>
                  <a:cubicBezTo>
                    <a:pt x="1008" y="394"/>
                    <a:pt x="1001" y="386"/>
                    <a:pt x="996" y="390"/>
                  </a:cubicBezTo>
                  <a:close/>
                  <a:moveTo>
                    <a:pt x="378" y="392"/>
                  </a:moveTo>
                  <a:cubicBezTo>
                    <a:pt x="374" y="394"/>
                    <a:pt x="369" y="403"/>
                    <a:pt x="376" y="404"/>
                  </a:cubicBezTo>
                  <a:cubicBezTo>
                    <a:pt x="384" y="406"/>
                    <a:pt x="389" y="387"/>
                    <a:pt x="378" y="392"/>
                  </a:cubicBezTo>
                  <a:close/>
                  <a:moveTo>
                    <a:pt x="538" y="417"/>
                  </a:moveTo>
                  <a:cubicBezTo>
                    <a:pt x="548" y="411"/>
                    <a:pt x="545" y="400"/>
                    <a:pt x="542" y="391"/>
                  </a:cubicBezTo>
                  <a:cubicBezTo>
                    <a:pt x="534" y="397"/>
                    <a:pt x="538" y="408"/>
                    <a:pt x="538" y="417"/>
                  </a:cubicBezTo>
                  <a:close/>
                  <a:moveTo>
                    <a:pt x="625" y="388"/>
                  </a:moveTo>
                  <a:cubicBezTo>
                    <a:pt x="626" y="400"/>
                    <a:pt x="614" y="408"/>
                    <a:pt x="605" y="399"/>
                  </a:cubicBezTo>
                  <a:cubicBezTo>
                    <a:pt x="606" y="406"/>
                    <a:pt x="607" y="413"/>
                    <a:pt x="603" y="419"/>
                  </a:cubicBezTo>
                  <a:cubicBezTo>
                    <a:pt x="599" y="416"/>
                    <a:pt x="593" y="411"/>
                    <a:pt x="589" y="409"/>
                  </a:cubicBezTo>
                  <a:cubicBezTo>
                    <a:pt x="590" y="420"/>
                    <a:pt x="601" y="428"/>
                    <a:pt x="599" y="440"/>
                  </a:cubicBezTo>
                  <a:cubicBezTo>
                    <a:pt x="599" y="452"/>
                    <a:pt x="582" y="459"/>
                    <a:pt x="575" y="449"/>
                  </a:cubicBezTo>
                  <a:cubicBezTo>
                    <a:pt x="568" y="443"/>
                    <a:pt x="569" y="434"/>
                    <a:pt x="569" y="426"/>
                  </a:cubicBezTo>
                  <a:cubicBezTo>
                    <a:pt x="561" y="430"/>
                    <a:pt x="553" y="428"/>
                    <a:pt x="547" y="422"/>
                  </a:cubicBezTo>
                  <a:cubicBezTo>
                    <a:pt x="541" y="423"/>
                    <a:pt x="535" y="424"/>
                    <a:pt x="529" y="426"/>
                  </a:cubicBezTo>
                  <a:cubicBezTo>
                    <a:pt x="530" y="436"/>
                    <a:pt x="547" y="432"/>
                    <a:pt x="550" y="443"/>
                  </a:cubicBezTo>
                  <a:cubicBezTo>
                    <a:pt x="552" y="444"/>
                    <a:pt x="556" y="446"/>
                    <a:pt x="558" y="447"/>
                  </a:cubicBezTo>
                  <a:cubicBezTo>
                    <a:pt x="559" y="453"/>
                    <a:pt x="559" y="459"/>
                    <a:pt x="560" y="464"/>
                  </a:cubicBezTo>
                  <a:cubicBezTo>
                    <a:pt x="556" y="470"/>
                    <a:pt x="550" y="476"/>
                    <a:pt x="543" y="479"/>
                  </a:cubicBezTo>
                  <a:cubicBezTo>
                    <a:pt x="540" y="472"/>
                    <a:pt x="538" y="464"/>
                    <a:pt x="538" y="456"/>
                  </a:cubicBezTo>
                  <a:cubicBezTo>
                    <a:pt x="526" y="461"/>
                    <a:pt x="507" y="478"/>
                    <a:pt x="498" y="458"/>
                  </a:cubicBezTo>
                  <a:cubicBezTo>
                    <a:pt x="502" y="458"/>
                    <a:pt x="510" y="459"/>
                    <a:pt x="514" y="459"/>
                  </a:cubicBezTo>
                  <a:cubicBezTo>
                    <a:pt x="508" y="448"/>
                    <a:pt x="494" y="454"/>
                    <a:pt x="485" y="454"/>
                  </a:cubicBezTo>
                  <a:cubicBezTo>
                    <a:pt x="490" y="459"/>
                    <a:pt x="495" y="464"/>
                    <a:pt x="501" y="469"/>
                  </a:cubicBezTo>
                  <a:cubicBezTo>
                    <a:pt x="500" y="472"/>
                    <a:pt x="499" y="474"/>
                    <a:pt x="499" y="477"/>
                  </a:cubicBezTo>
                  <a:cubicBezTo>
                    <a:pt x="515" y="483"/>
                    <a:pt x="508" y="506"/>
                    <a:pt x="522" y="512"/>
                  </a:cubicBezTo>
                  <a:cubicBezTo>
                    <a:pt x="518" y="503"/>
                    <a:pt x="517" y="493"/>
                    <a:pt x="527" y="488"/>
                  </a:cubicBezTo>
                  <a:cubicBezTo>
                    <a:pt x="536" y="505"/>
                    <a:pt x="555" y="517"/>
                    <a:pt x="551" y="538"/>
                  </a:cubicBezTo>
                  <a:cubicBezTo>
                    <a:pt x="546" y="540"/>
                    <a:pt x="541" y="541"/>
                    <a:pt x="537" y="543"/>
                  </a:cubicBezTo>
                  <a:cubicBezTo>
                    <a:pt x="538" y="557"/>
                    <a:pt x="548" y="569"/>
                    <a:pt x="551" y="583"/>
                  </a:cubicBezTo>
                  <a:cubicBezTo>
                    <a:pt x="553" y="591"/>
                    <a:pt x="545" y="591"/>
                    <a:pt x="540" y="592"/>
                  </a:cubicBezTo>
                  <a:cubicBezTo>
                    <a:pt x="536" y="583"/>
                    <a:pt x="536" y="572"/>
                    <a:pt x="527" y="567"/>
                  </a:cubicBezTo>
                  <a:cubicBezTo>
                    <a:pt x="526" y="578"/>
                    <a:pt x="517" y="592"/>
                    <a:pt x="528" y="600"/>
                  </a:cubicBezTo>
                  <a:cubicBezTo>
                    <a:pt x="535" y="607"/>
                    <a:pt x="544" y="598"/>
                    <a:pt x="551" y="598"/>
                  </a:cubicBezTo>
                  <a:cubicBezTo>
                    <a:pt x="555" y="592"/>
                    <a:pt x="559" y="586"/>
                    <a:pt x="563" y="580"/>
                  </a:cubicBezTo>
                  <a:cubicBezTo>
                    <a:pt x="557" y="564"/>
                    <a:pt x="564" y="548"/>
                    <a:pt x="575" y="537"/>
                  </a:cubicBezTo>
                  <a:cubicBezTo>
                    <a:pt x="583" y="537"/>
                    <a:pt x="591" y="538"/>
                    <a:pt x="600" y="538"/>
                  </a:cubicBezTo>
                  <a:cubicBezTo>
                    <a:pt x="601" y="533"/>
                    <a:pt x="602" y="527"/>
                    <a:pt x="603" y="521"/>
                  </a:cubicBezTo>
                  <a:cubicBezTo>
                    <a:pt x="597" y="526"/>
                    <a:pt x="591" y="530"/>
                    <a:pt x="584" y="534"/>
                  </a:cubicBezTo>
                  <a:cubicBezTo>
                    <a:pt x="582" y="527"/>
                    <a:pt x="580" y="521"/>
                    <a:pt x="578" y="514"/>
                  </a:cubicBezTo>
                  <a:cubicBezTo>
                    <a:pt x="574" y="517"/>
                    <a:pt x="571" y="520"/>
                    <a:pt x="568" y="524"/>
                  </a:cubicBezTo>
                  <a:cubicBezTo>
                    <a:pt x="558" y="520"/>
                    <a:pt x="548" y="512"/>
                    <a:pt x="549" y="500"/>
                  </a:cubicBezTo>
                  <a:cubicBezTo>
                    <a:pt x="555" y="484"/>
                    <a:pt x="561" y="469"/>
                    <a:pt x="565" y="453"/>
                  </a:cubicBezTo>
                  <a:cubicBezTo>
                    <a:pt x="567" y="453"/>
                    <a:pt x="569" y="453"/>
                    <a:pt x="570" y="453"/>
                  </a:cubicBezTo>
                  <a:cubicBezTo>
                    <a:pt x="579" y="468"/>
                    <a:pt x="591" y="483"/>
                    <a:pt x="592" y="501"/>
                  </a:cubicBezTo>
                  <a:cubicBezTo>
                    <a:pt x="597" y="498"/>
                    <a:pt x="603" y="496"/>
                    <a:pt x="608" y="493"/>
                  </a:cubicBezTo>
                  <a:cubicBezTo>
                    <a:pt x="611" y="498"/>
                    <a:pt x="614" y="502"/>
                    <a:pt x="618" y="506"/>
                  </a:cubicBezTo>
                  <a:cubicBezTo>
                    <a:pt x="626" y="506"/>
                    <a:pt x="635" y="505"/>
                    <a:pt x="643" y="505"/>
                  </a:cubicBezTo>
                  <a:cubicBezTo>
                    <a:pt x="640" y="489"/>
                    <a:pt x="643" y="473"/>
                    <a:pt x="651" y="460"/>
                  </a:cubicBezTo>
                  <a:cubicBezTo>
                    <a:pt x="651" y="448"/>
                    <a:pt x="644" y="439"/>
                    <a:pt x="640" y="429"/>
                  </a:cubicBezTo>
                  <a:cubicBezTo>
                    <a:pt x="646" y="429"/>
                    <a:pt x="652" y="429"/>
                    <a:pt x="658" y="429"/>
                  </a:cubicBezTo>
                  <a:cubicBezTo>
                    <a:pt x="656" y="424"/>
                    <a:pt x="655" y="419"/>
                    <a:pt x="653" y="414"/>
                  </a:cubicBezTo>
                  <a:cubicBezTo>
                    <a:pt x="647" y="415"/>
                    <a:pt x="640" y="415"/>
                    <a:pt x="634" y="415"/>
                  </a:cubicBezTo>
                  <a:cubicBezTo>
                    <a:pt x="631" y="406"/>
                    <a:pt x="629" y="397"/>
                    <a:pt x="625" y="388"/>
                  </a:cubicBezTo>
                  <a:close/>
                  <a:moveTo>
                    <a:pt x="811" y="406"/>
                  </a:moveTo>
                  <a:cubicBezTo>
                    <a:pt x="815" y="404"/>
                    <a:pt x="821" y="397"/>
                    <a:pt x="820" y="392"/>
                  </a:cubicBezTo>
                  <a:cubicBezTo>
                    <a:pt x="813" y="388"/>
                    <a:pt x="802" y="403"/>
                    <a:pt x="811" y="406"/>
                  </a:cubicBezTo>
                  <a:close/>
                  <a:moveTo>
                    <a:pt x="389" y="402"/>
                  </a:moveTo>
                  <a:cubicBezTo>
                    <a:pt x="393" y="405"/>
                    <a:pt x="397" y="408"/>
                    <a:pt x="402" y="410"/>
                  </a:cubicBezTo>
                  <a:cubicBezTo>
                    <a:pt x="405" y="406"/>
                    <a:pt x="408" y="401"/>
                    <a:pt x="411" y="396"/>
                  </a:cubicBezTo>
                  <a:cubicBezTo>
                    <a:pt x="403" y="397"/>
                    <a:pt x="396" y="399"/>
                    <a:pt x="389" y="402"/>
                  </a:cubicBezTo>
                  <a:close/>
                  <a:moveTo>
                    <a:pt x="970" y="417"/>
                  </a:moveTo>
                  <a:cubicBezTo>
                    <a:pt x="966" y="421"/>
                    <a:pt x="966" y="431"/>
                    <a:pt x="959" y="430"/>
                  </a:cubicBezTo>
                  <a:cubicBezTo>
                    <a:pt x="959" y="424"/>
                    <a:pt x="959" y="417"/>
                    <a:pt x="959" y="411"/>
                  </a:cubicBezTo>
                  <a:cubicBezTo>
                    <a:pt x="955" y="416"/>
                    <a:pt x="950" y="421"/>
                    <a:pt x="946" y="426"/>
                  </a:cubicBezTo>
                  <a:cubicBezTo>
                    <a:pt x="947" y="428"/>
                    <a:pt x="947" y="431"/>
                    <a:pt x="948" y="434"/>
                  </a:cubicBezTo>
                  <a:cubicBezTo>
                    <a:pt x="952" y="435"/>
                    <a:pt x="958" y="437"/>
                    <a:pt x="961" y="437"/>
                  </a:cubicBezTo>
                  <a:cubicBezTo>
                    <a:pt x="974" y="430"/>
                    <a:pt x="979" y="414"/>
                    <a:pt x="991" y="405"/>
                  </a:cubicBezTo>
                  <a:cubicBezTo>
                    <a:pt x="990" y="402"/>
                    <a:pt x="989" y="399"/>
                    <a:pt x="988" y="396"/>
                  </a:cubicBezTo>
                  <a:cubicBezTo>
                    <a:pt x="982" y="404"/>
                    <a:pt x="976" y="410"/>
                    <a:pt x="970" y="417"/>
                  </a:cubicBezTo>
                  <a:close/>
                  <a:moveTo>
                    <a:pt x="492" y="404"/>
                  </a:moveTo>
                  <a:cubicBezTo>
                    <a:pt x="493" y="410"/>
                    <a:pt x="504" y="411"/>
                    <a:pt x="505" y="404"/>
                  </a:cubicBezTo>
                  <a:cubicBezTo>
                    <a:pt x="504" y="397"/>
                    <a:pt x="492" y="397"/>
                    <a:pt x="492" y="404"/>
                  </a:cubicBezTo>
                  <a:close/>
                  <a:moveTo>
                    <a:pt x="932" y="401"/>
                  </a:moveTo>
                  <a:cubicBezTo>
                    <a:pt x="926" y="403"/>
                    <a:pt x="926" y="415"/>
                    <a:pt x="933" y="416"/>
                  </a:cubicBezTo>
                  <a:cubicBezTo>
                    <a:pt x="940" y="415"/>
                    <a:pt x="939" y="402"/>
                    <a:pt x="932" y="401"/>
                  </a:cubicBezTo>
                  <a:close/>
                  <a:moveTo>
                    <a:pt x="413" y="403"/>
                  </a:moveTo>
                  <a:cubicBezTo>
                    <a:pt x="412" y="414"/>
                    <a:pt x="416" y="427"/>
                    <a:pt x="428" y="430"/>
                  </a:cubicBezTo>
                  <a:cubicBezTo>
                    <a:pt x="425" y="420"/>
                    <a:pt x="424" y="407"/>
                    <a:pt x="413" y="403"/>
                  </a:cubicBezTo>
                  <a:close/>
                  <a:moveTo>
                    <a:pt x="464" y="413"/>
                  </a:moveTo>
                  <a:cubicBezTo>
                    <a:pt x="470" y="410"/>
                    <a:pt x="470" y="407"/>
                    <a:pt x="464" y="404"/>
                  </a:cubicBezTo>
                  <a:cubicBezTo>
                    <a:pt x="457" y="407"/>
                    <a:pt x="458" y="410"/>
                    <a:pt x="464" y="413"/>
                  </a:cubicBezTo>
                  <a:close/>
                  <a:moveTo>
                    <a:pt x="816" y="406"/>
                  </a:moveTo>
                  <a:cubicBezTo>
                    <a:pt x="814" y="413"/>
                    <a:pt x="817" y="415"/>
                    <a:pt x="823" y="413"/>
                  </a:cubicBezTo>
                  <a:cubicBezTo>
                    <a:pt x="825" y="406"/>
                    <a:pt x="823" y="404"/>
                    <a:pt x="816" y="406"/>
                  </a:cubicBezTo>
                  <a:close/>
                  <a:moveTo>
                    <a:pt x="432" y="408"/>
                  </a:moveTo>
                  <a:cubicBezTo>
                    <a:pt x="434" y="413"/>
                    <a:pt x="437" y="417"/>
                    <a:pt x="440" y="422"/>
                  </a:cubicBezTo>
                  <a:cubicBezTo>
                    <a:pt x="443" y="419"/>
                    <a:pt x="452" y="419"/>
                    <a:pt x="451" y="413"/>
                  </a:cubicBezTo>
                  <a:cubicBezTo>
                    <a:pt x="446" y="409"/>
                    <a:pt x="438" y="410"/>
                    <a:pt x="432" y="408"/>
                  </a:cubicBezTo>
                  <a:close/>
                  <a:moveTo>
                    <a:pt x="662" y="416"/>
                  </a:moveTo>
                  <a:cubicBezTo>
                    <a:pt x="661" y="423"/>
                    <a:pt x="668" y="426"/>
                    <a:pt x="672" y="431"/>
                  </a:cubicBezTo>
                  <a:cubicBezTo>
                    <a:pt x="673" y="429"/>
                    <a:pt x="677" y="427"/>
                    <a:pt x="679" y="426"/>
                  </a:cubicBezTo>
                  <a:cubicBezTo>
                    <a:pt x="676" y="420"/>
                    <a:pt x="674" y="414"/>
                    <a:pt x="670" y="409"/>
                  </a:cubicBezTo>
                  <a:cubicBezTo>
                    <a:pt x="665" y="408"/>
                    <a:pt x="663" y="412"/>
                    <a:pt x="662" y="416"/>
                  </a:cubicBezTo>
                  <a:close/>
                  <a:moveTo>
                    <a:pt x="753" y="432"/>
                  </a:moveTo>
                  <a:cubicBezTo>
                    <a:pt x="761" y="427"/>
                    <a:pt x="769" y="421"/>
                    <a:pt x="775" y="413"/>
                  </a:cubicBezTo>
                  <a:cubicBezTo>
                    <a:pt x="765" y="407"/>
                    <a:pt x="752" y="422"/>
                    <a:pt x="753" y="432"/>
                  </a:cubicBezTo>
                  <a:close/>
                  <a:moveTo>
                    <a:pt x="358" y="414"/>
                  </a:moveTo>
                  <a:cubicBezTo>
                    <a:pt x="343" y="419"/>
                    <a:pt x="368" y="434"/>
                    <a:pt x="368" y="421"/>
                  </a:cubicBezTo>
                  <a:cubicBezTo>
                    <a:pt x="366" y="417"/>
                    <a:pt x="363" y="411"/>
                    <a:pt x="358" y="414"/>
                  </a:cubicBezTo>
                  <a:close/>
                  <a:moveTo>
                    <a:pt x="377" y="424"/>
                  </a:moveTo>
                  <a:cubicBezTo>
                    <a:pt x="388" y="433"/>
                    <a:pt x="406" y="438"/>
                    <a:pt x="411" y="453"/>
                  </a:cubicBezTo>
                  <a:cubicBezTo>
                    <a:pt x="405" y="461"/>
                    <a:pt x="388" y="463"/>
                    <a:pt x="384" y="452"/>
                  </a:cubicBezTo>
                  <a:cubicBezTo>
                    <a:pt x="379" y="445"/>
                    <a:pt x="377" y="426"/>
                    <a:pt x="365" y="435"/>
                  </a:cubicBezTo>
                  <a:cubicBezTo>
                    <a:pt x="374" y="449"/>
                    <a:pt x="383" y="463"/>
                    <a:pt x="393" y="476"/>
                  </a:cubicBezTo>
                  <a:cubicBezTo>
                    <a:pt x="395" y="472"/>
                    <a:pt x="398" y="468"/>
                    <a:pt x="400" y="465"/>
                  </a:cubicBezTo>
                  <a:cubicBezTo>
                    <a:pt x="404" y="465"/>
                    <a:pt x="408" y="465"/>
                    <a:pt x="412" y="465"/>
                  </a:cubicBezTo>
                  <a:cubicBezTo>
                    <a:pt x="414" y="458"/>
                    <a:pt x="420" y="451"/>
                    <a:pt x="426" y="446"/>
                  </a:cubicBezTo>
                  <a:cubicBezTo>
                    <a:pt x="434" y="446"/>
                    <a:pt x="443" y="447"/>
                    <a:pt x="451" y="447"/>
                  </a:cubicBezTo>
                  <a:cubicBezTo>
                    <a:pt x="453" y="438"/>
                    <a:pt x="457" y="429"/>
                    <a:pt x="463" y="420"/>
                  </a:cubicBezTo>
                  <a:cubicBezTo>
                    <a:pt x="455" y="424"/>
                    <a:pt x="447" y="428"/>
                    <a:pt x="439" y="431"/>
                  </a:cubicBezTo>
                  <a:cubicBezTo>
                    <a:pt x="429" y="440"/>
                    <a:pt x="417" y="436"/>
                    <a:pt x="405" y="434"/>
                  </a:cubicBezTo>
                  <a:cubicBezTo>
                    <a:pt x="395" y="431"/>
                    <a:pt x="389" y="420"/>
                    <a:pt x="382" y="413"/>
                  </a:cubicBezTo>
                  <a:cubicBezTo>
                    <a:pt x="376" y="409"/>
                    <a:pt x="372" y="421"/>
                    <a:pt x="377" y="424"/>
                  </a:cubicBezTo>
                  <a:close/>
                  <a:moveTo>
                    <a:pt x="498" y="414"/>
                  </a:moveTo>
                  <a:cubicBezTo>
                    <a:pt x="498" y="416"/>
                    <a:pt x="498" y="420"/>
                    <a:pt x="499" y="423"/>
                  </a:cubicBezTo>
                  <a:cubicBezTo>
                    <a:pt x="502" y="422"/>
                    <a:pt x="506" y="421"/>
                    <a:pt x="509" y="420"/>
                  </a:cubicBezTo>
                  <a:cubicBezTo>
                    <a:pt x="508" y="414"/>
                    <a:pt x="502" y="415"/>
                    <a:pt x="498" y="414"/>
                  </a:cubicBezTo>
                  <a:close/>
                  <a:moveTo>
                    <a:pt x="774" y="430"/>
                  </a:moveTo>
                  <a:cubicBezTo>
                    <a:pt x="779" y="433"/>
                    <a:pt x="785" y="437"/>
                    <a:pt x="791" y="440"/>
                  </a:cubicBezTo>
                  <a:cubicBezTo>
                    <a:pt x="790" y="430"/>
                    <a:pt x="790" y="420"/>
                    <a:pt x="791" y="411"/>
                  </a:cubicBezTo>
                  <a:cubicBezTo>
                    <a:pt x="783" y="416"/>
                    <a:pt x="778" y="423"/>
                    <a:pt x="774" y="430"/>
                  </a:cubicBezTo>
                  <a:close/>
                  <a:moveTo>
                    <a:pt x="800" y="411"/>
                  </a:moveTo>
                  <a:cubicBezTo>
                    <a:pt x="800" y="422"/>
                    <a:pt x="810" y="432"/>
                    <a:pt x="821" y="433"/>
                  </a:cubicBezTo>
                  <a:cubicBezTo>
                    <a:pt x="816" y="424"/>
                    <a:pt x="809" y="416"/>
                    <a:pt x="800" y="411"/>
                  </a:cubicBezTo>
                  <a:close/>
                  <a:moveTo>
                    <a:pt x="1043" y="422"/>
                  </a:moveTo>
                  <a:cubicBezTo>
                    <a:pt x="1052" y="422"/>
                    <a:pt x="1061" y="423"/>
                    <a:pt x="1070" y="425"/>
                  </a:cubicBezTo>
                  <a:cubicBezTo>
                    <a:pt x="1066" y="414"/>
                    <a:pt x="1046" y="406"/>
                    <a:pt x="1043" y="422"/>
                  </a:cubicBezTo>
                  <a:close/>
                  <a:moveTo>
                    <a:pt x="579" y="416"/>
                  </a:moveTo>
                  <a:cubicBezTo>
                    <a:pt x="578" y="426"/>
                    <a:pt x="576" y="436"/>
                    <a:pt x="580" y="446"/>
                  </a:cubicBezTo>
                  <a:cubicBezTo>
                    <a:pt x="583" y="444"/>
                    <a:pt x="588" y="441"/>
                    <a:pt x="591" y="440"/>
                  </a:cubicBezTo>
                  <a:cubicBezTo>
                    <a:pt x="592" y="430"/>
                    <a:pt x="586" y="422"/>
                    <a:pt x="579" y="416"/>
                  </a:cubicBezTo>
                  <a:close/>
                  <a:moveTo>
                    <a:pt x="690" y="416"/>
                  </a:moveTo>
                  <a:cubicBezTo>
                    <a:pt x="689" y="425"/>
                    <a:pt x="688" y="434"/>
                    <a:pt x="692" y="443"/>
                  </a:cubicBezTo>
                  <a:cubicBezTo>
                    <a:pt x="694" y="442"/>
                    <a:pt x="698" y="440"/>
                    <a:pt x="699" y="439"/>
                  </a:cubicBezTo>
                  <a:cubicBezTo>
                    <a:pt x="697" y="431"/>
                    <a:pt x="695" y="423"/>
                    <a:pt x="690" y="416"/>
                  </a:cubicBezTo>
                  <a:close/>
                  <a:moveTo>
                    <a:pt x="709" y="418"/>
                  </a:moveTo>
                  <a:cubicBezTo>
                    <a:pt x="707" y="425"/>
                    <a:pt x="709" y="427"/>
                    <a:pt x="716" y="424"/>
                  </a:cubicBezTo>
                  <a:cubicBezTo>
                    <a:pt x="718" y="417"/>
                    <a:pt x="716" y="415"/>
                    <a:pt x="709" y="418"/>
                  </a:cubicBezTo>
                  <a:close/>
                  <a:moveTo>
                    <a:pt x="1120" y="417"/>
                  </a:moveTo>
                  <a:cubicBezTo>
                    <a:pt x="1118" y="423"/>
                    <a:pt x="1120" y="424"/>
                    <a:pt x="1126" y="422"/>
                  </a:cubicBezTo>
                  <a:cubicBezTo>
                    <a:pt x="1127" y="416"/>
                    <a:pt x="1125" y="415"/>
                    <a:pt x="1120" y="417"/>
                  </a:cubicBezTo>
                  <a:close/>
                  <a:moveTo>
                    <a:pt x="734" y="420"/>
                  </a:moveTo>
                  <a:cubicBezTo>
                    <a:pt x="733" y="426"/>
                    <a:pt x="733" y="433"/>
                    <a:pt x="733" y="440"/>
                  </a:cubicBezTo>
                  <a:cubicBezTo>
                    <a:pt x="738" y="441"/>
                    <a:pt x="744" y="443"/>
                    <a:pt x="750" y="443"/>
                  </a:cubicBezTo>
                  <a:cubicBezTo>
                    <a:pt x="748" y="433"/>
                    <a:pt x="743" y="425"/>
                    <a:pt x="734" y="420"/>
                  </a:cubicBezTo>
                  <a:close/>
                  <a:moveTo>
                    <a:pt x="851" y="422"/>
                  </a:moveTo>
                  <a:cubicBezTo>
                    <a:pt x="848" y="426"/>
                    <a:pt x="845" y="435"/>
                    <a:pt x="852" y="437"/>
                  </a:cubicBezTo>
                  <a:cubicBezTo>
                    <a:pt x="860" y="436"/>
                    <a:pt x="860" y="418"/>
                    <a:pt x="851" y="422"/>
                  </a:cubicBezTo>
                  <a:close/>
                  <a:moveTo>
                    <a:pt x="1133" y="420"/>
                  </a:moveTo>
                  <a:cubicBezTo>
                    <a:pt x="1125" y="422"/>
                    <a:pt x="1131" y="432"/>
                    <a:pt x="1137" y="429"/>
                  </a:cubicBezTo>
                  <a:cubicBezTo>
                    <a:pt x="1145" y="428"/>
                    <a:pt x="1139" y="418"/>
                    <a:pt x="1133" y="420"/>
                  </a:cubicBezTo>
                  <a:close/>
                  <a:moveTo>
                    <a:pt x="238" y="431"/>
                  </a:moveTo>
                  <a:cubicBezTo>
                    <a:pt x="239" y="442"/>
                    <a:pt x="240" y="452"/>
                    <a:pt x="242" y="463"/>
                  </a:cubicBezTo>
                  <a:cubicBezTo>
                    <a:pt x="243" y="462"/>
                    <a:pt x="247" y="461"/>
                    <a:pt x="249" y="461"/>
                  </a:cubicBezTo>
                  <a:cubicBezTo>
                    <a:pt x="249" y="449"/>
                    <a:pt x="250" y="437"/>
                    <a:pt x="251" y="425"/>
                  </a:cubicBezTo>
                  <a:cubicBezTo>
                    <a:pt x="246" y="427"/>
                    <a:pt x="242" y="429"/>
                    <a:pt x="238" y="431"/>
                  </a:cubicBezTo>
                  <a:close/>
                  <a:moveTo>
                    <a:pt x="271" y="429"/>
                  </a:moveTo>
                  <a:cubicBezTo>
                    <a:pt x="270" y="435"/>
                    <a:pt x="272" y="437"/>
                    <a:pt x="277" y="434"/>
                  </a:cubicBezTo>
                  <a:cubicBezTo>
                    <a:pt x="279" y="429"/>
                    <a:pt x="277" y="427"/>
                    <a:pt x="271" y="429"/>
                  </a:cubicBezTo>
                  <a:close/>
                  <a:moveTo>
                    <a:pt x="325" y="429"/>
                  </a:moveTo>
                  <a:cubicBezTo>
                    <a:pt x="323" y="434"/>
                    <a:pt x="323" y="439"/>
                    <a:pt x="326" y="444"/>
                  </a:cubicBezTo>
                  <a:cubicBezTo>
                    <a:pt x="332" y="440"/>
                    <a:pt x="336" y="434"/>
                    <a:pt x="340" y="429"/>
                  </a:cubicBezTo>
                  <a:cubicBezTo>
                    <a:pt x="335" y="429"/>
                    <a:pt x="330" y="429"/>
                    <a:pt x="325" y="429"/>
                  </a:cubicBezTo>
                  <a:close/>
                  <a:moveTo>
                    <a:pt x="465" y="456"/>
                  </a:moveTo>
                  <a:cubicBezTo>
                    <a:pt x="469" y="447"/>
                    <a:pt x="473" y="438"/>
                    <a:pt x="475" y="428"/>
                  </a:cubicBezTo>
                  <a:cubicBezTo>
                    <a:pt x="463" y="431"/>
                    <a:pt x="457" y="446"/>
                    <a:pt x="465" y="456"/>
                  </a:cubicBezTo>
                  <a:close/>
                  <a:moveTo>
                    <a:pt x="483" y="428"/>
                  </a:moveTo>
                  <a:cubicBezTo>
                    <a:pt x="482" y="434"/>
                    <a:pt x="482" y="439"/>
                    <a:pt x="481" y="445"/>
                  </a:cubicBezTo>
                  <a:cubicBezTo>
                    <a:pt x="488" y="445"/>
                    <a:pt x="495" y="445"/>
                    <a:pt x="502" y="444"/>
                  </a:cubicBezTo>
                  <a:cubicBezTo>
                    <a:pt x="498" y="437"/>
                    <a:pt x="491" y="432"/>
                    <a:pt x="483" y="428"/>
                  </a:cubicBezTo>
                  <a:close/>
                  <a:moveTo>
                    <a:pt x="716" y="434"/>
                  </a:moveTo>
                  <a:cubicBezTo>
                    <a:pt x="713" y="435"/>
                    <a:pt x="710" y="436"/>
                    <a:pt x="708" y="436"/>
                  </a:cubicBezTo>
                  <a:cubicBezTo>
                    <a:pt x="705" y="441"/>
                    <a:pt x="704" y="447"/>
                    <a:pt x="700" y="451"/>
                  </a:cubicBezTo>
                  <a:cubicBezTo>
                    <a:pt x="690" y="453"/>
                    <a:pt x="684" y="444"/>
                    <a:pt x="679" y="438"/>
                  </a:cubicBezTo>
                  <a:cubicBezTo>
                    <a:pt x="678" y="439"/>
                    <a:pt x="671" y="438"/>
                    <a:pt x="674" y="441"/>
                  </a:cubicBezTo>
                  <a:cubicBezTo>
                    <a:pt x="681" y="450"/>
                    <a:pt x="695" y="458"/>
                    <a:pt x="690" y="471"/>
                  </a:cubicBezTo>
                  <a:cubicBezTo>
                    <a:pt x="685" y="482"/>
                    <a:pt x="671" y="478"/>
                    <a:pt x="661" y="478"/>
                  </a:cubicBezTo>
                  <a:cubicBezTo>
                    <a:pt x="667" y="488"/>
                    <a:pt x="674" y="499"/>
                    <a:pt x="675" y="512"/>
                  </a:cubicBezTo>
                  <a:cubicBezTo>
                    <a:pt x="676" y="523"/>
                    <a:pt x="662" y="522"/>
                    <a:pt x="655" y="522"/>
                  </a:cubicBezTo>
                  <a:cubicBezTo>
                    <a:pt x="650" y="531"/>
                    <a:pt x="641" y="532"/>
                    <a:pt x="632" y="531"/>
                  </a:cubicBezTo>
                  <a:cubicBezTo>
                    <a:pt x="636" y="541"/>
                    <a:pt x="637" y="553"/>
                    <a:pt x="629" y="562"/>
                  </a:cubicBezTo>
                  <a:cubicBezTo>
                    <a:pt x="621" y="568"/>
                    <a:pt x="612" y="563"/>
                    <a:pt x="603" y="562"/>
                  </a:cubicBezTo>
                  <a:cubicBezTo>
                    <a:pt x="601" y="568"/>
                    <a:pt x="599" y="575"/>
                    <a:pt x="596" y="581"/>
                  </a:cubicBezTo>
                  <a:cubicBezTo>
                    <a:pt x="589" y="582"/>
                    <a:pt x="581" y="583"/>
                    <a:pt x="573" y="584"/>
                  </a:cubicBezTo>
                  <a:cubicBezTo>
                    <a:pt x="573" y="585"/>
                    <a:pt x="572" y="588"/>
                    <a:pt x="572" y="590"/>
                  </a:cubicBezTo>
                  <a:cubicBezTo>
                    <a:pt x="579" y="590"/>
                    <a:pt x="584" y="595"/>
                    <a:pt x="588" y="600"/>
                  </a:cubicBezTo>
                  <a:cubicBezTo>
                    <a:pt x="596" y="592"/>
                    <a:pt x="600" y="580"/>
                    <a:pt x="611" y="576"/>
                  </a:cubicBezTo>
                  <a:cubicBezTo>
                    <a:pt x="627" y="586"/>
                    <a:pt x="619" y="606"/>
                    <a:pt x="615" y="620"/>
                  </a:cubicBezTo>
                  <a:cubicBezTo>
                    <a:pt x="610" y="636"/>
                    <a:pt x="591" y="638"/>
                    <a:pt x="579" y="648"/>
                  </a:cubicBezTo>
                  <a:cubicBezTo>
                    <a:pt x="572" y="653"/>
                    <a:pt x="563" y="649"/>
                    <a:pt x="556" y="647"/>
                  </a:cubicBezTo>
                  <a:cubicBezTo>
                    <a:pt x="543" y="651"/>
                    <a:pt x="528" y="649"/>
                    <a:pt x="515" y="648"/>
                  </a:cubicBezTo>
                  <a:cubicBezTo>
                    <a:pt x="529" y="654"/>
                    <a:pt x="543" y="662"/>
                    <a:pt x="549" y="677"/>
                  </a:cubicBezTo>
                  <a:cubicBezTo>
                    <a:pt x="555" y="674"/>
                    <a:pt x="560" y="670"/>
                    <a:pt x="565" y="667"/>
                  </a:cubicBezTo>
                  <a:cubicBezTo>
                    <a:pt x="567" y="666"/>
                    <a:pt x="572" y="666"/>
                    <a:pt x="574" y="665"/>
                  </a:cubicBezTo>
                  <a:cubicBezTo>
                    <a:pt x="591" y="656"/>
                    <a:pt x="614" y="667"/>
                    <a:pt x="624" y="683"/>
                  </a:cubicBezTo>
                  <a:cubicBezTo>
                    <a:pt x="627" y="678"/>
                    <a:pt x="630" y="672"/>
                    <a:pt x="635" y="668"/>
                  </a:cubicBezTo>
                  <a:cubicBezTo>
                    <a:pt x="642" y="671"/>
                    <a:pt x="649" y="679"/>
                    <a:pt x="657" y="678"/>
                  </a:cubicBezTo>
                  <a:cubicBezTo>
                    <a:pt x="660" y="668"/>
                    <a:pt x="656" y="658"/>
                    <a:pt x="658" y="648"/>
                  </a:cubicBezTo>
                  <a:cubicBezTo>
                    <a:pt x="663" y="630"/>
                    <a:pt x="663" y="611"/>
                    <a:pt x="662" y="592"/>
                  </a:cubicBezTo>
                  <a:cubicBezTo>
                    <a:pt x="666" y="578"/>
                    <a:pt x="679" y="591"/>
                    <a:pt x="685" y="596"/>
                  </a:cubicBezTo>
                  <a:cubicBezTo>
                    <a:pt x="691" y="589"/>
                    <a:pt x="694" y="580"/>
                    <a:pt x="694" y="570"/>
                  </a:cubicBezTo>
                  <a:cubicBezTo>
                    <a:pt x="686" y="574"/>
                    <a:pt x="677" y="583"/>
                    <a:pt x="667" y="577"/>
                  </a:cubicBezTo>
                  <a:cubicBezTo>
                    <a:pt x="655" y="573"/>
                    <a:pt x="653" y="559"/>
                    <a:pt x="652" y="548"/>
                  </a:cubicBezTo>
                  <a:cubicBezTo>
                    <a:pt x="655" y="546"/>
                    <a:pt x="658" y="545"/>
                    <a:pt x="661" y="543"/>
                  </a:cubicBezTo>
                  <a:cubicBezTo>
                    <a:pt x="661" y="527"/>
                    <a:pt x="681" y="523"/>
                    <a:pt x="693" y="529"/>
                  </a:cubicBezTo>
                  <a:cubicBezTo>
                    <a:pt x="696" y="526"/>
                    <a:pt x="699" y="523"/>
                    <a:pt x="703" y="520"/>
                  </a:cubicBezTo>
                  <a:cubicBezTo>
                    <a:pt x="696" y="514"/>
                    <a:pt x="681" y="508"/>
                    <a:pt x="686" y="496"/>
                  </a:cubicBezTo>
                  <a:cubicBezTo>
                    <a:pt x="688" y="480"/>
                    <a:pt x="706" y="478"/>
                    <a:pt x="716" y="469"/>
                  </a:cubicBezTo>
                  <a:cubicBezTo>
                    <a:pt x="722" y="474"/>
                    <a:pt x="728" y="479"/>
                    <a:pt x="733" y="484"/>
                  </a:cubicBezTo>
                  <a:cubicBezTo>
                    <a:pt x="739" y="483"/>
                    <a:pt x="743" y="479"/>
                    <a:pt x="746" y="473"/>
                  </a:cubicBezTo>
                  <a:cubicBezTo>
                    <a:pt x="743" y="467"/>
                    <a:pt x="742" y="460"/>
                    <a:pt x="742" y="452"/>
                  </a:cubicBezTo>
                  <a:cubicBezTo>
                    <a:pt x="735" y="450"/>
                    <a:pt x="728" y="446"/>
                    <a:pt x="723" y="441"/>
                  </a:cubicBezTo>
                  <a:cubicBezTo>
                    <a:pt x="723" y="438"/>
                    <a:pt x="723" y="431"/>
                    <a:pt x="723" y="428"/>
                  </a:cubicBezTo>
                  <a:cubicBezTo>
                    <a:pt x="721" y="430"/>
                    <a:pt x="718" y="433"/>
                    <a:pt x="716" y="434"/>
                  </a:cubicBezTo>
                  <a:close/>
                  <a:moveTo>
                    <a:pt x="1008" y="428"/>
                  </a:moveTo>
                  <a:cubicBezTo>
                    <a:pt x="1004" y="433"/>
                    <a:pt x="1012" y="444"/>
                    <a:pt x="1018" y="440"/>
                  </a:cubicBezTo>
                  <a:cubicBezTo>
                    <a:pt x="1021" y="434"/>
                    <a:pt x="1014" y="425"/>
                    <a:pt x="1008" y="428"/>
                  </a:cubicBezTo>
                  <a:close/>
                  <a:moveTo>
                    <a:pt x="1053" y="428"/>
                  </a:moveTo>
                  <a:cubicBezTo>
                    <a:pt x="1049" y="433"/>
                    <a:pt x="1059" y="441"/>
                    <a:pt x="1063" y="435"/>
                  </a:cubicBezTo>
                  <a:cubicBezTo>
                    <a:pt x="1067" y="429"/>
                    <a:pt x="1057" y="423"/>
                    <a:pt x="1053" y="428"/>
                  </a:cubicBezTo>
                  <a:close/>
                  <a:moveTo>
                    <a:pt x="315" y="457"/>
                  </a:moveTo>
                  <a:cubicBezTo>
                    <a:pt x="315" y="449"/>
                    <a:pt x="315" y="440"/>
                    <a:pt x="312" y="432"/>
                  </a:cubicBezTo>
                  <a:cubicBezTo>
                    <a:pt x="299" y="433"/>
                    <a:pt x="306" y="454"/>
                    <a:pt x="315" y="457"/>
                  </a:cubicBezTo>
                  <a:close/>
                  <a:moveTo>
                    <a:pt x="504" y="433"/>
                  </a:moveTo>
                  <a:cubicBezTo>
                    <a:pt x="507" y="438"/>
                    <a:pt x="510" y="443"/>
                    <a:pt x="513" y="449"/>
                  </a:cubicBezTo>
                  <a:cubicBezTo>
                    <a:pt x="516" y="444"/>
                    <a:pt x="518" y="440"/>
                    <a:pt x="521" y="436"/>
                  </a:cubicBezTo>
                  <a:cubicBezTo>
                    <a:pt x="515" y="435"/>
                    <a:pt x="510" y="434"/>
                    <a:pt x="504" y="433"/>
                  </a:cubicBezTo>
                  <a:close/>
                  <a:moveTo>
                    <a:pt x="1089" y="432"/>
                  </a:moveTo>
                  <a:cubicBezTo>
                    <a:pt x="1085" y="438"/>
                    <a:pt x="1094" y="443"/>
                    <a:pt x="1098" y="438"/>
                  </a:cubicBezTo>
                  <a:cubicBezTo>
                    <a:pt x="1102" y="433"/>
                    <a:pt x="1093" y="427"/>
                    <a:pt x="1089" y="432"/>
                  </a:cubicBezTo>
                  <a:close/>
                  <a:moveTo>
                    <a:pt x="1124" y="439"/>
                  </a:moveTo>
                  <a:cubicBezTo>
                    <a:pt x="1128" y="442"/>
                    <a:pt x="1134" y="445"/>
                    <a:pt x="1139" y="448"/>
                  </a:cubicBezTo>
                  <a:cubicBezTo>
                    <a:pt x="1139" y="443"/>
                    <a:pt x="1139" y="438"/>
                    <a:pt x="1137" y="433"/>
                  </a:cubicBezTo>
                  <a:cubicBezTo>
                    <a:pt x="1132" y="435"/>
                    <a:pt x="1125" y="432"/>
                    <a:pt x="1124" y="439"/>
                  </a:cubicBezTo>
                  <a:close/>
                  <a:moveTo>
                    <a:pt x="350" y="440"/>
                  </a:moveTo>
                  <a:cubicBezTo>
                    <a:pt x="346" y="446"/>
                    <a:pt x="356" y="452"/>
                    <a:pt x="360" y="447"/>
                  </a:cubicBezTo>
                  <a:cubicBezTo>
                    <a:pt x="365" y="441"/>
                    <a:pt x="354" y="435"/>
                    <a:pt x="350" y="440"/>
                  </a:cubicBezTo>
                  <a:close/>
                  <a:moveTo>
                    <a:pt x="525" y="453"/>
                  </a:moveTo>
                  <a:cubicBezTo>
                    <a:pt x="530" y="450"/>
                    <a:pt x="536" y="446"/>
                    <a:pt x="541" y="441"/>
                  </a:cubicBezTo>
                  <a:cubicBezTo>
                    <a:pt x="532" y="440"/>
                    <a:pt x="524" y="443"/>
                    <a:pt x="525" y="453"/>
                  </a:cubicBezTo>
                  <a:close/>
                  <a:moveTo>
                    <a:pt x="772" y="439"/>
                  </a:moveTo>
                  <a:cubicBezTo>
                    <a:pt x="774" y="446"/>
                    <a:pt x="776" y="453"/>
                    <a:pt x="778" y="460"/>
                  </a:cubicBezTo>
                  <a:cubicBezTo>
                    <a:pt x="776" y="464"/>
                    <a:pt x="768" y="468"/>
                    <a:pt x="771" y="473"/>
                  </a:cubicBezTo>
                  <a:cubicBezTo>
                    <a:pt x="777" y="480"/>
                    <a:pt x="772" y="486"/>
                    <a:pt x="766" y="491"/>
                  </a:cubicBezTo>
                  <a:cubicBezTo>
                    <a:pt x="766" y="497"/>
                    <a:pt x="769" y="506"/>
                    <a:pt x="760" y="507"/>
                  </a:cubicBezTo>
                  <a:cubicBezTo>
                    <a:pt x="757" y="500"/>
                    <a:pt x="755" y="492"/>
                    <a:pt x="750" y="486"/>
                  </a:cubicBezTo>
                  <a:cubicBezTo>
                    <a:pt x="747" y="495"/>
                    <a:pt x="742" y="507"/>
                    <a:pt x="751" y="515"/>
                  </a:cubicBezTo>
                  <a:cubicBezTo>
                    <a:pt x="756" y="515"/>
                    <a:pt x="761" y="514"/>
                    <a:pt x="766" y="513"/>
                  </a:cubicBezTo>
                  <a:cubicBezTo>
                    <a:pt x="771" y="507"/>
                    <a:pt x="778" y="501"/>
                    <a:pt x="777" y="492"/>
                  </a:cubicBezTo>
                  <a:cubicBezTo>
                    <a:pt x="777" y="483"/>
                    <a:pt x="783" y="476"/>
                    <a:pt x="788" y="469"/>
                  </a:cubicBezTo>
                  <a:cubicBezTo>
                    <a:pt x="784" y="463"/>
                    <a:pt x="782" y="457"/>
                    <a:pt x="780" y="450"/>
                  </a:cubicBezTo>
                  <a:cubicBezTo>
                    <a:pt x="785" y="453"/>
                    <a:pt x="790" y="456"/>
                    <a:pt x="794" y="458"/>
                  </a:cubicBezTo>
                  <a:cubicBezTo>
                    <a:pt x="794" y="457"/>
                    <a:pt x="794" y="453"/>
                    <a:pt x="793" y="451"/>
                  </a:cubicBezTo>
                  <a:cubicBezTo>
                    <a:pt x="786" y="447"/>
                    <a:pt x="779" y="443"/>
                    <a:pt x="772" y="439"/>
                  </a:cubicBezTo>
                  <a:close/>
                  <a:moveTo>
                    <a:pt x="900" y="443"/>
                  </a:moveTo>
                  <a:cubicBezTo>
                    <a:pt x="906" y="456"/>
                    <a:pt x="921" y="452"/>
                    <a:pt x="928" y="443"/>
                  </a:cubicBezTo>
                  <a:cubicBezTo>
                    <a:pt x="919" y="441"/>
                    <a:pt x="908" y="436"/>
                    <a:pt x="900" y="443"/>
                  </a:cubicBezTo>
                  <a:close/>
                  <a:moveTo>
                    <a:pt x="957" y="464"/>
                  </a:moveTo>
                  <a:cubicBezTo>
                    <a:pt x="970" y="464"/>
                    <a:pt x="971" y="449"/>
                    <a:pt x="974" y="440"/>
                  </a:cubicBezTo>
                  <a:cubicBezTo>
                    <a:pt x="962" y="441"/>
                    <a:pt x="961" y="455"/>
                    <a:pt x="957" y="464"/>
                  </a:cubicBezTo>
                  <a:close/>
                  <a:moveTo>
                    <a:pt x="390" y="444"/>
                  </a:moveTo>
                  <a:cubicBezTo>
                    <a:pt x="387" y="448"/>
                    <a:pt x="394" y="455"/>
                    <a:pt x="398" y="451"/>
                  </a:cubicBezTo>
                  <a:cubicBezTo>
                    <a:pt x="401" y="447"/>
                    <a:pt x="394" y="440"/>
                    <a:pt x="390" y="444"/>
                  </a:cubicBezTo>
                  <a:close/>
                  <a:moveTo>
                    <a:pt x="657" y="445"/>
                  </a:moveTo>
                  <a:cubicBezTo>
                    <a:pt x="659" y="451"/>
                    <a:pt x="660" y="458"/>
                    <a:pt x="664" y="464"/>
                  </a:cubicBezTo>
                  <a:cubicBezTo>
                    <a:pt x="669" y="469"/>
                    <a:pt x="680" y="474"/>
                    <a:pt x="682" y="464"/>
                  </a:cubicBezTo>
                  <a:cubicBezTo>
                    <a:pt x="676" y="455"/>
                    <a:pt x="667" y="450"/>
                    <a:pt x="657" y="445"/>
                  </a:cubicBezTo>
                  <a:close/>
                  <a:moveTo>
                    <a:pt x="938" y="454"/>
                  </a:moveTo>
                  <a:cubicBezTo>
                    <a:pt x="947" y="459"/>
                    <a:pt x="951" y="452"/>
                    <a:pt x="953" y="444"/>
                  </a:cubicBezTo>
                  <a:cubicBezTo>
                    <a:pt x="948" y="446"/>
                    <a:pt x="931" y="444"/>
                    <a:pt x="938" y="454"/>
                  </a:cubicBezTo>
                  <a:close/>
                  <a:moveTo>
                    <a:pt x="1065" y="458"/>
                  </a:moveTo>
                  <a:cubicBezTo>
                    <a:pt x="1070" y="458"/>
                    <a:pt x="1076" y="458"/>
                    <a:pt x="1081" y="458"/>
                  </a:cubicBezTo>
                  <a:cubicBezTo>
                    <a:pt x="1086" y="453"/>
                    <a:pt x="1081" y="447"/>
                    <a:pt x="1078" y="442"/>
                  </a:cubicBezTo>
                  <a:cubicBezTo>
                    <a:pt x="1075" y="448"/>
                    <a:pt x="1069" y="452"/>
                    <a:pt x="1065" y="458"/>
                  </a:cubicBezTo>
                  <a:close/>
                  <a:moveTo>
                    <a:pt x="1088" y="445"/>
                  </a:moveTo>
                  <a:cubicBezTo>
                    <a:pt x="1091" y="451"/>
                    <a:pt x="1095" y="455"/>
                    <a:pt x="1101" y="458"/>
                  </a:cubicBezTo>
                  <a:cubicBezTo>
                    <a:pt x="1102" y="448"/>
                    <a:pt x="1096" y="444"/>
                    <a:pt x="1088" y="445"/>
                  </a:cubicBezTo>
                  <a:close/>
                  <a:moveTo>
                    <a:pt x="317" y="465"/>
                  </a:moveTo>
                  <a:cubicBezTo>
                    <a:pt x="314" y="471"/>
                    <a:pt x="323" y="473"/>
                    <a:pt x="327" y="476"/>
                  </a:cubicBezTo>
                  <a:cubicBezTo>
                    <a:pt x="326" y="471"/>
                    <a:pt x="325" y="466"/>
                    <a:pt x="324" y="462"/>
                  </a:cubicBezTo>
                  <a:cubicBezTo>
                    <a:pt x="330" y="459"/>
                    <a:pt x="337" y="455"/>
                    <a:pt x="336" y="447"/>
                  </a:cubicBezTo>
                  <a:cubicBezTo>
                    <a:pt x="328" y="451"/>
                    <a:pt x="320" y="456"/>
                    <a:pt x="317" y="465"/>
                  </a:cubicBezTo>
                  <a:close/>
                  <a:moveTo>
                    <a:pt x="1116" y="465"/>
                  </a:moveTo>
                  <a:cubicBezTo>
                    <a:pt x="1123" y="462"/>
                    <a:pt x="1128" y="455"/>
                    <a:pt x="1132" y="448"/>
                  </a:cubicBezTo>
                  <a:cubicBezTo>
                    <a:pt x="1123" y="449"/>
                    <a:pt x="1115" y="456"/>
                    <a:pt x="1116" y="465"/>
                  </a:cubicBezTo>
                  <a:close/>
                  <a:moveTo>
                    <a:pt x="864" y="463"/>
                  </a:moveTo>
                  <a:cubicBezTo>
                    <a:pt x="873" y="463"/>
                    <a:pt x="882" y="461"/>
                    <a:pt x="890" y="457"/>
                  </a:cubicBezTo>
                  <a:cubicBezTo>
                    <a:pt x="889" y="454"/>
                    <a:pt x="887" y="452"/>
                    <a:pt x="886" y="450"/>
                  </a:cubicBezTo>
                  <a:cubicBezTo>
                    <a:pt x="878" y="453"/>
                    <a:pt x="868" y="454"/>
                    <a:pt x="864" y="463"/>
                  </a:cubicBezTo>
                  <a:close/>
                  <a:moveTo>
                    <a:pt x="300" y="457"/>
                  </a:moveTo>
                  <a:cubicBezTo>
                    <a:pt x="291" y="462"/>
                    <a:pt x="310" y="473"/>
                    <a:pt x="312" y="464"/>
                  </a:cubicBezTo>
                  <a:cubicBezTo>
                    <a:pt x="311" y="459"/>
                    <a:pt x="305" y="456"/>
                    <a:pt x="300" y="457"/>
                  </a:cubicBezTo>
                  <a:close/>
                  <a:moveTo>
                    <a:pt x="443" y="454"/>
                  </a:moveTo>
                  <a:cubicBezTo>
                    <a:pt x="445" y="460"/>
                    <a:pt x="446" y="466"/>
                    <a:pt x="449" y="470"/>
                  </a:cubicBezTo>
                  <a:cubicBezTo>
                    <a:pt x="455" y="473"/>
                    <a:pt x="462" y="470"/>
                    <a:pt x="468" y="469"/>
                  </a:cubicBezTo>
                  <a:cubicBezTo>
                    <a:pt x="462" y="461"/>
                    <a:pt x="453" y="456"/>
                    <a:pt x="443" y="454"/>
                  </a:cubicBezTo>
                  <a:close/>
                  <a:moveTo>
                    <a:pt x="548" y="458"/>
                  </a:moveTo>
                  <a:cubicBezTo>
                    <a:pt x="548" y="458"/>
                    <a:pt x="548" y="458"/>
                    <a:pt x="548" y="458"/>
                  </a:cubicBezTo>
                  <a:moveTo>
                    <a:pt x="900" y="456"/>
                  </a:moveTo>
                  <a:cubicBezTo>
                    <a:pt x="896" y="465"/>
                    <a:pt x="891" y="473"/>
                    <a:pt x="886" y="481"/>
                  </a:cubicBezTo>
                  <a:cubicBezTo>
                    <a:pt x="892" y="481"/>
                    <a:pt x="899" y="481"/>
                    <a:pt x="906" y="481"/>
                  </a:cubicBezTo>
                  <a:cubicBezTo>
                    <a:pt x="905" y="473"/>
                    <a:pt x="903" y="464"/>
                    <a:pt x="900" y="456"/>
                  </a:cubicBezTo>
                  <a:close/>
                  <a:moveTo>
                    <a:pt x="424" y="473"/>
                  </a:moveTo>
                  <a:cubicBezTo>
                    <a:pt x="426" y="471"/>
                    <a:pt x="428" y="467"/>
                    <a:pt x="429" y="465"/>
                  </a:cubicBezTo>
                  <a:cubicBezTo>
                    <a:pt x="424" y="453"/>
                    <a:pt x="412" y="472"/>
                    <a:pt x="424" y="473"/>
                  </a:cubicBezTo>
                  <a:close/>
                  <a:moveTo>
                    <a:pt x="913" y="463"/>
                  </a:moveTo>
                  <a:cubicBezTo>
                    <a:pt x="913" y="473"/>
                    <a:pt x="916" y="481"/>
                    <a:pt x="919" y="490"/>
                  </a:cubicBezTo>
                  <a:cubicBezTo>
                    <a:pt x="921" y="490"/>
                    <a:pt x="924" y="489"/>
                    <a:pt x="926" y="489"/>
                  </a:cubicBezTo>
                  <a:cubicBezTo>
                    <a:pt x="926" y="478"/>
                    <a:pt x="921" y="469"/>
                    <a:pt x="913" y="463"/>
                  </a:cubicBezTo>
                  <a:close/>
                  <a:moveTo>
                    <a:pt x="1096" y="465"/>
                  </a:moveTo>
                  <a:cubicBezTo>
                    <a:pt x="1098" y="468"/>
                    <a:pt x="1101" y="475"/>
                    <a:pt x="1103" y="478"/>
                  </a:cubicBezTo>
                  <a:cubicBezTo>
                    <a:pt x="1108" y="483"/>
                    <a:pt x="1114" y="474"/>
                    <a:pt x="1109" y="470"/>
                  </a:cubicBezTo>
                  <a:cubicBezTo>
                    <a:pt x="1107" y="465"/>
                    <a:pt x="1101" y="466"/>
                    <a:pt x="1096" y="465"/>
                  </a:cubicBezTo>
                  <a:close/>
                  <a:moveTo>
                    <a:pt x="1129" y="464"/>
                  </a:moveTo>
                  <a:cubicBezTo>
                    <a:pt x="1124" y="468"/>
                    <a:pt x="1118" y="471"/>
                    <a:pt x="1117" y="477"/>
                  </a:cubicBezTo>
                  <a:cubicBezTo>
                    <a:pt x="1124" y="476"/>
                    <a:pt x="1131" y="476"/>
                    <a:pt x="1138" y="475"/>
                  </a:cubicBezTo>
                  <a:cubicBezTo>
                    <a:pt x="1135" y="471"/>
                    <a:pt x="1132" y="467"/>
                    <a:pt x="1129" y="464"/>
                  </a:cubicBezTo>
                  <a:close/>
                  <a:moveTo>
                    <a:pt x="426" y="488"/>
                  </a:moveTo>
                  <a:cubicBezTo>
                    <a:pt x="433" y="489"/>
                    <a:pt x="440" y="490"/>
                    <a:pt x="446" y="494"/>
                  </a:cubicBezTo>
                  <a:cubicBezTo>
                    <a:pt x="447" y="507"/>
                    <a:pt x="453" y="521"/>
                    <a:pt x="443" y="532"/>
                  </a:cubicBezTo>
                  <a:cubicBezTo>
                    <a:pt x="438" y="538"/>
                    <a:pt x="433" y="545"/>
                    <a:pt x="426" y="550"/>
                  </a:cubicBezTo>
                  <a:cubicBezTo>
                    <a:pt x="412" y="554"/>
                    <a:pt x="397" y="559"/>
                    <a:pt x="383" y="564"/>
                  </a:cubicBezTo>
                  <a:cubicBezTo>
                    <a:pt x="395" y="565"/>
                    <a:pt x="408" y="567"/>
                    <a:pt x="417" y="575"/>
                  </a:cubicBezTo>
                  <a:cubicBezTo>
                    <a:pt x="424" y="568"/>
                    <a:pt x="430" y="560"/>
                    <a:pt x="439" y="555"/>
                  </a:cubicBezTo>
                  <a:cubicBezTo>
                    <a:pt x="449" y="551"/>
                    <a:pt x="460" y="554"/>
                    <a:pt x="469" y="557"/>
                  </a:cubicBezTo>
                  <a:cubicBezTo>
                    <a:pt x="471" y="554"/>
                    <a:pt x="474" y="550"/>
                    <a:pt x="476" y="547"/>
                  </a:cubicBezTo>
                  <a:cubicBezTo>
                    <a:pt x="482" y="548"/>
                    <a:pt x="488" y="549"/>
                    <a:pt x="495" y="550"/>
                  </a:cubicBezTo>
                  <a:cubicBezTo>
                    <a:pt x="485" y="529"/>
                    <a:pt x="488" y="503"/>
                    <a:pt x="470" y="486"/>
                  </a:cubicBezTo>
                  <a:cubicBezTo>
                    <a:pt x="466" y="477"/>
                    <a:pt x="455" y="482"/>
                    <a:pt x="447" y="481"/>
                  </a:cubicBezTo>
                  <a:cubicBezTo>
                    <a:pt x="444" y="477"/>
                    <a:pt x="441" y="473"/>
                    <a:pt x="438" y="469"/>
                  </a:cubicBezTo>
                  <a:cubicBezTo>
                    <a:pt x="434" y="475"/>
                    <a:pt x="430" y="481"/>
                    <a:pt x="426" y="488"/>
                  </a:cubicBezTo>
                  <a:close/>
                  <a:moveTo>
                    <a:pt x="1009" y="499"/>
                  </a:moveTo>
                  <a:cubicBezTo>
                    <a:pt x="1012" y="501"/>
                    <a:pt x="1015" y="502"/>
                    <a:pt x="1019" y="503"/>
                  </a:cubicBezTo>
                  <a:cubicBezTo>
                    <a:pt x="1027" y="493"/>
                    <a:pt x="1037" y="482"/>
                    <a:pt x="1034" y="468"/>
                  </a:cubicBezTo>
                  <a:cubicBezTo>
                    <a:pt x="1024" y="477"/>
                    <a:pt x="1018" y="489"/>
                    <a:pt x="1009" y="499"/>
                  </a:cubicBezTo>
                  <a:close/>
                  <a:moveTo>
                    <a:pt x="1073" y="469"/>
                  </a:moveTo>
                  <a:cubicBezTo>
                    <a:pt x="1072" y="470"/>
                    <a:pt x="1070" y="472"/>
                    <a:pt x="1068" y="474"/>
                  </a:cubicBezTo>
                  <a:cubicBezTo>
                    <a:pt x="1071" y="488"/>
                    <a:pt x="1088" y="466"/>
                    <a:pt x="1073" y="469"/>
                  </a:cubicBezTo>
                  <a:close/>
                  <a:moveTo>
                    <a:pt x="304" y="489"/>
                  </a:moveTo>
                  <a:cubicBezTo>
                    <a:pt x="310" y="489"/>
                    <a:pt x="315" y="478"/>
                    <a:pt x="308" y="475"/>
                  </a:cubicBezTo>
                  <a:cubicBezTo>
                    <a:pt x="301" y="474"/>
                    <a:pt x="297" y="486"/>
                    <a:pt x="304" y="489"/>
                  </a:cubicBezTo>
                  <a:close/>
                  <a:moveTo>
                    <a:pt x="345" y="476"/>
                  </a:moveTo>
                  <a:cubicBezTo>
                    <a:pt x="347" y="482"/>
                    <a:pt x="349" y="487"/>
                    <a:pt x="352" y="492"/>
                  </a:cubicBezTo>
                  <a:cubicBezTo>
                    <a:pt x="358" y="492"/>
                    <a:pt x="360" y="490"/>
                    <a:pt x="359" y="484"/>
                  </a:cubicBezTo>
                  <a:cubicBezTo>
                    <a:pt x="358" y="477"/>
                    <a:pt x="350" y="478"/>
                    <a:pt x="345" y="476"/>
                  </a:cubicBezTo>
                  <a:close/>
                  <a:moveTo>
                    <a:pt x="381" y="479"/>
                  </a:moveTo>
                  <a:cubicBezTo>
                    <a:pt x="377" y="481"/>
                    <a:pt x="378" y="485"/>
                    <a:pt x="379" y="489"/>
                  </a:cubicBezTo>
                  <a:cubicBezTo>
                    <a:pt x="381" y="498"/>
                    <a:pt x="397" y="498"/>
                    <a:pt x="397" y="488"/>
                  </a:cubicBezTo>
                  <a:cubicBezTo>
                    <a:pt x="393" y="483"/>
                    <a:pt x="387" y="480"/>
                    <a:pt x="381" y="479"/>
                  </a:cubicBezTo>
                  <a:close/>
                  <a:moveTo>
                    <a:pt x="560" y="504"/>
                  </a:moveTo>
                  <a:cubicBezTo>
                    <a:pt x="560" y="510"/>
                    <a:pt x="568" y="511"/>
                    <a:pt x="572" y="515"/>
                  </a:cubicBezTo>
                  <a:cubicBezTo>
                    <a:pt x="569" y="505"/>
                    <a:pt x="566" y="491"/>
                    <a:pt x="581" y="489"/>
                  </a:cubicBezTo>
                  <a:cubicBezTo>
                    <a:pt x="577" y="485"/>
                    <a:pt x="573" y="480"/>
                    <a:pt x="570" y="476"/>
                  </a:cubicBezTo>
                  <a:cubicBezTo>
                    <a:pt x="566" y="485"/>
                    <a:pt x="561" y="494"/>
                    <a:pt x="560" y="504"/>
                  </a:cubicBezTo>
                  <a:close/>
                  <a:moveTo>
                    <a:pt x="317" y="480"/>
                  </a:moveTo>
                  <a:cubicBezTo>
                    <a:pt x="317" y="486"/>
                    <a:pt x="318" y="496"/>
                    <a:pt x="327" y="494"/>
                  </a:cubicBezTo>
                  <a:cubicBezTo>
                    <a:pt x="329" y="487"/>
                    <a:pt x="322" y="483"/>
                    <a:pt x="317" y="480"/>
                  </a:cubicBezTo>
                  <a:close/>
                  <a:moveTo>
                    <a:pt x="786" y="490"/>
                  </a:moveTo>
                  <a:cubicBezTo>
                    <a:pt x="787" y="496"/>
                    <a:pt x="794" y="492"/>
                    <a:pt x="798" y="492"/>
                  </a:cubicBezTo>
                  <a:cubicBezTo>
                    <a:pt x="798" y="489"/>
                    <a:pt x="798" y="482"/>
                    <a:pt x="799" y="479"/>
                  </a:cubicBezTo>
                  <a:cubicBezTo>
                    <a:pt x="793" y="480"/>
                    <a:pt x="788" y="484"/>
                    <a:pt x="786" y="490"/>
                  </a:cubicBezTo>
                  <a:close/>
                  <a:moveTo>
                    <a:pt x="719" y="485"/>
                  </a:moveTo>
                  <a:cubicBezTo>
                    <a:pt x="710" y="492"/>
                    <a:pt x="721" y="499"/>
                    <a:pt x="728" y="500"/>
                  </a:cubicBezTo>
                  <a:cubicBezTo>
                    <a:pt x="726" y="494"/>
                    <a:pt x="723" y="489"/>
                    <a:pt x="719" y="485"/>
                  </a:cubicBezTo>
                  <a:close/>
                  <a:moveTo>
                    <a:pt x="1120" y="485"/>
                  </a:moveTo>
                  <a:cubicBezTo>
                    <a:pt x="1119" y="490"/>
                    <a:pt x="1126" y="497"/>
                    <a:pt x="1131" y="496"/>
                  </a:cubicBezTo>
                  <a:cubicBezTo>
                    <a:pt x="1133" y="490"/>
                    <a:pt x="1125" y="483"/>
                    <a:pt x="1120" y="485"/>
                  </a:cubicBezTo>
                  <a:close/>
                  <a:moveTo>
                    <a:pt x="255" y="488"/>
                  </a:moveTo>
                  <a:cubicBezTo>
                    <a:pt x="254" y="504"/>
                    <a:pt x="271" y="509"/>
                    <a:pt x="283" y="504"/>
                  </a:cubicBezTo>
                  <a:cubicBezTo>
                    <a:pt x="277" y="493"/>
                    <a:pt x="266" y="490"/>
                    <a:pt x="255" y="488"/>
                  </a:cubicBezTo>
                  <a:close/>
                  <a:moveTo>
                    <a:pt x="650" y="488"/>
                  </a:moveTo>
                  <a:cubicBezTo>
                    <a:pt x="653" y="498"/>
                    <a:pt x="653" y="513"/>
                    <a:pt x="667" y="511"/>
                  </a:cubicBezTo>
                  <a:cubicBezTo>
                    <a:pt x="662" y="504"/>
                    <a:pt x="661" y="489"/>
                    <a:pt x="650" y="488"/>
                  </a:cubicBezTo>
                  <a:close/>
                  <a:moveTo>
                    <a:pt x="693" y="500"/>
                  </a:moveTo>
                  <a:cubicBezTo>
                    <a:pt x="700" y="506"/>
                    <a:pt x="707" y="511"/>
                    <a:pt x="716" y="511"/>
                  </a:cubicBezTo>
                  <a:cubicBezTo>
                    <a:pt x="713" y="507"/>
                    <a:pt x="710" y="503"/>
                    <a:pt x="707" y="499"/>
                  </a:cubicBezTo>
                  <a:cubicBezTo>
                    <a:pt x="707" y="496"/>
                    <a:pt x="705" y="490"/>
                    <a:pt x="705" y="487"/>
                  </a:cubicBezTo>
                  <a:cubicBezTo>
                    <a:pt x="700" y="491"/>
                    <a:pt x="697" y="496"/>
                    <a:pt x="693" y="500"/>
                  </a:cubicBezTo>
                  <a:close/>
                  <a:moveTo>
                    <a:pt x="921" y="506"/>
                  </a:moveTo>
                  <a:cubicBezTo>
                    <a:pt x="925" y="507"/>
                    <a:pt x="930" y="507"/>
                    <a:pt x="935" y="507"/>
                  </a:cubicBezTo>
                  <a:cubicBezTo>
                    <a:pt x="939" y="503"/>
                    <a:pt x="941" y="498"/>
                    <a:pt x="944" y="492"/>
                  </a:cubicBezTo>
                  <a:cubicBezTo>
                    <a:pt x="935" y="492"/>
                    <a:pt x="921" y="494"/>
                    <a:pt x="921" y="506"/>
                  </a:cubicBezTo>
                  <a:close/>
                  <a:moveTo>
                    <a:pt x="320" y="503"/>
                  </a:moveTo>
                  <a:cubicBezTo>
                    <a:pt x="323" y="506"/>
                    <a:pt x="325" y="509"/>
                    <a:pt x="328" y="511"/>
                  </a:cubicBezTo>
                  <a:cubicBezTo>
                    <a:pt x="330" y="509"/>
                    <a:pt x="334" y="504"/>
                    <a:pt x="335" y="502"/>
                  </a:cubicBezTo>
                  <a:cubicBezTo>
                    <a:pt x="345" y="505"/>
                    <a:pt x="354" y="509"/>
                    <a:pt x="363" y="513"/>
                  </a:cubicBezTo>
                  <a:cubicBezTo>
                    <a:pt x="363" y="508"/>
                    <a:pt x="362" y="503"/>
                    <a:pt x="362" y="497"/>
                  </a:cubicBezTo>
                  <a:cubicBezTo>
                    <a:pt x="359" y="499"/>
                    <a:pt x="356" y="500"/>
                    <a:pt x="353" y="502"/>
                  </a:cubicBezTo>
                  <a:cubicBezTo>
                    <a:pt x="351" y="500"/>
                    <a:pt x="347" y="496"/>
                    <a:pt x="345" y="494"/>
                  </a:cubicBezTo>
                  <a:cubicBezTo>
                    <a:pt x="337" y="497"/>
                    <a:pt x="329" y="501"/>
                    <a:pt x="320" y="503"/>
                  </a:cubicBezTo>
                  <a:close/>
                  <a:moveTo>
                    <a:pt x="393" y="503"/>
                  </a:moveTo>
                  <a:cubicBezTo>
                    <a:pt x="393" y="507"/>
                    <a:pt x="393" y="514"/>
                    <a:pt x="393" y="518"/>
                  </a:cubicBezTo>
                  <a:cubicBezTo>
                    <a:pt x="385" y="514"/>
                    <a:pt x="379" y="507"/>
                    <a:pt x="372" y="501"/>
                  </a:cubicBezTo>
                  <a:cubicBezTo>
                    <a:pt x="373" y="510"/>
                    <a:pt x="375" y="518"/>
                    <a:pt x="377" y="527"/>
                  </a:cubicBezTo>
                  <a:cubicBezTo>
                    <a:pt x="380" y="527"/>
                    <a:pt x="385" y="527"/>
                    <a:pt x="388" y="527"/>
                  </a:cubicBezTo>
                  <a:cubicBezTo>
                    <a:pt x="391" y="524"/>
                    <a:pt x="395" y="521"/>
                    <a:pt x="399" y="518"/>
                  </a:cubicBezTo>
                  <a:cubicBezTo>
                    <a:pt x="400" y="513"/>
                    <a:pt x="401" y="508"/>
                    <a:pt x="402" y="502"/>
                  </a:cubicBezTo>
                  <a:cubicBezTo>
                    <a:pt x="399" y="503"/>
                    <a:pt x="396" y="503"/>
                    <a:pt x="393" y="503"/>
                  </a:cubicBezTo>
                  <a:close/>
                  <a:moveTo>
                    <a:pt x="407" y="505"/>
                  </a:moveTo>
                  <a:cubicBezTo>
                    <a:pt x="413" y="507"/>
                    <a:pt x="420" y="509"/>
                    <a:pt x="426" y="511"/>
                  </a:cubicBezTo>
                  <a:cubicBezTo>
                    <a:pt x="426" y="508"/>
                    <a:pt x="426" y="504"/>
                    <a:pt x="427" y="502"/>
                  </a:cubicBezTo>
                  <a:cubicBezTo>
                    <a:pt x="420" y="502"/>
                    <a:pt x="413" y="503"/>
                    <a:pt x="407" y="505"/>
                  </a:cubicBezTo>
                  <a:close/>
                  <a:moveTo>
                    <a:pt x="493" y="504"/>
                  </a:moveTo>
                  <a:cubicBezTo>
                    <a:pt x="495" y="513"/>
                    <a:pt x="496" y="522"/>
                    <a:pt x="498" y="531"/>
                  </a:cubicBezTo>
                  <a:cubicBezTo>
                    <a:pt x="502" y="529"/>
                    <a:pt x="508" y="526"/>
                    <a:pt x="511" y="524"/>
                  </a:cubicBezTo>
                  <a:cubicBezTo>
                    <a:pt x="508" y="516"/>
                    <a:pt x="506" y="508"/>
                    <a:pt x="503" y="500"/>
                  </a:cubicBezTo>
                  <a:cubicBezTo>
                    <a:pt x="499" y="501"/>
                    <a:pt x="496" y="502"/>
                    <a:pt x="493" y="504"/>
                  </a:cubicBezTo>
                  <a:close/>
                  <a:moveTo>
                    <a:pt x="226" y="504"/>
                  </a:moveTo>
                  <a:cubicBezTo>
                    <a:pt x="226" y="513"/>
                    <a:pt x="226" y="522"/>
                    <a:pt x="229" y="531"/>
                  </a:cubicBezTo>
                  <a:cubicBezTo>
                    <a:pt x="232" y="531"/>
                    <a:pt x="236" y="530"/>
                    <a:pt x="238" y="530"/>
                  </a:cubicBezTo>
                  <a:cubicBezTo>
                    <a:pt x="240" y="520"/>
                    <a:pt x="237" y="508"/>
                    <a:pt x="226" y="504"/>
                  </a:cubicBezTo>
                  <a:close/>
                  <a:moveTo>
                    <a:pt x="1057" y="528"/>
                  </a:moveTo>
                  <a:cubicBezTo>
                    <a:pt x="1064" y="526"/>
                    <a:pt x="1068" y="521"/>
                    <a:pt x="1073" y="517"/>
                  </a:cubicBezTo>
                  <a:cubicBezTo>
                    <a:pt x="1075" y="518"/>
                    <a:pt x="1080" y="519"/>
                    <a:pt x="1082" y="520"/>
                  </a:cubicBezTo>
                  <a:cubicBezTo>
                    <a:pt x="1083" y="516"/>
                    <a:pt x="1085" y="508"/>
                    <a:pt x="1087" y="504"/>
                  </a:cubicBezTo>
                  <a:cubicBezTo>
                    <a:pt x="1075" y="509"/>
                    <a:pt x="1060" y="514"/>
                    <a:pt x="1057" y="528"/>
                  </a:cubicBezTo>
                  <a:close/>
                  <a:moveTo>
                    <a:pt x="967" y="532"/>
                  </a:moveTo>
                  <a:cubicBezTo>
                    <a:pt x="974" y="526"/>
                    <a:pt x="979" y="518"/>
                    <a:pt x="983" y="509"/>
                  </a:cubicBezTo>
                  <a:cubicBezTo>
                    <a:pt x="974" y="513"/>
                    <a:pt x="962" y="520"/>
                    <a:pt x="967" y="532"/>
                  </a:cubicBezTo>
                  <a:close/>
                  <a:moveTo>
                    <a:pt x="1025" y="518"/>
                  </a:moveTo>
                  <a:cubicBezTo>
                    <a:pt x="1025" y="522"/>
                    <a:pt x="1029" y="525"/>
                    <a:pt x="1031" y="528"/>
                  </a:cubicBezTo>
                  <a:cubicBezTo>
                    <a:pt x="1035" y="522"/>
                    <a:pt x="1038" y="516"/>
                    <a:pt x="1038" y="508"/>
                  </a:cubicBezTo>
                  <a:cubicBezTo>
                    <a:pt x="1034" y="511"/>
                    <a:pt x="1029" y="513"/>
                    <a:pt x="1025" y="518"/>
                  </a:cubicBezTo>
                  <a:close/>
                  <a:moveTo>
                    <a:pt x="341" y="513"/>
                  </a:moveTo>
                  <a:cubicBezTo>
                    <a:pt x="340" y="523"/>
                    <a:pt x="347" y="528"/>
                    <a:pt x="357" y="527"/>
                  </a:cubicBezTo>
                  <a:cubicBezTo>
                    <a:pt x="353" y="521"/>
                    <a:pt x="348" y="516"/>
                    <a:pt x="341" y="513"/>
                  </a:cubicBezTo>
                  <a:close/>
                  <a:moveTo>
                    <a:pt x="433" y="512"/>
                  </a:moveTo>
                  <a:cubicBezTo>
                    <a:pt x="431" y="519"/>
                    <a:pt x="433" y="522"/>
                    <a:pt x="439" y="520"/>
                  </a:cubicBezTo>
                  <a:cubicBezTo>
                    <a:pt x="441" y="513"/>
                    <a:pt x="439" y="510"/>
                    <a:pt x="433" y="512"/>
                  </a:cubicBezTo>
                  <a:close/>
                  <a:moveTo>
                    <a:pt x="636" y="514"/>
                  </a:moveTo>
                  <a:cubicBezTo>
                    <a:pt x="630" y="518"/>
                    <a:pt x="638" y="527"/>
                    <a:pt x="644" y="523"/>
                  </a:cubicBezTo>
                  <a:cubicBezTo>
                    <a:pt x="650" y="519"/>
                    <a:pt x="642" y="510"/>
                    <a:pt x="636" y="514"/>
                  </a:cubicBezTo>
                  <a:close/>
                  <a:moveTo>
                    <a:pt x="721" y="516"/>
                  </a:moveTo>
                  <a:cubicBezTo>
                    <a:pt x="727" y="520"/>
                    <a:pt x="733" y="524"/>
                    <a:pt x="739" y="527"/>
                  </a:cubicBezTo>
                  <a:cubicBezTo>
                    <a:pt x="739" y="523"/>
                    <a:pt x="738" y="518"/>
                    <a:pt x="737" y="514"/>
                  </a:cubicBezTo>
                  <a:cubicBezTo>
                    <a:pt x="732" y="513"/>
                    <a:pt x="726" y="515"/>
                    <a:pt x="721" y="516"/>
                  </a:cubicBezTo>
                  <a:close/>
                  <a:moveTo>
                    <a:pt x="775" y="516"/>
                  </a:moveTo>
                  <a:cubicBezTo>
                    <a:pt x="774" y="524"/>
                    <a:pt x="775" y="533"/>
                    <a:pt x="775" y="542"/>
                  </a:cubicBezTo>
                  <a:cubicBezTo>
                    <a:pt x="776" y="542"/>
                    <a:pt x="779" y="542"/>
                    <a:pt x="781" y="542"/>
                  </a:cubicBezTo>
                  <a:cubicBezTo>
                    <a:pt x="782" y="539"/>
                    <a:pt x="785" y="535"/>
                    <a:pt x="786" y="532"/>
                  </a:cubicBezTo>
                  <a:cubicBezTo>
                    <a:pt x="785" y="526"/>
                    <a:pt x="783" y="520"/>
                    <a:pt x="781" y="514"/>
                  </a:cubicBezTo>
                  <a:cubicBezTo>
                    <a:pt x="780" y="514"/>
                    <a:pt x="776" y="515"/>
                    <a:pt x="775" y="516"/>
                  </a:cubicBezTo>
                  <a:close/>
                  <a:moveTo>
                    <a:pt x="889" y="527"/>
                  </a:moveTo>
                  <a:cubicBezTo>
                    <a:pt x="898" y="535"/>
                    <a:pt x="911" y="522"/>
                    <a:pt x="907" y="512"/>
                  </a:cubicBezTo>
                  <a:cubicBezTo>
                    <a:pt x="900" y="517"/>
                    <a:pt x="894" y="522"/>
                    <a:pt x="889" y="527"/>
                  </a:cubicBezTo>
                  <a:close/>
                  <a:moveTo>
                    <a:pt x="989" y="527"/>
                  </a:moveTo>
                  <a:cubicBezTo>
                    <a:pt x="992" y="528"/>
                    <a:pt x="995" y="529"/>
                    <a:pt x="998" y="531"/>
                  </a:cubicBezTo>
                  <a:cubicBezTo>
                    <a:pt x="1004" y="526"/>
                    <a:pt x="1008" y="520"/>
                    <a:pt x="1008" y="512"/>
                  </a:cubicBezTo>
                  <a:cubicBezTo>
                    <a:pt x="1000" y="515"/>
                    <a:pt x="989" y="517"/>
                    <a:pt x="989" y="527"/>
                  </a:cubicBezTo>
                  <a:close/>
                  <a:moveTo>
                    <a:pt x="408" y="514"/>
                  </a:moveTo>
                  <a:cubicBezTo>
                    <a:pt x="410" y="524"/>
                    <a:pt x="412" y="534"/>
                    <a:pt x="420" y="540"/>
                  </a:cubicBezTo>
                  <a:cubicBezTo>
                    <a:pt x="426" y="540"/>
                    <a:pt x="425" y="534"/>
                    <a:pt x="427" y="531"/>
                  </a:cubicBezTo>
                  <a:cubicBezTo>
                    <a:pt x="421" y="524"/>
                    <a:pt x="416" y="518"/>
                    <a:pt x="408" y="514"/>
                  </a:cubicBezTo>
                  <a:close/>
                  <a:moveTo>
                    <a:pt x="530" y="516"/>
                  </a:moveTo>
                  <a:cubicBezTo>
                    <a:pt x="530" y="522"/>
                    <a:pt x="530" y="528"/>
                    <a:pt x="530" y="534"/>
                  </a:cubicBezTo>
                  <a:cubicBezTo>
                    <a:pt x="534" y="534"/>
                    <a:pt x="538" y="533"/>
                    <a:pt x="541" y="533"/>
                  </a:cubicBezTo>
                  <a:cubicBezTo>
                    <a:pt x="544" y="525"/>
                    <a:pt x="537" y="518"/>
                    <a:pt x="530" y="516"/>
                  </a:cubicBezTo>
                  <a:close/>
                  <a:moveTo>
                    <a:pt x="614" y="524"/>
                  </a:moveTo>
                  <a:cubicBezTo>
                    <a:pt x="611" y="532"/>
                    <a:pt x="608" y="540"/>
                    <a:pt x="609" y="548"/>
                  </a:cubicBezTo>
                  <a:cubicBezTo>
                    <a:pt x="611" y="555"/>
                    <a:pt x="621" y="558"/>
                    <a:pt x="625" y="550"/>
                  </a:cubicBezTo>
                  <a:cubicBezTo>
                    <a:pt x="627" y="540"/>
                    <a:pt x="619" y="532"/>
                    <a:pt x="614" y="524"/>
                  </a:cubicBezTo>
                  <a:close/>
                  <a:moveTo>
                    <a:pt x="744" y="538"/>
                  </a:moveTo>
                  <a:cubicBezTo>
                    <a:pt x="749" y="538"/>
                    <a:pt x="754" y="539"/>
                    <a:pt x="759" y="539"/>
                  </a:cubicBezTo>
                  <a:cubicBezTo>
                    <a:pt x="761" y="534"/>
                    <a:pt x="761" y="529"/>
                    <a:pt x="762" y="524"/>
                  </a:cubicBezTo>
                  <a:cubicBezTo>
                    <a:pt x="755" y="526"/>
                    <a:pt x="743" y="527"/>
                    <a:pt x="744" y="538"/>
                  </a:cubicBezTo>
                  <a:close/>
                  <a:moveTo>
                    <a:pt x="260" y="526"/>
                  </a:moveTo>
                  <a:cubicBezTo>
                    <a:pt x="261" y="535"/>
                    <a:pt x="266" y="543"/>
                    <a:pt x="270" y="551"/>
                  </a:cubicBezTo>
                  <a:cubicBezTo>
                    <a:pt x="271" y="549"/>
                    <a:pt x="274" y="546"/>
                    <a:pt x="275" y="544"/>
                  </a:cubicBezTo>
                  <a:cubicBezTo>
                    <a:pt x="270" y="537"/>
                    <a:pt x="266" y="531"/>
                    <a:pt x="260" y="526"/>
                  </a:cubicBezTo>
                  <a:close/>
                  <a:moveTo>
                    <a:pt x="306" y="529"/>
                  </a:moveTo>
                  <a:cubicBezTo>
                    <a:pt x="310" y="539"/>
                    <a:pt x="314" y="550"/>
                    <a:pt x="325" y="555"/>
                  </a:cubicBezTo>
                  <a:cubicBezTo>
                    <a:pt x="336" y="541"/>
                    <a:pt x="317" y="532"/>
                    <a:pt x="306" y="529"/>
                  </a:cubicBezTo>
                  <a:close/>
                  <a:moveTo>
                    <a:pt x="707" y="531"/>
                  </a:moveTo>
                  <a:cubicBezTo>
                    <a:pt x="703" y="534"/>
                    <a:pt x="704" y="538"/>
                    <a:pt x="708" y="541"/>
                  </a:cubicBezTo>
                  <a:cubicBezTo>
                    <a:pt x="716" y="552"/>
                    <a:pt x="728" y="537"/>
                    <a:pt x="733" y="530"/>
                  </a:cubicBezTo>
                  <a:cubicBezTo>
                    <a:pt x="724" y="530"/>
                    <a:pt x="715" y="529"/>
                    <a:pt x="707" y="531"/>
                  </a:cubicBezTo>
                  <a:close/>
                  <a:moveTo>
                    <a:pt x="860" y="532"/>
                  </a:moveTo>
                  <a:cubicBezTo>
                    <a:pt x="857" y="544"/>
                    <a:pt x="855" y="556"/>
                    <a:pt x="849" y="567"/>
                  </a:cubicBezTo>
                  <a:cubicBezTo>
                    <a:pt x="854" y="567"/>
                    <a:pt x="859" y="567"/>
                    <a:pt x="865" y="567"/>
                  </a:cubicBezTo>
                  <a:cubicBezTo>
                    <a:pt x="867" y="557"/>
                    <a:pt x="869" y="546"/>
                    <a:pt x="869" y="535"/>
                  </a:cubicBezTo>
                  <a:cubicBezTo>
                    <a:pt x="869" y="529"/>
                    <a:pt x="863" y="528"/>
                    <a:pt x="860" y="532"/>
                  </a:cubicBezTo>
                  <a:close/>
                  <a:moveTo>
                    <a:pt x="387" y="552"/>
                  </a:moveTo>
                  <a:cubicBezTo>
                    <a:pt x="392" y="550"/>
                    <a:pt x="398" y="549"/>
                    <a:pt x="402" y="547"/>
                  </a:cubicBezTo>
                  <a:cubicBezTo>
                    <a:pt x="404" y="542"/>
                    <a:pt x="401" y="537"/>
                    <a:pt x="400" y="531"/>
                  </a:cubicBezTo>
                  <a:cubicBezTo>
                    <a:pt x="393" y="536"/>
                    <a:pt x="388" y="543"/>
                    <a:pt x="387" y="552"/>
                  </a:cubicBezTo>
                  <a:close/>
                  <a:moveTo>
                    <a:pt x="1153" y="563"/>
                  </a:moveTo>
                  <a:cubicBezTo>
                    <a:pt x="1156" y="555"/>
                    <a:pt x="1160" y="545"/>
                    <a:pt x="1156" y="536"/>
                  </a:cubicBezTo>
                  <a:cubicBezTo>
                    <a:pt x="1145" y="540"/>
                    <a:pt x="1141" y="558"/>
                    <a:pt x="1153" y="563"/>
                  </a:cubicBezTo>
                  <a:close/>
                  <a:moveTo>
                    <a:pt x="504" y="568"/>
                  </a:moveTo>
                  <a:cubicBezTo>
                    <a:pt x="508" y="565"/>
                    <a:pt x="512" y="562"/>
                    <a:pt x="515" y="559"/>
                  </a:cubicBezTo>
                  <a:cubicBezTo>
                    <a:pt x="518" y="552"/>
                    <a:pt x="514" y="546"/>
                    <a:pt x="511" y="540"/>
                  </a:cubicBezTo>
                  <a:cubicBezTo>
                    <a:pt x="502" y="546"/>
                    <a:pt x="499" y="558"/>
                    <a:pt x="504" y="568"/>
                  </a:cubicBezTo>
                  <a:close/>
                  <a:moveTo>
                    <a:pt x="585" y="548"/>
                  </a:moveTo>
                  <a:cubicBezTo>
                    <a:pt x="579" y="554"/>
                    <a:pt x="573" y="563"/>
                    <a:pt x="578" y="573"/>
                  </a:cubicBezTo>
                  <a:cubicBezTo>
                    <a:pt x="582" y="569"/>
                    <a:pt x="587" y="567"/>
                    <a:pt x="589" y="562"/>
                  </a:cubicBezTo>
                  <a:cubicBezTo>
                    <a:pt x="591" y="557"/>
                    <a:pt x="587" y="552"/>
                    <a:pt x="585" y="548"/>
                  </a:cubicBezTo>
                  <a:close/>
                  <a:moveTo>
                    <a:pt x="353" y="567"/>
                  </a:moveTo>
                  <a:cubicBezTo>
                    <a:pt x="363" y="580"/>
                    <a:pt x="379" y="562"/>
                    <a:pt x="375" y="549"/>
                  </a:cubicBezTo>
                  <a:cubicBezTo>
                    <a:pt x="367" y="555"/>
                    <a:pt x="354" y="557"/>
                    <a:pt x="353" y="567"/>
                  </a:cubicBezTo>
                  <a:close/>
                  <a:moveTo>
                    <a:pt x="681" y="554"/>
                  </a:moveTo>
                  <a:cubicBezTo>
                    <a:pt x="681" y="557"/>
                    <a:pt x="681" y="562"/>
                    <a:pt x="681" y="564"/>
                  </a:cubicBezTo>
                  <a:cubicBezTo>
                    <a:pt x="686" y="561"/>
                    <a:pt x="691" y="558"/>
                    <a:pt x="696" y="554"/>
                  </a:cubicBezTo>
                  <a:cubicBezTo>
                    <a:pt x="691" y="554"/>
                    <a:pt x="686" y="554"/>
                    <a:pt x="681" y="554"/>
                  </a:cubicBezTo>
                  <a:close/>
                  <a:moveTo>
                    <a:pt x="706" y="553"/>
                  </a:moveTo>
                  <a:cubicBezTo>
                    <a:pt x="708" y="563"/>
                    <a:pt x="704" y="572"/>
                    <a:pt x="703" y="582"/>
                  </a:cubicBezTo>
                  <a:cubicBezTo>
                    <a:pt x="710" y="580"/>
                    <a:pt x="717" y="579"/>
                    <a:pt x="723" y="577"/>
                  </a:cubicBezTo>
                  <a:cubicBezTo>
                    <a:pt x="719" y="567"/>
                    <a:pt x="716" y="557"/>
                    <a:pt x="706" y="553"/>
                  </a:cubicBezTo>
                  <a:close/>
                  <a:moveTo>
                    <a:pt x="921" y="584"/>
                  </a:moveTo>
                  <a:cubicBezTo>
                    <a:pt x="925" y="578"/>
                    <a:pt x="928" y="572"/>
                    <a:pt x="932" y="566"/>
                  </a:cubicBezTo>
                  <a:cubicBezTo>
                    <a:pt x="935" y="567"/>
                    <a:pt x="940" y="567"/>
                    <a:pt x="943" y="567"/>
                  </a:cubicBezTo>
                  <a:cubicBezTo>
                    <a:pt x="941" y="563"/>
                    <a:pt x="944" y="553"/>
                    <a:pt x="937" y="552"/>
                  </a:cubicBezTo>
                  <a:cubicBezTo>
                    <a:pt x="929" y="561"/>
                    <a:pt x="910" y="571"/>
                    <a:pt x="921" y="584"/>
                  </a:cubicBezTo>
                  <a:close/>
                  <a:moveTo>
                    <a:pt x="222" y="563"/>
                  </a:moveTo>
                  <a:cubicBezTo>
                    <a:pt x="222" y="569"/>
                    <a:pt x="222" y="575"/>
                    <a:pt x="222" y="581"/>
                  </a:cubicBezTo>
                  <a:cubicBezTo>
                    <a:pt x="233" y="582"/>
                    <a:pt x="250" y="579"/>
                    <a:pt x="247" y="564"/>
                  </a:cubicBezTo>
                  <a:cubicBezTo>
                    <a:pt x="245" y="552"/>
                    <a:pt x="229" y="558"/>
                    <a:pt x="222" y="563"/>
                  </a:cubicBezTo>
                  <a:close/>
                  <a:moveTo>
                    <a:pt x="724" y="557"/>
                  </a:moveTo>
                  <a:cubicBezTo>
                    <a:pt x="731" y="566"/>
                    <a:pt x="739" y="575"/>
                    <a:pt x="747" y="583"/>
                  </a:cubicBezTo>
                  <a:cubicBezTo>
                    <a:pt x="748" y="581"/>
                    <a:pt x="750" y="578"/>
                    <a:pt x="751" y="576"/>
                  </a:cubicBezTo>
                  <a:cubicBezTo>
                    <a:pt x="744" y="568"/>
                    <a:pt x="737" y="556"/>
                    <a:pt x="724" y="557"/>
                  </a:cubicBezTo>
                  <a:close/>
                  <a:moveTo>
                    <a:pt x="974" y="578"/>
                  </a:moveTo>
                  <a:cubicBezTo>
                    <a:pt x="987" y="584"/>
                    <a:pt x="1008" y="567"/>
                    <a:pt x="994" y="554"/>
                  </a:cubicBezTo>
                  <a:cubicBezTo>
                    <a:pt x="987" y="561"/>
                    <a:pt x="970" y="565"/>
                    <a:pt x="974" y="578"/>
                  </a:cubicBezTo>
                  <a:close/>
                  <a:moveTo>
                    <a:pt x="454" y="564"/>
                  </a:moveTo>
                  <a:cubicBezTo>
                    <a:pt x="451" y="570"/>
                    <a:pt x="461" y="577"/>
                    <a:pt x="466" y="572"/>
                  </a:cubicBezTo>
                  <a:cubicBezTo>
                    <a:pt x="467" y="567"/>
                    <a:pt x="458" y="560"/>
                    <a:pt x="454" y="564"/>
                  </a:cubicBezTo>
                  <a:close/>
                  <a:moveTo>
                    <a:pt x="1030" y="563"/>
                  </a:moveTo>
                  <a:cubicBezTo>
                    <a:pt x="1029" y="573"/>
                    <a:pt x="1026" y="595"/>
                    <a:pt x="1044" y="591"/>
                  </a:cubicBezTo>
                  <a:cubicBezTo>
                    <a:pt x="1044" y="580"/>
                    <a:pt x="1039" y="569"/>
                    <a:pt x="1030" y="563"/>
                  </a:cubicBezTo>
                  <a:close/>
                  <a:moveTo>
                    <a:pt x="1062" y="587"/>
                  </a:moveTo>
                  <a:cubicBezTo>
                    <a:pt x="1070" y="580"/>
                    <a:pt x="1075" y="571"/>
                    <a:pt x="1079" y="561"/>
                  </a:cubicBezTo>
                  <a:cubicBezTo>
                    <a:pt x="1068" y="564"/>
                    <a:pt x="1047" y="576"/>
                    <a:pt x="1062" y="587"/>
                  </a:cubicBezTo>
                  <a:close/>
                  <a:moveTo>
                    <a:pt x="481" y="567"/>
                  </a:moveTo>
                  <a:cubicBezTo>
                    <a:pt x="482" y="572"/>
                    <a:pt x="482" y="578"/>
                    <a:pt x="482" y="583"/>
                  </a:cubicBezTo>
                  <a:cubicBezTo>
                    <a:pt x="484" y="583"/>
                    <a:pt x="489" y="582"/>
                    <a:pt x="491" y="582"/>
                  </a:cubicBezTo>
                  <a:cubicBezTo>
                    <a:pt x="493" y="575"/>
                    <a:pt x="487" y="570"/>
                    <a:pt x="481" y="567"/>
                  </a:cubicBezTo>
                  <a:close/>
                  <a:moveTo>
                    <a:pt x="886" y="571"/>
                  </a:moveTo>
                  <a:cubicBezTo>
                    <a:pt x="882" y="573"/>
                    <a:pt x="879" y="577"/>
                    <a:pt x="878" y="582"/>
                  </a:cubicBezTo>
                  <a:cubicBezTo>
                    <a:pt x="881" y="589"/>
                    <a:pt x="894" y="590"/>
                    <a:pt x="891" y="580"/>
                  </a:cubicBezTo>
                  <a:cubicBezTo>
                    <a:pt x="890" y="577"/>
                    <a:pt x="892" y="566"/>
                    <a:pt x="886" y="571"/>
                  </a:cubicBezTo>
                  <a:close/>
                  <a:moveTo>
                    <a:pt x="1092" y="568"/>
                  </a:moveTo>
                  <a:cubicBezTo>
                    <a:pt x="1090" y="575"/>
                    <a:pt x="1092" y="577"/>
                    <a:pt x="1099" y="575"/>
                  </a:cubicBezTo>
                  <a:cubicBezTo>
                    <a:pt x="1100" y="569"/>
                    <a:pt x="1098" y="566"/>
                    <a:pt x="1092" y="568"/>
                  </a:cubicBezTo>
                  <a:close/>
                  <a:moveTo>
                    <a:pt x="281" y="573"/>
                  </a:moveTo>
                  <a:cubicBezTo>
                    <a:pt x="275" y="574"/>
                    <a:pt x="271" y="584"/>
                    <a:pt x="278" y="585"/>
                  </a:cubicBezTo>
                  <a:cubicBezTo>
                    <a:pt x="286" y="586"/>
                    <a:pt x="291" y="570"/>
                    <a:pt x="281" y="573"/>
                  </a:cubicBezTo>
                  <a:close/>
                  <a:moveTo>
                    <a:pt x="384" y="580"/>
                  </a:moveTo>
                  <a:cubicBezTo>
                    <a:pt x="394" y="584"/>
                    <a:pt x="405" y="591"/>
                    <a:pt x="416" y="589"/>
                  </a:cubicBezTo>
                  <a:cubicBezTo>
                    <a:pt x="410" y="583"/>
                    <a:pt x="404" y="577"/>
                    <a:pt x="396" y="575"/>
                  </a:cubicBezTo>
                  <a:cubicBezTo>
                    <a:pt x="391" y="575"/>
                    <a:pt x="383" y="572"/>
                    <a:pt x="384" y="580"/>
                  </a:cubicBezTo>
                  <a:close/>
                  <a:moveTo>
                    <a:pt x="429" y="576"/>
                  </a:moveTo>
                  <a:cubicBezTo>
                    <a:pt x="422" y="583"/>
                    <a:pt x="421" y="594"/>
                    <a:pt x="422" y="603"/>
                  </a:cubicBezTo>
                  <a:cubicBezTo>
                    <a:pt x="429" y="600"/>
                    <a:pt x="435" y="596"/>
                    <a:pt x="442" y="592"/>
                  </a:cubicBezTo>
                  <a:cubicBezTo>
                    <a:pt x="438" y="587"/>
                    <a:pt x="438" y="576"/>
                    <a:pt x="429" y="576"/>
                  </a:cubicBezTo>
                  <a:close/>
                  <a:moveTo>
                    <a:pt x="449" y="578"/>
                  </a:moveTo>
                  <a:cubicBezTo>
                    <a:pt x="449" y="584"/>
                    <a:pt x="452" y="590"/>
                    <a:pt x="450" y="596"/>
                  </a:cubicBezTo>
                  <a:cubicBezTo>
                    <a:pt x="446" y="602"/>
                    <a:pt x="439" y="605"/>
                    <a:pt x="433" y="610"/>
                  </a:cubicBezTo>
                  <a:cubicBezTo>
                    <a:pt x="440" y="619"/>
                    <a:pt x="438" y="631"/>
                    <a:pt x="438" y="641"/>
                  </a:cubicBezTo>
                  <a:cubicBezTo>
                    <a:pt x="430" y="648"/>
                    <a:pt x="420" y="652"/>
                    <a:pt x="411" y="657"/>
                  </a:cubicBezTo>
                  <a:cubicBezTo>
                    <a:pt x="414" y="661"/>
                    <a:pt x="418" y="665"/>
                    <a:pt x="422" y="668"/>
                  </a:cubicBezTo>
                  <a:cubicBezTo>
                    <a:pt x="432" y="657"/>
                    <a:pt x="445" y="650"/>
                    <a:pt x="458" y="643"/>
                  </a:cubicBezTo>
                  <a:cubicBezTo>
                    <a:pt x="459" y="637"/>
                    <a:pt x="460" y="632"/>
                    <a:pt x="459" y="627"/>
                  </a:cubicBezTo>
                  <a:cubicBezTo>
                    <a:pt x="473" y="614"/>
                    <a:pt x="496" y="609"/>
                    <a:pt x="513" y="619"/>
                  </a:cubicBezTo>
                  <a:cubicBezTo>
                    <a:pt x="524" y="620"/>
                    <a:pt x="513" y="609"/>
                    <a:pt x="512" y="605"/>
                  </a:cubicBezTo>
                  <a:cubicBezTo>
                    <a:pt x="494" y="604"/>
                    <a:pt x="477" y="599"/>
                    <a:pt x="466" y="584"/>
                  </a:cubicBezTo>
                  <a:cubicBezTo>
                    <a:pt x="461" y="582"/>
                    <a:pt x="455" y="580"/>
                    <a:pt x="449" y="578"/>
                  </a:cubicBezTo>
                  <a:close/>
                  <a:moveTo>
                    <a:pt x="753" y="598"/>
                  </a:moveTo>
                  <a:cubicBezTo>
                    <a:pt x="759" y="598"/>
                    <a:pt x="765" y="598"/>
                    <a:pt x="771" y="598"/>
                  </a:cubicBezTo>
                  <a:cubicBezTo>
                    <a:pt x="773" y="591"/>
                    <a:pt x="774" y="584"/>
                    <a:pt x="774" y="577"/>
                  </a:cubicBezTo>
                  <a:cubicBezTo>
                    <a:pt x="764" y="578"/>
                    <a:pt x="751" y="587"/>
                    <a:pt x="753" y="598"/>
                  </a:cubicBezTo>
                  <a:close/>
                  <a:moveTo>
                    <a:pt x="792" y="578"/>
                  </a:moveTo>
                  <a:cubicBezTo>
                    <a:pt x="795" y="583"/>
                    <a:pt x="799" y="587"/>
                    <a:pt x="802" y="592"/>
                  </a:cubicBezTo>
                  <a:cubicBezTo>
                    <a:pt x="802" y="588"/>
                    <a:pt x="802" y="583"/>
                    <a:pt x="802" y="579"/>
                  </a:cubicBezTo>
                  <a:cubicBezTo>
                    <a:pt x="799" y="579"/>
                    <a:pt x="794" y="578"/>
                    <a:pt x="792" y="578"/>
                  </a:cubicBezTo>
                  <a:close/>
                  <a:moveTo>
                    <a:pt x="362" y="583"/>
                  </a:moveTo>
                  <a:cubicBezTo>
                    <a:pt x="362" y="587"/>
                    <a:pt x="366" y="589"/>
                    <a:pt x="369" y="593"/>
                  </a:cubicBezTo>
                  <a:cubicBezTo>
                    <a:pt x="370" y="598"/>
                    <a:pt x="367" y="608"/>
                    <a:pt x="375" y="608"/>
                  </a:cubicBezTo>
                  <a:cubicBezTo>
                    <a:pt x="380" y="604"/>
                    <a:pt x="385" y="599"/>
                    <a:pt x="389" y="594"/>
                  </a:cubicBezTo>
                  <a:cubicBezTo>
                    <a:pt x="380" y="590"/>
                    <a:pt x="373" y="580"/>
                    <a:pt x="362" y="583"/>
                  </a:cubicBezTo>
                  <a:close/>
                  <a:moveTo>
                    <a:pt x="837" y="602"/>
                  </a:moveTo>
                  <a:cubicBezTo>
                    <a:pt x="843" y="602"/>
                    <a:pt x="849" y="602"/>
                    <a:pt x="854" y="601"/>
                  </a:cubicBezTo>
                  <a:cubicBezTo>
                    <a:pt x="861" y="597"/>
                    <a:pt x="860" y="584"/>
                    <a:pt x="852" y="582"/>
                  </a:cubicBezTo>
                  <a:cubicBezTo>
                    <a:pt x="844" y="586"/>
                    <a:pt x="841" y="594"/>
                    <a:pt x="837" y="602"/>
                  </a:cubicBezTo>
                  <a:close/>
                  <a:moveTo>
                    <a:pt x="902" y="577"/>
                  </a:moveTo>
                  <a:cubicBezTo>
                    <a:pt x="901" y="583"/>
                    <a:pt x="899" y="589"/>
                    <a:pt x="897" y="596"/>
                  </a:cubicBezTo>
                  <a:cubicBezTo>
                    <a:pt x="913" y="601"/>
                    <a:pt x="921" y="615"/>
                    <a:pt x="929" y="627"/>
                  </a:cubicBezTo>
                  <a:cubicBezTo>
                    <a:pt x="937" y="621"/>
                    <a:pt x="943" y="613"/>
                    <a:pt x="949" y="605"/>
                  </a:cubicBezTo>
                  <a:cubicBezTo>
                    <a:pt x="942" y="606"/>
                    <a:pt x="934" y="609"/>
                    <a:pt x="927" y="609"/>
                  </a:cubicBezTo>
                  <a:cubicBezTo>
                    <a:pt x="925" y="602"/>
                    <a:pt x="928" y="595"/>
                    <a:pt x="930" y="588"/>
                  </a:cubicBezTo>
                  <a:cubicBezTo>
                    <a:pt x="921" y="592"/>
                    <a:pt x="913" y="592"/>
                    <a:pt x="909" y="582"/>
                  </a:cubicBezTo>
                  <a:cubicBezTo>
                    <a:pt x="907" y="581"/>
                    <a:pt x="904" y="578"/>
                    <a:pt x="902" y="577"/>
                  </a:cubicBezTo>
                  <a:close/>
                  <a:moveTo>
                    <a:pt x="240" y="587"/>
                  </a:moveTo>
                  <a:cubicBezTo>
                    <a:pt x="249" y="599"/>
                    <a:pt x="259" y="612"/>
                    <a:pt x="263" y="628"/>
                  </a:cubicBezTo>
                  <a:cubicBezTo>
                    <a:pt x="262" y="640"/>
                    <a:pt x="245" y="632"/>
                    <a:pt x="239" y="629"/>
                  </a:cubicBezTo>
                  <a:cubicBezTo>
                    <a:pt x="235" y="616"/>
                    <a:pt x="237" y="602"/>
                    <a:pt x="238" y="589"/>
                  </a:cubicBezTo>
                  <a:cubicBezTo>
                    <a:pt x="235" y="589"/>
                    <a:pt x="228" y="590"/>
                    <a:pt x="225" y="590"/>
                  </a:cubicBezTo>
                  <a:cubicBezTo>
                    <a:pt x="227" y="608"/>
                    <a:pt x="232" y="625"/>
                    <a:pt x="231" y="642"/>
                  </a:cubicBezTo>
                  <a:cubicBezTo>
                    <a:pt x="236" y="643"/>
                    <a:pt x="241" y="641"/>
                    <a:pt x="245" y="637"/>
                  </a:cubicBezTo>
                  <a:cubicBezTo>
                    <a:pt x="249" y="640"/>
                    <a:pt x="252" y="643"/>
                    <a:pt x="255" y="646"/>
                  </a:cubicBezTo>
                  <a:cubicBezTo>
                    <a:pt x="261" y="638"/>
                    <a:pt x="270" y="635"/>
                    <a:pt x="280" y="634"/>
                  </a:cubicBezTo>
                  <a:cubicBezTo>
                    <a:pt x="288" y="638"/>
                    <a:pt x="295" y="643"/>
                    <a:pt x="303" y="647"/>
                  </a:cubicBezTo>
                  <a:cubicBezTo>
                    <a:pt x="309" y="640"/>
                    <a:pt x="316" y="634"/>
                    <a:pt x="323" y="628"/>
                  </a:cubicBezTo>
                  <a:cubicBezTo>
                    <a:pt x="310" y="627"/>
                    <a:pt x="298" y="627"/>
                    <a:pt x="285" y="626"/>
                  </a:cubicBezTo>
                  <a:cubicBezTo>
                    <a:pt x="278" y="622"/>
                    <a:pt x="271" y="617"/>
                    <a:pt x="264" y="612"/>
                  </a:cubicBezTo>
                  <a:cubicBezTo>
                    <a:pt x="258" y="604"/>
                    <a:pt x="256" y="594"/>
                    <a:pt x="252" y="585"/>
                  </a:cubicBezTo>
                  <a:cubicBezTo>
                    <a:pt x="249" y="585"/>
                    <a:pt x="243" y="586"/>
                    <a:pt x="240" y="587"/>
                  </a:cubicBezTo>
                  <a:close/>
                  <a:moveTo>
                    <a:pt x="333" y="609"/>
                  </a:moveTo>
                  <a:cubicBezTo>
                    <a:pt x="335" y="609"/>
                    <a:pt x="340" y="610"/>
                    <a:pt x="342" y="610"/>
                  </a:cubicBezTo>
                  <a:cubicBezTo>
                    <a:pt x="347" y="602"/>
                    <a:pt x="354" y="594"/>
                    <a:pt x="350" y="584"/>
                  </a:cubicBezTo>
                  <a:cubicBezTo>
                    <a:pt x="343" y="591"/>
                    <a:pt x="337" y="600"/>
                    <a:pt x="333" y="609"/>
                  </a:cubicBezTo>
                  <a:close/>
                  <a:moveTo>
                    <a:pt x="702" y="592"/>
                  </a:moveTo>
                  <a:cubicBezTo>
                    <a:pt x="701" y="593"/>
                    <a:pt x="700" y="596"/>
                    <a:pt x="700" y="598"/>
                  </a:cubicBezTo>
                  <a:cubicBezTo>
                    <a:pt x="703" y="597"/>
                    <a:pt x="709" y="597"/>
                    <a:pt x="712" y="596"/>
                  </a:cubicBezTo>
                  <a:cubicBezTo>
                    <a:pt x="711" y="603"/>
                    <a:pt x="708" y="608"/>
                    <a:pt x="704" y="613"/>
                  </a:cubicBezTo>
                  <a:cubicBezTo>
                    <a:pt x="703" y="624"/>
                    <a:pt x="703" y="635"/>
                    <a:pt x="703" y="647"/>
                  </a:cubicBezTo>
                  <a:cubicBezTo>
                    <a:pt x="704" y="646"/>
                    <a:pt x="707" y="645"/>
                    <a:pt x="709" y="645"/>
                  </a:cubicBezTo>
                  <a:cubicBezTo>
                    <a:pt x="707" y="633"/>
                    <a:pt x="711" y="621"/>
                    <a:pt x="723" y="617"/>
                  </a:cubicBezTo>
                  <a:cubicBezTo>
                    <a:pt x="720" y="615"/>
                    <a:pt x="717" y="612"/>
                    <a:pt x="714" y="609"/>
                  </a:cubicBezTo>
                  <a:cubicBezTo>
                    <a:pt x="718" y="602"/>
                    <a:pt x="722" y="594"/>
                    <a:pt x="723" y="586"/>
                  </a:cubicBezTo>
                  <a:cubicBezTo>
                    <a:pt x="716" y="588"/>
                    <a:pt x="709" y="590"/>
                    <a:pt x="702" y="592"/>
                  </a:cubicBezTo>
                  <a:close/>
                  <a:moveTo>
                    <a:pt x="813" y="609"/>
                  </a:moveTo>
                  <a:cubicBezTo>
                    <a:pt x="816" y="609"/>
                    <a:pt x="820" y="610"/>
                    <a:pt x="822" y="610"/>
                  </a:cubicBezTo>
                  <a:cubicBezTo>
                    <a:pt x="825" y="601"/>
                    <a:pt x="826" y="593"/>
                    <a:pt x="826" y="584"/>
                  </a:cubicBezTo>
                  <a:cubicBezTo>
                    <a:pt x="819" y="591"/>
                    <a:pt x="814" y="599"/>
                    <a:pt x="813" y="609"/>
                  </a:cubicBezTo>
                  <a:close/>
                  <a:moveTo>
                    <a:pt x="208" y="589"/>
                  </a:moveTo>
                  <a:cubicBezTo>
                    <a:pt x="208" y="602"/>
                    <a:pt x="203" y="627"/>
                    <a:pt x="223" y="628"/>
                  </a:cubicBezTo>
                  <a:cubicBezTo>
                    <a:pt x="220" y="616"/>
                    <a:pt x="218" y="604"/>
                    <a:pt x="217" y="591"/>
                  </a:cubicBezTo>
                  <a:cubicBezTo>
                    <a:pt x="215" y="591"/>
                    <a:pt x="210" y="589"/>
                    <a:pt x="208" y="589"/>
                  </a:cubicBezTo>
                  <a:close/>
                  <a:moveTo>
                    <a:pt x="265" y="594"/>
                  </a:moveTo>
                  <a:cubicBezTo>
                    <a:pt x="263" y="600"/>
                    <a:pt x="265" y="602"/>
                    <a:pt x="270" y="601"/>
                  </a:cubicBezTo>
                  <a:cubicBezTo>
                    <a:pt x="272" y="595"/>
                    <a:pt x="270" y="593"/>
                    <a:pt x="265" y="594"/>
                  </a:cubicBezTo>
                  <a:close/>
                  <a:moveTo>
                    <a:pt x="870" y="591"/>
                  </a:moveTo>
                  <a:cubicBezTo>
                    <a:pt x="869" y="595"/>
                    <a:pt x="867" y="602"/>
                    <a:pt x="866" y="605"/>
                  </a:cubicBezTo>
                  <a:cubicBezTo>
                    <a:pt x="875" y="616"/>
                    <a:pt x="881" y="629"/>
                    <a:pt x="879" y="644"/>
                  </a:cubicBezTo>
                  <a:cubicBezTo>
                    <a:pt x="868" y="659"/>
                    <a:pt x="847" y="676"/>
                    <a:pt x="828" y="667"/>
                  </a:cubicBezTo>
                  <a:cubicBezTo>
                    <a:pt x="829" y="671"/>
                    <a:pt x="830" y="679"/>
                    <a:pt x="831" y="683"/>
                  </a:cubicBezTo>
                  <a:cubicBezTo>
                    <a:pt x="842" y="686"/>
                    <a:pt x="853" y="689"/>
                    <a:pt x="864" y="692"/>
                  </a:cubicBezTo>
                  <a:cubicBezTo>
                    <a:pt x="866" y="672"/>
                    <a:pt x="875" y="651"/>
                    <a:pt x="894" y="641"/>
                  </a:cubicBezTo>
                  <a:cubicBezTo>
                    <a:pt x="896" y="626"/>
                    <a:pt x="898" y="611"/>
                    <a:pt x="890" y="598"/>
                  </a:cubicBezTo>
                  <a:cubicBezTo>
                    <a:pt x="883" y="597"/>
                    <a:pt x="876" y="594"/>
                    <a:pt x="870" y="591"/>
                  </a:cubicBezTo>
                  <a:close/>
                  <a:moveTo>
                    <a:pt x="568" y="638"/>
                  </a:moveTo>
                  <a:cubicBezTo>
                    <a:pt x="587" y="629"/>
                    <a:pt x="576" y="608"/>
                    <a:pt x="569" y="595"/>
                  </a:cubicBezTo>
                  <a:cubicBezTo>
                    <a:pt x="560" y="608"/>
                    <a:pt x="566" y="624"/>
                    <a:pt x="568" y="638"/>
                  </a:cubicBezTo>
                  <a:close/>
                  <a:moveTo>
                    <a:pt x="1000" y="616"/>
                  </a:moveTo>
                  <a:cubicBezTo>
                    <a:pt x="1003" y="618"/>
                    <a:pt x="1005" y="624"/>
                    <a:pt x="1009" y="622"/>
                  </a:cubicBezTo>
                  <a:cubicBezTo>
                    <a:pt x="1011" y="613"/>
                    <a:pt x="1011" y="604"/>
                    <a:pt x="1011" y="595"/>
                  </a:cubicBezTo>
                  <a:cubicBezTo>
                    <a:pt x="1006" y="601"/>
                    <a:pt x="1003" y="609"/>
                    <a:pt x="1000" y="616"/>
                  </a:cubicBezTo>
                  <a:close/>
                  <a:moveTo>
                    <a:pt x="380" y="616"/>
                  </a:moveTo>
                  <a:cubicBezTo>
                    <a:pt x="385" y="620"/>
                    <a:pt x="390" y="625"/>
                    <a:pt x="395" y="629"/>
                  </a:cubicBezTo>
                  <a:cubicBezTo>
                    <a:pt x="395" y="621"/>
                    <a:pt x="395" y="612"/>
                    <a:pt x="395" y="604"/>
                  </a:cubicBezTo>
                  <a:cubicBezTo>
                    <a:pt x="390" y="608"/>
                    <a:pt x="385" y="612"/>
                    <a:pt x="380" y="616"/>
                  </a:cubicBezTo>
                  <a:close/>
                  <a:moveTo>
                    <a:pt x="757" y="608"/>
                  </a:moveTo>
                  <a:cubicBezTo>
                    <a:pt x="759" y="625"/>
                    <a:pt x="748" y="643"/>
                    <a:pt x="730" y="644"/>
                  </a:cubicBezTo>
                  <a:cubicBezTo>
                    <a:pt x="733" y="650"/>
                    <a:pt x="739" y="656"/>
                    <a:pt x="740" y="664"/>
                  </a:cubicBezTo>
                  <a:cubicBezTo>
                    <a:pt x="743" y="675"/>
                    <a:pt x="736" y="685"/>
                    <a:pt x="730" y="694"/>
                  </a:cubicBezTo>
                  <a:cubicBezTo>
                    <a:pt x="720" y="693"/>
                    <a:pt x="708" y="693"/>
                    <a:pt x="700" y="686"/>
                  </a:cubicBezTo>
                  <a:cubicBezTo>
                    <a:pt x="703" y="711"/>
                    <a:pt x="676" y="725"/>
                    <a:pt x="655" y="718"/>
                  </a:cubicBezTo>
                  <a:cubicBezTo>
                    <a:pt x="653" y="721"/>
                    <a:pt x="651" y="725"/>
                    <a:pt x="649" y="729"/>
                  </a:cubicBezTo>
                  <a:cubicBezTo>
                    <a:pt x="640" y="731"/>
                    <a:pt x="632" y="733"/>
                    <a:pt x="623" y="734"/>
                  </a:cubicBezTo>
                  <a:cubicBezTo>
                    <a:pt x="618" y="727"/>
                    <a:pt x="613" y="719"/>
                    <a:pt x="613" y="710"/>
                  </a:cubicBezTo>
                  <a:cubicBezTo>
                    <a:pt x="609" y="709"/>
                    <a:pt x="605" y="709"/>
                    <a:pt x="601" y="709"/>
                  </a:cubicBezTo>
                  <a:cubicBezTo>
                    <a:pt x="596" y="704"/>
                    <a:pt x="591" y="699"/>
                    <a:pt x="586" y="695"/>
                  </a:cubicBezTo>
                  <a:cubicBezTo>
                    <a:pt x="585" y="702"/>
                    <a:pt x="588" y="712"/>
                    <a:pt x="581" y="717"/>
                  </a:cubicBezTo>
                  <a:cubicBezTo>
                    <a:pt x="574" y="724"/>
                    <a:pt x="563" y="725"/>
                    <a:pt x="553" y="726"/>
                  </a:cubicBezTo>
                  <a:cubicBezTo>
                    <a:pt x="555" y="733"/>
                    <a:pt x="555" y="741"/>
                    <a:pt x="555" y="748"/>
                  </a:cubicBezTo>
                  <a:cubicBezTo>
                    <a:pt x="565" y="747"/>
                    <a:pt x="575" y="749"/>
                    <a:pt x="584" y="754"/>
                  </a:cubicBezTo>
                  <a:cubicBezTo>
                    <a:pt x="593" y="755"/>
                    <a:pt x="590" y="744"/>
                    <a:pt x="592" y="739"/>
                  </a:cubicBezTo>
                  <a:cubicBezTo>
                    <a:pt x="596" y="742"/>
                    <a:pt x="600" y="745"/>
                    <a:pt x="605" y="747"/>
                  </a:cubicBezTo>
                  <a:cubicBezTo>
                    <a:pt x="617" y="749"/>
                    <a:pt x="631" y="746"/>
                    <a:pt x="640" y="756"/>
                  </a:cubicBezTo>
                  <a:cubicBezTo>
                    <a:pt x="654" y="769"/>
                    <a:pt x="663" y="786"/>
                    <a:pt x="676" y="801"/>
                  </a:cubicBezTo>
                  <a:cubicBezTo>
                    <a:pt x="667" y="822"/>
                    <a:pt x="691" y="838"/>
                    <a:pt x="687" y="860"/>
                  </a:cubicBezTo>
                  <a:cubicBezTo>
                    <a:pt x="684" y="888"/>
                    <a:pt x="700" y="918"/>
                    <a:pt x="687" y="946"/>
                  </a:cubicBezTo>
                  <a:cubicBezTo>
                    <a:pt x="695" y="949"/>
                    <a:pt x="705" y="954"/>
                    <a:pt x="713" y="948"/>
                  </a:cubicBezTo>
                  <a:cubicBezTo>
                    <a:pt x="720" y="942"/>
                    <a:pt x="729" y="947"/>
                    <a:pt x="737" y="947"/>
                  </a:cubicBezTo>
                  <a:cubicBezTo>
                    <a:pt x="737" y="937"/>
                    <a:pt x="734" y="927"/>
                    <a:pt x="736" y="916"/>
                  </a:cubicBezTo>
                  <a:cubicBezTo>
                    <a:pt x="740" y="893"/>
                    <a:pt x="734" y="869"/>
                    <a:pt x="743" y="847"/>
                  </a:cubicBezTo>
                  <a:cubicBezTo>
                    <a:pt x="751" y="828"/>
                    <a:pt x="754" y="808"/>
                    <a:pt x="763" y="790"/>
                  </a:cubicBezTo>
                  <a:cubicBezTo>
                    <a:pt x="767" y="782"/>
                    <a:pt x="768" y="774"/>
                    <a:pt x="770" y="766"/>
                  </a:cubicBezTo>
                  <a:cubicBezTo>
                    <a:pt x="771" y="756"/>
                    <a:pt x="782" y="750"/>
                    <a:pt x="789" y="744"/>
                  </a:cubicBezTo>
                  <a:cubicBezTo>
                    <a:pt x="787" y="737"/>
                    <a:pt x="785" y="729"/>
                    <a:pt x="787" y="722"/>
                  </a:cubicBezTo>
                  <a:cubicBezTo>
                    <a:pt x="792" y="712"/>
                    <a:pt x="800" y="704"/>
                    <a:pt x="806" y="694"/>
                  </a:cubicBezTo>
                  <a:cubicBezTo>
                    <a:pt x="798" y="697"/>
                    <a:pt x="790" y="700"/>
                    <a:pt x="781" y="703"/>
                  </a:cubicBezTo>
                  <a:cubicBezTo>
                    <a:pt x="771" y="696"/>
                    <a:pt x="777" y="683"/>
                    <a:pt x="778" y="674"/>
                  </a:cubicBezTo>
                  <a:cubicBezTo>
                    <a:pt x="773" y="677"/>
                    <a:pt x="768" y="679"/>
                    <a:pt x="763" y="682"/>
                  </a:cubicBezTo>
                  <a:cubicBezTo>
                    <a:pt x="757" y="678"/>
                    <a:pt x="752" y="673"/>
                    <a:pt x="746" y="668"/>
                  </a:cubicBezTo>
                  <a:cubicBezTo>
                    <a:pt x="747" y="660"/>
                    <a:pt x="744" y="649"/>
                    <a:pt x="750" y="642"/>
                  </a:cubicBezTo>
                  <a:cubicBezTo>
                    <a:pt x="759" y="629"/>
                    <a:pt x="770" y="618"/>
                    <a:pt x="780" y="605"/>
                  </a:cubicBezTo>
                  <a:cubicBezTo>
                    <a:pt x="773" y="606"/>
                    <a:pt x="765" y="607"/>
                    <a:pt x="757" y="608"/>
                  </a:cubicBezTo>
                  <a:close/>
                  <a:moveTo>
                    <a:pt x="797" y="601"/>
                  </a:moveTo>
                  <a:cubicBezTo>
                    <a:pt x="798" y="622"/>
                    <a:pt x="810" y="643"/>
                    <a:pt x="801" y="663"/>
                  </a:cubicBezTo>
                  <a:cubicBezTo>
                    <a:pt x="809" y="664"/>
                    <a:pt x="818" y="665"/>
                    <a:pt x="827" y="666"/>
                  </a:cubicBezTo>
                  <a:cubicBezTo>
                    <a:pt x="823" y="658"/>
                    <a:pt x="819" y="649"/>
                    <a:pt x="821" y="640"/>
                  </a:cubicBezTo>
                  <a:cubicBezTo>
                    <a:pt x="824" y="628"/>
                    <a:pt x="835" y="621"/>
                    <a:pt x="845" y="614"/>
                  </a:cubicBezTo>
                  <a:cubicBezTo>
                    <a:pt x="834" y="603"/>
                    <a:pt x="828" y="623"/>
                    <a:pt x="816" y="620"/>
                  </a:cubicBezTo>
                  <a:cubicBezTo>
                    <a:pt x="805" y="622"/>
                    <a:pt x="805" y="608"/>
                    <a:pt x="803" y="601"/>
                  </a:cubicBezTo>
                  <a:lnTo>
                    <a:pt x="797" y="601"/>
                  </a:lnTo>
                  <a:close/>
                  <a:moveTo>
                    <a:pt x="357" y="604"/>
                  </a:moveTo>
                  <a:cubicBezTo>
                    <a:pt x="354" y="612"/>
                    <a:pt x="349" y="620"/>
                    <a:pt x="340" y="621"/>
                  </a:cubicBezTo>
                  <a:cubicBezTo>
                    <a:pt x="346" y="627"/>
                    <a:pt x="348" y="635"/>
                    <a:pt x="348" y="644"/>
                  </a:cubicBezTo>
                  <a:cubicBezTo>
                    <a:pt x="361" y="636"/>
                    <a:pt x="369" y="615"/>
                    <a:pt x="357" y="604"/>
                  </a:cubicBezTo>
                  <a:close/>
                  <a:moveTo>
                    <a:pt x="678" y="607"/>
                  </a:moveTo>
                  <a:cubicBezTo>
                    <a:pt x="675" y="624"/>
                    <a:pt x="676" y="642"/>
                    <a:pt x="670" y="658"/>
                  </a:cubicBezTo>
                  <a:cubicBezTo>
                    <a:pt x="676" y="657"/>
                    <a:pt x="686" y="660"/>
                    <a:pt x="689" y="652"/>
                  </a:cubicBezTo>
                  <a:cubicBezTo>
                    <a:pt x="691" y="640"/>
                    <a:pt x="690" y="628"/>
                    <a:pt x="690" y="616"/>
                  </a:cubicBezTo>
                  <a:cubicBezTo>
                    <a:pt x="691" y="609"/>
                    <a:pt x="682" y="609"/>
                    <a:pt x="678" y="607"/>
                  </a:cubicBezTo>
                  <a:close/>
                  <a:moveTo>
                    <a:pt x="244" y="614"/>
                  </a:moveTo>
                  <a:cubicBezTo>
                    <a:pt x="240" y="618"/>
                    <a:pt x="246" y="626"/>
                    <a:pt x="252" y="623"/>
                  </a:cubicBezTo>
                  <a:cubicBezTo>
                    <a:pt x="256" y="619"/>
                    <a:pt x="249" y="610"/>
                    <a:pt x="244" y="614"/>
                  </a:cubicBezTo>
                  <a:close/>
                  <a:moveTo>
                    <a:pt x="739" y="613"/>
                  </a:moveTo>
                  <a:cubicBezTo>
                    <a:pt x="736" y="618"/>
                    <a:pt x="732" y="624"/>
                    <a:pt x="729" y="630"/>
                  </a:cubicBezTo>
                  <a:cubicBezTo>
                    <a:pt x="740" y="638"/>
                    <a:pt x="754" y="612"/>
                    <a:pt x="739" y="613"/>
                  </a:cubicBezTo>
                  <a:close/>
                  <a:moveTo>
                    <a:pt x="941" y="632"/>
                  </a:moveTo>
                  <a:cubicBezTo>
                    <a:pt x="942" y="636"/>
                    <a:pt x="944" y="640"/>
                    <a:pt x="945" y="644"/>
                  </a:cubicBezTo>
                  <a:cubicBezTo>
                    <a:pt x="963" y="645"/>
                    <a:pt x="959" y="624"/>
                    <a:pt x="958" y="612"/>
                  </a:cubicBezTo>
                  <a:cubicBezTo>
                    <a:pt x="952" y="619"/>
                    <a:pt x="946" y="625"/>
                    <a:pt x="941" y="632"/>
                  </a:cubicBezTo>
                  <a:close/>
                  <a:moveTo>
                    <a:pt x="524" y="634"/>
                  </a:moveTo>
                  <a:cubicBezTo>
                    <a:pt x="531" y="635"/>
                    <a:pt x="539" y="635"/>
                    <a:pt x="546" y="635"/>
                  </a:cubicBezTo>
                  <a:cubicBezTo>
                    <a:pt x="546" y="628"/>
                    <a:pt x="546" y="621"/>
                    <a:pt x="546" y="615"/>
                  </a:cubicBezTo>
                  <a:cubicBezTo>
                    <a:pt x="536" y="618"/>
                    <a:pt x="527" y="624"/>
                    <a:pt x="524" y="634"/>
                  </a:cubicBezTo>
                  <a:close/>
                  <a:moveTo>
                    <a:pt x="978" y="616"/>
                  </a:moveTo>
                  <a:cubicBezTo>
                    <a:pt x="975" y="621"/>
                    <a:pt x="983" y="628"/>
                    <a:pt x="987" y="623"/>
                  </a:cubicBezTo>
                  <a:cubicBezTo>
                    <a:pt x="991" y="618"/>
                    <a:pt x="982" y="611"/>
                    <a:pt x="978" y="616"/>
                  </a:cubicBezTo>
                  <a:close/>
                  <a:moveTo>
                    <a:pt x="835" y="653"/>
                  </a:moveTo>
                  <a:cubicBezTo>
                    <a:pt x="844" y="659"/>
                    <a:pt x="856" y="650"/>
                    <a:pt x="862" y="642"/>
                  </a:cubicBezTo>
                  <a:cubicBezTo>
                    <a:pt x="869" y="636"/>
                    <a:pt x="863" y="627"/>
                    <a:pt x="860" y="620"/>
                  </a:cubicBezTo>
                  <a:cubicBezTo>
                    <a:pt x="850" y="628"/>
                    <a:pt x="830" y="636"/>
                    <a:pt x="835" y="653"/>
                  </a:cubicBezTo>
                  <a:close/>
                  <a:moveTo>
                    <a:pt x="758" y="656"/>
                  </a:moveTo>
                  <a:cubicBezTo>
                    <a:pt x="761" y="661"/>
                    <a:pt x="765" y="666"/>
                    <a:pt x="769" y="670"/>
                  </a:cubicBezTo>
                  <a:cubicBezTo>
                    <a:pt x="771" y="663"/>
                    <a:pt x="772" y="654"/>
                    <a:pt x="776" y="648"/>
                  </a:cubicBezTo>
                  <a:cubicBezTo>
                    <a:pt x="780" y="642"/>
                    <a:pt x="787" y="646"/>
                    <a:pt x="792" y="647"/>
                  </a:cubicBezTo>
                  <a:cubicBezTo>
                    <a:pt x="790" y="639"/>
                    <a:pt x="787" y="631"/>
                    <a:pt x="785" y="623"/>
                  </a:cubicBezTo>
                  <a:cubicBezTo>
                    <a:pt x="775" y="633"/>
                    <a:pt x="766" y="645"/>
                    <a:pt x="758" y="656"/>
                  </a:cubicBezTo>
                  <a:close/>
                  <a:moveTo>
                    <a:pt x="472" y="633"/>
                  </a:moveTo>
                  <a:cubicBezTo>
                    <a:pt x="473" y="641"/>
                    <a:pt x="479" y="646"/>
                    <a:pt x="484" y="651"/>
                  </a:cubicBezTo>
                  <a:cubicBezTo>
                    <a:pt x="495" y="646"/>
                    <a:pt x="505" y="639"/>
                    <a:pt x="508" y="626"/>
                  </a:cubicBezTo>
                  <a:cubicBezTo>
                    <a:pt x="495" y="627"/>
                    <a:pt x="483" y="628"/>
                    <a:pt x="472" y="633"/>
                  </a:cubicBezTo>
                  <a:close/>
                  <a:moveTo>
                    <a:pt x="927" y="663"/>
                  </a:moveTo>
                  <a:cubicBezTo>
                    <a:pt x="931" y="648"/>
                    <a:pt x="918" y="636"/>
                    <a:pt x="910" y="625"/>
                  </a:cubicBezTo>
                  <a:cubicBezTo>
                    <a:pt x="903" y="639"/>
                    <a:pt x="907" y="665"/>
                    <a:pt x="927" y="663"/>
                  </a:cubicBezTo>
                  <a:close/>
                  <a:moveTo>
                    <a:pt x="332" y="632"/>
                  </a:moveTo>
                  <a:cubicBezTo>
                    <a:pt x="328" y="636"/>
                    <a:pt x="334" y="645"/>
                    <a:pt x="339" y="642"/>
                  </a:cubicBezTo>
                  <a:cubicBezTo>
                    <a:pt x="343" y="638"/>
                    <a:pt x="337" y="629"/>
                    <a:pt x="332" y="632"/>
                  </a:cubicBezTo>
                  <a:close/>
                  <a:moveTo>
                    <a:pt x="214" y="653"/>
                  </a:moveTo>
                  <a:cubicBezTo>
                    <a:pt x="217" y="656"/>
                    <a:pt x="220" y="659"/>
                    <a:pt x="222" y="661"/>
                  </a:cubicBezTo>
                  <a:cubicBezTo>
                    <a:pt x="225" y="662"/>
                    <a:pt x="229" y="662"/>
                    <a:pt x="232" y="662"/>
                  </a:cubicBezTo>
                  <a:cubicBezTo>
                    <a:pt x="230" y="654"/>
                    <a:pt x="228" y="645"/>
                    <a:pt x="220" y="641"/>
                  </a:cubicBezTo>
                  <a:cubicBezTo>
                    <a:pt x="214" y="643"/>
                    <a:pt x="215" y="649"/>
                    <a:pt x="214" y="653"/>
                  </a:cubicBezTo>
                  <a:close/>
                  <a:moveTo>
                    <a:pt x="374" y="640"/>
                  </a:moveTo>
                  <a:cubicBezTo>
                    <a:pt x="370" y="645"/>
                    <a:pt x="377" y="656"/>
                    <a:pt x="382" y="650"/>
                  </a:cubicBezTo>
                  <a:cubicBezTo>
                    <a:pt x="388" y="644"/>
                    <a:pt x="380" y="633"/>
                    <a:pt x="374" y="640"/>
                  </a:cubicBezTo>
                  <a:close/>
                  <a:moveTo>
                    <a:pt x="269" y="646"/>
                  </a:moveTo>
                  <a:cubicBezTo>
                    <a:pt x="264" y="646"/>
                    <a:pt x="260" y="654"/>
                    <a:pt x="264" y="658"/>
                  </a:cubicBezTo>
                  <a:cubicBezTo>
                    <a:pt x="270" y="661"/>
                    <a:pt x="278" y="647"/>
                    <a:pt x="269" y="646"/>
                  </a:cubicBezTo>
                  <a:close/>
                  <a:moveTo>
                    <a:pt x="309" y="659"/>
                  </a:moveTo>
                  <a:cubicBezTo>
                    <a:pt x="319" y="661"/>
                    <a:pt x="324" y="652"/>
                    <a:pt x="325" y="643"/>
                  </a:cubicBezTo>
                  <a:cubicBezTo>
                    <a:pt x="316" y="645"/>
                    <a:pt x="312" y="652"/>
                    <a:pt x="309" y="659"/>
                  </a:cubicBezTo>
                  <a:close/>
                  <a:moveTo>
                    <a:pt x="359" y="646"/>
                  </a:moveTo>
                  <a:cubicBezTo>
                    <a:pt x="357" y="651"/>
                    <a:pt x="355" y="656"/>
                    <a:pt x="354" y="661"/>
                  </a:cubicBezTo>
                  <a:cubicBezTo>
                    <a:pt x="351" y="662"/>
                    <a:pt x="346" y="663"/>
                    <a:pt x="343" y="663"/>
                  </a:cubicBezTo>
                  <a:cubicBezTo>
                    <a:pt x="352" y="668"/>
                    <a:pt x="363" y="663"/>
                    <a:pt x="372" y="661"/>
                  </a:cubicBezTo>
                  <a:cubicBezTo>
                    <a:pt x="370" y="655"/>
                    <a:pt x="368" y="650"/>
                    <a:pt x="365" y="645"/>
                  </a:cubicBezTo>
                  <a:cubicBezTo>
                    <a:pt x="364" y="645"/>
                    <a:pt x="360" y="645"/>
                    <a:pt x="359" y="646"/>
                  </a:cubicBezTo>
                  <a:close/>
                  <a:moveTo>
                    <a:pt x="242" y="648"/>
                  </a:moveTo>
                  <a:cubicBezTo>
                    <a:pt x="243" y="657"/>
                    <a:pt x="244" y="665"/>
                    <a:pt x="246" y="674"/>
                  </a:cubicBezTo>
                  <a:cubicBezTo>
                    <a:pt x="248" y="674"/>
                    <a:pt x="252" y="673"/>
                    <a:pt x="254" y="673"/>
                  </a:cubicBezTo>
                  <a:cubicBezTo>
                    <a:pt x="253" y="664"/>
                    <a:pt x="250" y="654"/>
                    <a:pt x="242" y="648"/>
                  </a:cubicBezTo>
                  <a:close/>
                  <a:moveTo>
                    <a:pt x="290" y="652"/>
                  </a:moveTo>
                  <a:cubicBezTo>
                    <a:pt x="290" y="658"/>
                    <a:pt x="290" y="664"/>
                    <a:pt x="290" y="670"/>
                  </a:cubicBezTo>
                  <a:cubicBezTo>
                    <a:pt x="296" y="672"/>
                    <a:pt x="302" y="674"/>
                    <a:pt x="308" y="675"/>
                  </a:cubicBezTo>
                  <a:cubicBezTo>
                    <a:pt x="307" y="664"/>
                    <a:pt x="301" y="655"/>
                    <a:pt x="290" y="652"/>
                  </a:cubicBezTo>
                  <a:close/>
                  <a:moveTo>
                    <a:pt x="717" y="657"/>
                  </a:moveTo>
                  <a:cubicBezTo>
                    <a:pt x="713" y="662"/>
                    <a:pt x="708" y="668"/>
                    <a:pt x="710" y="674"/>
                  </a:cubicBezTo>
                  <a:cubicBezTo>
                    <a:pt x="713" y="678"/>
                    <a:pt x="717" y="680"/>
                    <a:pt x="721" y="683"/>
                  </a:cubicBezTo>
                  <a:cubicBezTo>
                    <a:pt x="727" y="676"/>
                    <a:pt x="729" y="658"/>
                    <a:pt x="717" y="657"/>
                  </a:cubicBezTo>
                  <a:close/>
                  <a:moveTo>
                    <a:pt x="263" y="668"/>
                  </a:moveTo>
                  <a:cubicBezTo>
                    <a:pt x="262" y="672"/>
                    <a:pt x="262" y="676"/>
                    <a:pt x="261" y="680"/>
                  </a:cubicBezTo>
                  <a:cubicBezTo>
                    <a:pt x="266" y="678"/>
                    <a:pt x="270" y="675"/>
                    <a:pt x="273" y="672"/>
                  </a:cubicBezTo>
                  <a:cubicBezTo>
                    <a:pt x="282" y="682"/>
                    <a:pt x="270" y="692"/>
                    <a:pt x="274" y="703"/>
                  </a:cubicBezTo>
                  <a:cubicBezTo>
                    <a:pt x="284" y="705"/>
                    <a:pt x="281" y="688"/>
                    <a:pt x="288" y="684"/>
                  </a:cubicBezTo>
                  <a:cubicBezTo>
                    <a:pt x="287" y="691"/>
                    <a:pt x="286" y="698"/>
                    <a:pt x="286" y="705"/>
                  </a:cubicBezTo>
                  <a:cubicBezTo>
                    <a:pt x="297" y="701"/>
                    <a:pt x="291" y="689"/>
                    <a:pt x="290" y="680"/>
                  </a:cubicBezTo>
                  <a:cubicBezTo>
                    <a:pt x="287" y="678"/>
                    <a:pt x="285" y="675"/>
                    <a:pt x="282" y="673"/>
                  </a:cubicBezTo>
                  <a:cubicBezTo>
                    <a:pt x="282" y="668"/>
                    <a:pt x="282" y="664"/>
                    <a:pt x="282" y="659"/>
                  </a:cubicBezTo>
                  <a:cubicBezTo>
                    <a:pt x="276" y="663"/>
                    <a:pt x="270" y="667"/>
                    <a:pt x="263" y="668"/>
                  </a:cubicBezTo>
                  <a:close/>
                  <a:moveTo>
                    <a:pt x="432" y="684"/>
                  </a:moveTo>
                  <a:cubicBezTo>
                    <a:pt x="444" y="687"/>
                    <a:pt x="452" y="674"/>
                    <a:pt x="461" y="668"/>
                  </a:cubicBezTo>
                  <a:cubicBezTo>
                    <a:pt x="461" y="666"/>
                    <a:pt x="462" y="663"/>
                    <a:pt x="462" y="661"/>
                  </a:cubicBezTo>
                  <a:cubicBezTo>
                    <a:pt x="449" y="661"/>
                    <a:pt x="434" y="671"/>
                    <a:pt x="432" y="684"/>
                  </a:cubicBezTo>
                  <a:close/>
                  <a:moveTo>
                    <a:pt x="505" y="661"/>
                  </a:moveTo>
                  <a:cubicBezTo>
                    <a:pt x="508" y="677"/>
                    <a:pt x="527" y="682"/>
                    <a:pt x="535" y="694"/>
                  </a:cubicBezTo>
                  <a:cubicBezTo>
                    <a:pt x="537" y="691"/>
                    <a:pt x="541" y="687"/>
                    <a:pt x="537" y="683"/>
                  </a:cubicBezTo>
                  <a:cubicBezTo>
                    <a:pt x="530" y="671"/>
                    <a:pt x="518" y="665"/>
                    <a:pt x="505" y="661"/>
                  </a:cubicBezTo>
                  <a:close/>
                  <a:moveTo>
                    <a:pt x="400" y="663"/>
                  </a:moveTo>
                  <a:cubicBezTo>
                    <a:pt x="397" y="672"/>
                    <a:pt x="397" y="682"/>
                    <a:pt x="400" y="692"/>
                  </a:cubicBezTo>
                  <a:cubicBezTo>
                    <a:pt x="404" y="688"/>
                    <a:pt x="408" y="684"/>
                    <a:pt x="411" y="680"/>
                  </a:cubicBezTo>
                  <a:cubicBezTo>
                    <a:pt x="413" y="672"/>
                    <a:pt x="406" y="666"/>
                    <a:pt x="400" y="663"/>
                  </a:cubicBezTo>
                  <a:close/>
                  <a:moveTo>
                    <a:pt x="474" y="662"/>
                  </a:moveTo>
                  <a:cubicBezTo>
                    <a:pt x="486" y="673"/>
                    <a:pt x="478" y="686"/>
                    <a:pt x="477" y="699"/>
                  </a:cubicBezTo>
                  <a:cubicBezTo>
                    <a:pt x="487" y="696"/>
                    <a:pt x="496" y="692"/>
                    <a:pt x="505" y="688"/>
                  </a:cubicBezTo>
                  <a:cubicBezTo>
                    <a:pt x="499" y="682"/>
                    <a:pt x="494" y="674"/>
                    <a:pt x="490" y="666"/>
                  </a:cubicBezTo>
                  <a:cubicBezTo>
                    <a:pt x="485" y="664"/>
                    <a:pt x="480" y="663"/>
                    <a:pt x="474" y="662"/>
                  </a:cubicBezTo>
                  <a:close/>
                  <a:moveTo>
                    <a:pt x="359" y="674"/>
                  </a:moveTo>
                  <a:cubicBezTo>
                    <a:pt x="368" y="682"/>
                    <a:pt x="384" y="682"/>
                    <a:pt x="391" y="671"/>
                  </a:cubicBezTo>
                  <a:cubicBezTo>
                    <a:pt x="380" y="670"/>
                    <a:pt x="370" y="672"/>
                    <a:pt x="359" y="674"/>
                  </a:cubicBezTo>
                  <a:close/>
                  <a:moveTo>
                    <a:pt x="334" y="674"/>
                  </a:moveTo>
                  <a:cubicBezTo>
                    <a:pt x="338" y="682"/>
                    <a:pt x="337" y="694"/>
                    <a:pt x="348" y="698"/>
                  </a:cubicBezTo>
                  <a:cubicBezTo>
                    <a:pt x="346" y="693"/>
                    <a:pt x="345" y="689"/>
                    <a:pt x="343" y="684"/>
                  </a:cubicBezTo>
                  <a:cubicBezTo>
                    <a:pt x="344" y="682"/>
                    <a:pt x="346" y="678"/>
                    <a:pt x="347" y="676"/>
                  </a:cubicBezTo>
                  <a:cubicBezTo>
                    <a:pt x="343" y="675"/>
                    <a:pt x="338" y="675"/>
                    <a:pt x="334" y="674"/>
                  </a:cubicBezTo>
                  <a:close/>
                  <a:moveTo>
                    <a:pt x="881" y="678"/>
                  </a:moveTo>
                  <a:cubicBezTo>
                    <a:pt x="876" y="690"/>
                    <a:pt x="875" y="704"/>
                    <a:pt x="885" y="713"/>
                  </a:cubicBezTo>
                  <a:cubicBezTo>
                    <a:pt x="889" y="701"/>
                    <a:pt x="887" y="688"/>
                    <a:pt x="887" y="676"/>
                  </a:cubicBezTo>
                  <a:cubicBezTo>
                    <a:pt x="885" y="676"/>
                    <a:pt x="882" y="677"/>
                    <a:pt x="881" y="678"/>
                  </a:cubicBezTo>
                  <a:close/>
                  <a:moveTo>
                    <a:pt x="596" y="681"/>
                  </a:moveTo>
                  <a:cubicBezTo>
                    <a:pt x="600" y="687"/>
                    <a:pt x="605" y="693"/>
                    <a:pt x="611" y="696"/>
                  </a:cubicBezTo>
                  <a:cubicBezTo>
                    <a:pt x="609" y="689"/>
                    <a:pt x="606" y="676"/>
                    <a:pt x="596" y="681"/>
                  </a:cubicBezTo>
                  <a:close/>
                  <a:moveTo>
                    <a:pt x="661" y="707"/>
                  </a:moveTo>
                  <a:cubicBezTo>
                    <a:pt x="670" y="705"/>
                    <a:pt x="680" y="704"/>
                    <a:pt x="685" y="696"/>
                  </a:cubicBezTo>
                  <a:cubicBezTo>
                    <a:pt x="684" y="690"/>
                    <a:pt x="682" y="684"/>
                    <a:pt x="681" y="677"/>
                  </a:cubicBezTo>
                  <a:cubicBezTo>
                    <a:pt x="667" y="680"/>
                    <a:pt x="659" y="694"/>
                    <a:pt x="661" y="707"/>
                  </a:cubicBezTo>
                  <a:close/>
                  <a:moveTo>
                    <a:pt x="458" y="708"/>
                  </a:moveTo>
                  <a:cubicBezTo>
                    <a:pt x="460" y="707"/>
                    <a:pt x="465" y="707"/>
                    <a:pt x="467" y="706"/>
                  </a:cubicBezTo>
                  <a:cubicBezTo>
                    <a:pt x="465" y="699"/>
                    <a:pt x="463" y="691"/>
                    <a:pt x="461" y="684"/>
                  </a:cubicBezTo>
                  <a:cubicBezTo>
                    <a:pt x="455" y="691"/>
                    <a:pt x="459" y="700"/>
                    <a:pt x="458" y="708"/>
                  </a:cubicBezTo>
                  <a:close/>
                  <a:moveTo>
                    <a:pt x="566" y="684"/>
                  </a:moveTo>
                  <a:cubicBezTo>
                    <a:pt x="555" y="689"/>
                    <a:pt x="543" y="700"/>
                    <a:pt x="546" y="714"/>
                  </a:cubicBezTo>
                  <a:cubicBezTo>
                    <a:pt x="555" y="712"/>
                    <a:pt x="573" y="714"/>
                    <a:pt x="571" y="700"/>
                  </a:cubicBezTo>
                  <a:cubicBezTo>
                    <a:pt x="570" y="695"/>
                    <a:pt x="572" y="685"/>
                    <a:pt x="566" y="684"/>
                  </a:cubicBezTo>
                  <a:close/>
                  <a:moveTo>
                    <a:pt x="311" y="695"/>
                  </a:moveTo>
                  <a:cubicBezTo>
                    <a:pt x="313" y="701"/>
                    <a:pt x="317" y="704"/>
                    <a:pt x="322" y="708"/>
                  </a:cubicBezTo>
                  <a:cubicBezTo>
                    <a:pt x="321" y="702"/>
                    <a:pt x="321" y="696"/>
                    <a:pt x="320" y="689"/>
                  </a:cubicBezTo>
                  <a:cubicBezTo>
                    <a:pt x="317" y="691"/>
                    <a:pt x="313" y="691"/>
                    <a:pt x="311" y="695"/>
                  </a:cubicBezTo>
                  <a:close/>
                  <a:moveTo>
                    <a:pt x="639" y="685"/>
                  </a:moveTo>
                  <a:cubicBezTo>
                    <a:pt x="633" y="695"/>
                    <a:pt x="627" y="706"/>
                    <a:pt x="628" y="719"/>
                  </a:cubicBezTo>
                  <a:cubicBezTo>
                    <a:pt x="631" y="719"/>
                    <a:pt x="636" y="718"/>
                    <a:pt x="639" y="718"/>
                  </a:cubicBezTo>
                  <a:cubicBezTo>
                    <a:pt x="641" y="707"/>
                    <a:pt x="643" y="695"/>
                    <a:pt x="639" y="685"/>
                  </a:cubicBezTo>
                  <a:close/>
                  <a:moveTo>
                    <a:pt x="235" y="700"/>
                  </a:moveTo>
                  <a:cubicBezTo>
                    <a:pt x="237" y="705"/>
                    <a:pt x="241" y="709"/>
                    <a:pt x="246" y="711"/>
                  </a:cubicBezTo>
                  <a:cubicBezTo>
                    <a:pt x="245" y="707"/>
                    <a:pt x="249" y="701"/>
                    <a:pt x="244" y="698"/>
                  </a:cubicBezTo>
                  <a:cubicBezTo>
                    <a:pt x="242" y="698"/>
                    <a:pt x="237" y="699"/>
                    <a:pt x="235" y="700"/>
                  </a:cubicBezTo>
                  <a:close/>
                  <a:moveTo>
                    <a:pt x="437" y="721"/>
                  </a:moveTo>
                  <a:cubicBezTo>
                    <a:pt x="444" y="715"/>
                    <a:pt x="450" y="706"/>
                    <a:pt x="451" y="697"/>
                  </a:cubicBezTo>
                  <a:cubicBezTo>
                    <a:pt x="439" y="698"/>
                    <a:pt x="436" y="711"/>
                    <a:pt x="437" y="721"/>
                  </a:cubicBezTo>
                  <a:close/>
                  <a:moveTo>
                    <a:pt x="359" y="723"/>
                  </a:moveTo>
                  <a:cubicBezTo>
                    <a:pt x="362" y="720"/>
                    <a:pt x="365" y="716"/>
                    <a:pt x="368" y="712"/>
                  </a:cubicBezTo>
                  <a:cubicBezTo>
                    <a:pt x="365" y="708"/>
                    <a:pt x="362" y="704"/>
                    <a:pt x="359" y="700"/>
                  </a:cubicBezTo>
                  <a:cubicBezTo>
                    <a:pt x="353" y="707"/>
                    <a:pt x="356" y="716"/>
                    <a:pt x="359" y="723"/>
                  </a:cubicBezTo>
                  <a:close/>
                  <a:moveTo>
                    <a:pt x="417" y="700"/>
                  </a:moveTo>
                  <a:cubicBezTo>
                    <a:pt x="409" y="703"/>
                    <a:pt x="416" y="714"/>
                    <a:pt x="423" y="709"/>
                  </a:cubicBezTo>
                  <a:cubicBezTo>
                    <a:pt x="431" y="705"/>
                    <a:pt x="424" y="694"/>
                    <a:pt x="417" y="700"/>
                  </a:cubicBezTo>
                  <a:close/>
                  <a:moveTo>
                    <a:pt x="845" y="703"/>
                  </a:moveTo>
                  <a:cubicBezTo>
                    <a:pt x="847" y="707"/>
                    <a:pt x="849" y="710"/>
                    <a:pt x="851" y="713"/>
                  </a:cubicBezTo>
                  <a:cubicBezTo>
                    <a:pt x="853" y="713"/>
                    <a:pt x="857" y="713"/>
                    <a:pt x="859" y="713"/>
                  </a:cubicBezTo>
                  <a:cubicBezTo>
                    <a:pt x="859" y="705"/>
                    <a:pt x="853" y="701"/>
                    <a:pt x="845" y="703"/>
                  </a:cubicBezTo>
                  <a:close/>
                  <a:moveTo>
                    <a:pt x="255" y="722"/>
                  </a:moveTo>
                  <a:cubicBezTo>
                    <a:pt x="264" y="722"/>
                    <a:pt x="268" y="711"/>
                    <a:pt x="268" y="704"/>
                  </a:cubicBezTo>
                  <a:cubicBezTo>
                    <a:pt x="263" y="709"/>
                    <a:pt x="252" y="713"/>
                    <a:pt x="255" y="722"/>
                  </a:cubicBezTo>
                  <a:close/>
                  <a:moveTo>
                    <a:pt x="338" y="705"/>
                  </a:moveTo>
                  <a:cubicBezTo>
                    <a:pt x="333" y="711"/>
                    <a:pt x="342" y="718"/>
                    <a:pt x="346" y="712"/>
                  </a:cubicBezTo>
                  <a:cubicBezTo>
                    <a:pt x="351" y="706"/>
                    <a:pt x="342" y="698"/>
                    <a:pt x="338" y="705"/>
                  </a:cubicBezTo>
                  <a:close/>
                  <a:moveTo>
                    <a:pt x="801" y="727"/>
                  </a:moveTo>
                  <a:cubicBezTo>
                    <a:pt x="796" y="738"/>
                    <a:pt x="813" y="751"/>
                    <a:pt x="820" y="739"/>
                  </a:cubicBezTo>
                  <a:cubicBezTo>
                    <a:pt x="826" y="728"/>
                    <a:pt x="819" y="715"/>
                    <a:pt x="819" y="704"/>
                  </a:cubicBezTo>
                  <a:cubicBezTo>
                    <a:pt x="812" y="711"/>
                    <a:pt x="805" y="718"/>
                    <a:pt x="801" y="727"/>
                  </a:cubicBezTo>
                  <a:close/>
                  <a:moveTo>
                    <a:pt x="1266" y="738"/>
                  </a:moveTo>
                  <a:cubicBezTo>
                    <a:pt x="1269" y="734"/>
                    <a:pt x="1271" y="731"/>
                    <a:pt x="1274" y="728"/>
                  </a:cubicBezTo>
                  <a:cubicBezTo>
                    <a:pt x="1282" y="734"/>
                    <a:pt x="1289" y="741"/>
                    <a:pt x="1296" y="749"/>
                  </a:cubicBezTo>
                  <a:cubicBezTo>
                    <a:pt x="1287" y="755"/>
                    <a:pt x="1278" y="762"/>
                    <a:pt x="1270" y="768"/>
                  </a:cubicBezTo>
                  <a:cubicBezTo>
                    <a:pt x="1268" y="765"/>
                    <a:pt x="1265" y="759"/>
                    <a:pt x="1263" y="756"/>
                  </a:cubicBezTo>
                  <a:cubicBezTo>
                    <a:pt x="1262" y="771"/>
                    <a:pt x="1257" y="787"/>
                    <a:pt x="1259" y="802"/>
                  </a:cubicBezTo>
                  <a:cubicBezTo>
                    <a:pt x="1267" y="786"/>
                    <a:pt x="1283" y="779"/>
                    <a:pt x="1296" y="769"/>
                  </a:cubicBezTo>
                  <a:cubicBezTo>
                    <a:pt x="1303" y="763"/>
                    <a:pt x="1313" y="767"/>
                    <a:pt x="1321" y="767"/>
                  </a:cubicBezTo>
                  <a:cubicBezTo>
                    <a:pt x="1322" y="772"/>
                    <a:pt x="1324" y="778"/>
                    <a:pt x="1325" y="783"/>
                  </a:cubicBezTo>
                  <a:cubicBezTo>
                    <a:pt x="1330" y="767"/>
                    <a:pt x="1331" y="751"/>
                    <a:pt x="1331" y="734"/>
                  </a:cubicBezTo>
                  <a:cubicBezTo>
                    <a:pt x="1328" y="738"/>
                    <a:pt x="1326" y="743"/>
                    <a:pt x="1324" y="748"/>
                  </a:cubicBezTo>
                  <a:cubicBezTo>
                    <a:pt x="1318" y="747"/>
                    <a:pt x="1311" y="747"/>
                    <a:pt x="1305" y="746"/>
                  </a:cubicBezTo>
                  <a:cubicBezTo>
                    <a:pt x="1294" y="738"/>
                    <a:pt x="1285" y="726"/>
                    <a:pt x="1274" y="716"/>
                  </a:cubicBezTo>
                  <a:cubicBezTo>
                    <a:pt x="1274" y="713"/>
                    <a:pt x="1273" y="707"/>
                    <a:pt x="1273" y="703"/>
                  </a:cubicBezTo>
                  <a:cubicBezTo>
                    <a:pt x="1264" y="713"/>
                    <a:pt x="1267" y="726"/>
                    <a:pt x="1266" y="738"/>
                  </a:cubicBezTo>
                  <a:close/>
                  <a:moveTo>
                    <a:pt x="112" y="703"/>
                  </a:moveTo>
                  <a:cubicBezTo>
                    <a:pt x="111" y="707"/>
                    <a:pt x="110" y="714"/>
                    <a:pt x="109" y="717"/>
                  </a:cubicBezTo>
                  <a:cubicBezTo>
                    <a:pt x="93" y="718"/>
                    <a:pt x="76" y="721"/>
                    <a:pt x="60" y="722"/>
                  </a:cubicBezTo>
                  <a:cubicBezTo>
                    <a:pt x="56" y="719"/>
                    <a:pt x="53" y="715"/>
                    <a:pt x="49" y="711"/>
                  </a:cubicBezTo>
                  <a:cubicBezTo>
                    <a:pt x="52" y="722"/>
                    <a:pt x="48" y="736"/>
                    <a:pt x="56" y="745"/>
                  </a:cubicBezTo>
                  <a:cubicBezTo>
                    <a:pt x="57" y="742"/>
                    <a:pt x="58" y="735"/>
                    <a:pt x="59" y="732"/>
                  </a:cubicBezTo>
                  <a:cubicBezTo>
                    <a:pt x="74" y="728"/>
                    <a:pt x="89" y="727"/>
                    <a:pt x="104" y="725"/>
                  </a:cubicBezTo>
                  <a:cubicBezTo>
                    <a:pt x="89" y="749"/>
                    <a:pt x="72" y="772"/>
                    <a:pt x="58" y="797"/>
                  </a:cubicBezTo>
                  <a:cubicBezTo>
                    <a:pt x="59" y="798"/>
                    <a:pt x="62" y="799"/>
                    <a:pt x="63" y="800"/>
                  </a:cubicBezTo>
                  <a:cubicBezTo>
                    <a:pt x="77" y="799"/>
                    <a:pt x="91" y="797"/>
                    <a:pt x="105" y="796"/>
                  </a:cubicBezTo>
                  <a:cubicBezTo>
                    <a:pt x="98" y="791"/>
                    <a:pt x="89" y="790"/>
                    <a:pt x="80" y="789"/>
                  </a:cubicBezTo>
                  <a:cubicBezTo>
                    <a:pt x="94" y="771"/>
                    <a:pt x="105" y="751"/>
                    <a:pt x="118" y="732"/>
                  </a:cubicBezTo>
                  <a:cubicBezTo>
                    <a:pt x="117" y="723"/>
                    <a:pt x="118" y="712"/>
                    <a:pt x="112" y="703"/>
                  </a:cubicBezTo>
                  <a:close/>
                  <a:moveTo>
                    <a:pt x="215" y="716"/>
                  </a:moveTo>
                  <a:cubicBezTo>
                    <a:pt x="216" y="723"/>
                    <a:pt x="228" y="723"/>
                    <a:pt x="229" y="716"/>
                  </a:cubicBezTo>
                  <a:cubicBezTo>
                    <a:pt x="227" y="711"/>
                    <a:pt x="216" y="710"/>
                    <a:pt x="215" y="716"/>
                  </a:cubicBezTo>
                  <a:close/>
                  <a:moveTo>
                    <a:pt x="273" y="714"/>
                  </a:moveTo>
                  <a:cubicBezTo>
                    <a:pt x="269" y="718"/>
                    <a:pt x="274" y="726"/>
                    <a:pt x="280" y="726"/>
                  </a:cubicBezTo>
                  <a:cubicBezTo>
                    <a:pt x="288" y="723"/>
                    <a:pt x="280" y="708"/>
                    <a:pt x="273" y="714"/>
                  </a:cubicBezTo>
                  <a:close/>
                  <a:moveTo>
                    <a:pt x="232" y="733"/>
                  </a:moveTo>
                  <a:cubicBezTo>
                    <a:pt x="237" y="732"/>
                    <a:pt x="243" y="731"/>
                    <a:pt x="248" y="728"/>
                  </a:cubicBezTo>
                  <a:cubicBezTo>
                    <a:pt x="248" y="713"/>
                    <a:pt x="236" y="727"/>
                    <a:pt x="232" y="733"/>
                  </a:cubicBezTo>
                  <a:close/>
                  <a:moveTo>
                    <a:pt x="257" y="734"/>
                  </a:moveTo>
                  <a:cubicBezTo>
                    <a:pt x="252" y="733"/>
                    <a:pt x="248" y="743"/>
                    <a:pt x="255" y="743"/>
                  </a:cubicBezTo>
                  <a:cubicBezTo>
                    <a:pt x="260" y="743"/>
                    <a:pt x="264" y="733"/>
                    <a:pt x="257" y="734"/>
                  </a:cubicBezTo>
                  <a:close/>
                  <a:moveTo>
                    <a:pt x="268" y="740"/>
                  </a:moveTo>
                  <a:cubicBezTo>
                    <a:pt x="274" y="742"/>
                    <a:pt x="276" y="740"/>
                    <a:pt x="275" y="734"/>
                  </a:cubicBezTo>
                  <a:cubicBezTo>
                    <a:pt x="269" y="732"/>
                    <a:pt x="267" y="735"/>
                    <a:pt x="268" y="740"/>
                  </a:cubicBezTo>
                  <a:close/>
                  <a:moveTo>
                    <a:pt x="531" y="732"/>
                  </a:moveTo>
                  <a:cubicBezTo>
                    <a:pt x="529" y="743"/>
                    <a:pt x="524" y="752"/>
                    <a:pt x="519" y="761"/>
                  </a:cubicBezTo>
                  <a:cubicBezTo>
                    <a:pt x="531" y="761"/>
                    <a:pt x="537" y="749"/>
                    <a:pt x="543" y="740"/>
                  </a:cubicBezTo>
                  <a:cubicBezTo>
                    <a:pt x="539" y="737"/>
                    <a:pt x="535" y="735"/>
                    <a:pt x="531" y="732"/>
                  </a:cubicBezTo>
                  <a:close/>
                  <a:moveTo>
                    <a:pt x="439" y="751"/>
                  </a:moveTo>
                  <a:cubicBezTo>
                    <a:pt x="435" y="763"/>
                    <a:pt x="425" y="773"/>
                    <a:pt x="422" y="786"/>
                  </a:cubicBezTo>
                  <a:cubicBezTo>
                    <a:pt x="423" y="786"/>
                    <a:pt x="426" y="787"/>
                    <a:pt x="428" y="787"/>
                  </a:cubicBezTo>
                  <a:cubicBezTo>
                    <a:pt x="436" y="781"/>
                    <a:pt x="443" y="771"/>
                    <a:pt x="447" y="761"/>
                  </a:cubicBezTo>
                  <a:cubicBezTo>
                    <a:pt x="450" y="755"/>
                    <a:pt x="442" y="754"/>
                    <a:pt x="439" y="751"/>
                  </a:cubicBezTo>
                  <a:close/>
                  <a:moveTo>
                    <a:pt x="461" y="772"/>
                  </a:moveTo>
                  <a:cubicBezTo>
                    <a:pt x="471" y="773"/>
                    <a:pt x="476" y="766"/>
                    <a:pt x="475" y="756"/>
                  </a:cubicBezTo>
                  <a:cubicBezTo>
                    <a:pt x="466" y="756"/>
                    <a:pt x="463" y="764"/>
                    <a:pt x="461" y="772"/>
                  </a:cubicBezTo>
                  <a:close/>
                  <a:moveTo>
                    <a:pt x="349" y="778"/>
                  </a:moveTo>
                  <a:cubicBezTo>
                    <a:pt x="351" y="778"/>
                    <a:pt x="355" y="777"/>
                    <a:pt x="357" y="777"/>
                  </a:cubicBezTo>
                  <a:cubicBezTo>
                    <a:pt x="358" y="773"/>
                    <a:pt x="359" y="768"/>
                    <a:pt x="359" y="764"/>
                  </a:cubicBezTo>
                  <a:cubicBezTo>
                    <a:pt x="351" y="764"/>
                    <a:pt x="350" y="771"/>
                    <a:pt x="349" y="778"/>
                  </a:cubicBezTo>
                  <a:close/>
                  <a:moveTo>
                    <a:pt x="533" y="772"/>
                  </a:moveTo>
                  <a:cubicBezTo>
                    <a:pt x="535" y="777"/>
                    <a:pt x="535" y="777"/>
                    <a:pt x="535" y="777"/>
                  </a:cubicBezTo>
                  <a:cubicBezTo>
                    <a:pt x="531" y="777"/>
                    <a:pt x="526" y="777"/>
                    <a:pt x="521" y="777"/>
                  </a:cubicBezTo>
                  <a:cubicBezTo>
                    <a:pt x="522" y="770"/>
                    <a:pt x="522" y="770"/>
                    <a:pt x="522" y="770"/>
                  </a:cubicBezTo>
                  <a:cubicBezTo>
                    <a:pt x="514" y="773"/>
                    <a:pt x="519" y="781"/>
                    <a:pt x="519" y="787"/>
                  </a:cubicBezTo>
                  <a:cubicBezTo>
                    <a:pt x="523" y="785"/>
                    <a:pt x="526" y="783"/>
                    <a:pt x="530" y="781"/>
                  </a:cubicBezTo>
                  <a:cubicBezTo>
                    <a:pt x="531" y="782"/>
                    <a:pt x="534" y="785"/>
                    <a:pt x="536" y="787"/>
                  </a:cubicBezTo>
                  <a:cubicBezTo>
                    <a:pt x="542" y="780"/>
                    <a:pt x="547" y="772"/>
                    <a:pt x="552" y="764"/>
                  </a:cubicBezTo>
                  <a:cubicBezTo>
                    <a:pt x="546" y="766"/>
                    <a:pt x="539" y="769"/>
                    <a:pt x="533" y="772"/>
                  </a:cubicBezTo>
                  <a:close/>
                  <a:moveTo>
                    <a:pt x="119" y="773"/>
                  </a:moveTo>
                  <a:cubicBezTo>
                    <a:pt x="122" y="784"/>
                    <a:pt x="111" y="794"/>
                    <a:pt x="102" y="783"/>
                  </a:cubicBezTo>
                  <a:cubicBezTo>
                    <a:pt x="104" y="787"/>
                    <a:pt x="105" y="791"/>
                    <a:pt x="107" y="795"/>
                  </a:cubicBezTo>
                  <a:cubicBezTo>
                    <a:pt x="110" y="795"/>
                    <a:pt x="117" y="794"/>
                    <a:pt x="120" y="794"/>
                  </a:cubicBezTo>
                  <a:cubicBezTo>
                    <a:pt x="121" y="797"/>
                    <a:pt x="123" y="804"/>
                    <a:pt x="124" y="808"/>
                  </a:cubicBezTo>
                  <a:cubicBezTo>
                    <a:pt x="128" y="797"/>
                    <a:pt x="125" y="785"/>
                    <a:pt x="125" y="774"/>
                  </a:cubicBezTo>
                  <a:cubicBezTo>
                    <a:pt x="123" y="773"/>
                    <a:pt x="121" y="773"/>
                    <a:pt x="119" y="773"/>
                  </a:cubicBezTo>
                  <a:close/>
                  <a:moveTo>
                    <a:pt x="628" y="783"/>
                  </a:moveTo>
                  <a:cubicBezTo>
                    <a:pt x="628" y="790"/>
                    <a:pt x="635" y="806"/>
                    <a:pt x="643" y="799"/>
                  </a:cubicBezTo>
                  <a:cubicBezTo>
                    <a:pt x="639" y="793"/>
                    <a:pt x="634" y="788"/>
                    <a:pt x="628" y="783"/>
                  </a:cubicBezTo>
                  <a:close/>
                  <a:moveTo>
                    <a:pt x="481" y="821"/>
                  </a:moveTo>
                  <a:cubicBezTo>
                    <a:pt x="486" y="818"/>
                    <a:pt x="491" y="815"/>
                    <a:pt x="495" y="811"/>
                  </a:cubicBezTo>
                  <a:cubicBezTo>
                    <a:pt x="493" y="810"/>
                    <a:pt x="490" y="807"/>
                    <a:pt x="488" y="805"/>
                  </a:cubicBezTo>
                  <a:cubicBezTo>
                    <a:pt x="490" y="798"/>
                    <a:pt x="492" y="791"/>
                    <a:pt x="494" y="784"/>
                  </a:cubicBezTo>
                  <a:cubicBezTo>
                    <a:pt x="476" y="788"/>
                    <a:pt x="482" y="808"/>
                    <a:pt x="481" y="821"/>
                  </a:cubicBezTo>
                  <a:close/>
                  <a:moveTo>
                    <a:pt x="549" y="797"/>
                  </a:moveTo>
                  <a:cubicBezTo>
                    <a:pt x="547" y="803"/>
                    <a:pt x="549" y="805"/>
                    <a:pt x="556" y="803"/>
                  </a:cubicBezTo>
                  <a:cubicBezTo>
                    <a:pt x="558" y="797"/>
                    <a:pt x="556" y="795"/>
                    <a:pt x="549" y="797"/>
                  </a:cubicBezTo>
                  <a:close/>
                  <a:moveTo>
                    <a:pt x="1254" y="810"/>
                  </a:moveTo>
                  <a:cubicBezTo>
                    <a:pt x="1248" y="838"/>
                    <a:pt x="1240" y="865"/>
                    <a:pt x="1229" y="891"/>
                  </a:cubicBezTo>
                  <a:cubicBezTo>
                    <a:pt x="1236" y="894"/>
                    <a:pt x="1242" y="897"/>
                    <a:pt x="1249" y="899"/>
                  </a:cubicBezTo>
                  <a:cubicBezTo>
                    <a:pt x="1247" y="894"/>
                    <a:pt x="1243" y="889"/>
                    <a:pt x="1239" y="884"/>
                  </a:cubicBezTo>
                  <a:cubicBezTo>
                    <a:pt x="1241" y="876"/>
                    <a:pt x="1244" y="868"/>
                    <a:pt x="1246" y="861"/>
                  </a:cubicBezTo>
                  <a:cubicBezTo>
                    <a:pt x="1263" y="867"/>
                    <a:pt x="1281" y="871"/>
                    <a:pt x="1297" y="878"/>
                  </a:cubicBezTo>
                  <a:cubicBezTo>
                    <a:pt x="1297" y="882"/>
                    <a:pt x="1297" y="891"/>
                    <a:pt x="1297" y="895"/>
                  </a:cubicBezTo>
                  <a:cubicBezTo>
                    <a:pt x="1305" y="880"/>
                    <a:pt x="1309" y="862"/>
                    <a:pt x="1313" y="845"/>
                  </a:cubicBezTo>
                  <a:cubicBezTo>
                    <a:pt x="1310" y="850"/>
                    <a:pt x="1306" y="854"/>
                    <a:pt x="1303" y="859"/>
                  </a:cubicBezTo>
                  <a:cubicBezTo>
                    <a:pt x="1285" y="856"/>
                    <a:pt x="1268" y="848"/>
                    <a:pt x="1251" y="844"/>
                  </a:cubicBezTo>
                  <a:cubicBezTo>
                    <a:pt x="1253" y="836"/>
                    <a:pt x="1256" y="828"/>
                    <a:pt x="1259" y="820"/>
                  </a:cubicBezTo>
                  <a:cubicBezTo>
                    <a:pt x="1263" y="819"/>
                    <a:pt x="1271" y="818"/>
                    <a:pt x="1275" y="817"/>
                  </a:cubicBezTo>
                  <a:cubicBezTo>
                    <a:pt x="1268" y="814"/>
                    <a:pt x="1261" y="812"/>
                    <a:pt x="1254" y="810"/>
                  </a:cubicBezTo>
                  <a:close/>
                  <a:moveTo>
                    <a:pt x="552" y="836"/>
                  </a:moveTo>
                  <a:cubicBezTo>
                    <a:pt x="560" y="829"/>
                    <a:pt x="566" y="821"/>
                    <a:pt x="571" y="812"/>
                  </a:cubicBezTo>
                  <a:cubicBezTo>
                    <a:pt x="558" y="810"/>
                    <a:pt x="553" y="825"/>
                    <a:pt x="552" y="836"/>
                  </a:cubicBezTo>
                  <a:close/>
                  <a:moveTo>
                    <a:pt x="64" y="824"/>
                  </a:moveTo>
                  <a:cubicBezTo>
                    <a:pt x="68" y="837"/>
                    <a:pt x="70" y="850"/>
                    <a:pt x="77" y="861"/>
                  </a:cubicBezTo>
                  <a:cubicBezTo>
                    <a:pt x="77" y="857"/>
                    <a:pt x="77" y="849"/>
                    <a:pt x="77" y="844"/>
                  </a:cubicBezTo>
                  <a:cubicBezTo>
                    <a:pt x="83" y="845"/>
                    <a:pt x="90" y="845"/>
                    <a:pt x="97" y="847"/>
                  </a:cubicBezTo>
                  <a:cubicBezTo>
                    <a:pt x="97" y="850"/>
                    <a:pt x="98" y="855"/>
                    <a:pt x="98" y="858"/>
                  </a:cubicBezTo>
                  <a:cubicBezTo>
                    <a:pt x="101" y="860"/>
                    <a:pt x="105" y="862"/>
                    <a:pt x="107" y="863"/>
                  </a:cubicBezTo>
                  <a:cubicBezTo>
                    <a:pt x="106" y="859"/>
                    <a:pt x="105" y="851"/>
                    <a:pt x="104" y="847"/>
                  </a:cubicBezTo>
                  <a:cubicBezTo>
                    <a:pt x="112" y="848"/>
                    <a:pt x="121" y="849"/>
                    <a:pt x="129" y="850"/>
                  </a:cubicBezTo>
                  <a:cubicBezTo>
                    <a:pt x="124" y="856"/>
                    <a:pt x="118" y="861"/>
                    <a:pt x="113" y="867"/>
                  </a:cubicBezTo>
                  <a:cubicBezTo>
                    <a:pt x="109" y="864"/>
                    <a:pt x="106" y="865"/>
                    <a:pt x="102" y="866"/>
                  </a:cubicBezTo>
                  <a:cubicBezTo>
                    <a:pt x="107" y="876"/>
                    <a:pt x="96" y="880"/>
                    <a:pt x="91" y="887"/>
                  </a:cubicBezTo>
                  <a:cubicBezTo>
                    <a:pt x="87" y="882"/>
                    <a:pt x="84" y="878"/>
                    <a:pt x="80" y="874"/>
                  </a:cubicBezTo>
                  <a:cubicBezTo>
                    <a:pt x="83" y="889"/>
                    <a:pt x="88" y="904"/>
                    <a:pt x="93" y="918"/>
                  </a:cubicBezTo>
                  <a:cubicBezTo>
                    <a:pt x="96" y="912"/>
                    <a:pt x="97" y="903"/>
                    <a:pt x="103" y="899"/>
                  </a:cubicBezTo>
                  <a:cubicBezTo>
                    <a:pt x="117" y="886"/>
                    <a:pt x="131" y="872"/>
                    <a:pt x="146" y="859"/>
                  </a:cubicBezTo>
                  <a:cubicBezTo>
                    <a:pt x="144" y="854"/>
                    <a:pt x="143" y="848"/>
                    <a:pt x="140" y="843"/>
                  </a:cubicBezTo>
                  <a:cubicBezTo>
                    <a:pt x="121" y="841"/>
                    <a:pt x="103" y="839"/>
                    <a:pt x="84" y="837"/>
                  </a:cubicBezTo>
                  <a:cubicBezTo>
                    <a:pt x="75" y="836"/>
                    <a:pt x="70" y="829"/>
                    <a:pt x="64" y="824"/>
                  </a:cubicBezTo>
                  <a:close/>
                  <a:moveTo>
                    <a:pt x="517" y="856"/>
                  </a:moveTo>
                  <a:cubicBezTo>
                    <a:pt x="522" y="853"/>
                    <a:pt x="527" y="850"/>
                    <a:pt x="529" y="844"/>
                  </a:cubicBezTo>
                  <a:cubicBezTo>
                    <a:pt x="529" y="837"/>
                    <a:pt x="525" y="830"/>
                    <a:pt x="523" y="823"/>
                  </a:cubicBezTo>
                  <a:cubicBezTo>
                    <a:pt x="509" y="829"/>
                    <a:pt x="515" y="845"/>
                    <a:pt x="517" y="856"/>
                  </a:cubicBezTo>
                  <a:close/>
                  <a:moveTo>
                    <a:pt x="553" y="858"/>
                  </a:moveTo>
                  <a:cubicBezTo>
                    <a:pt x="550" y="863"/>
                    <a:pt x="547" y="869"/>
                    <a:pt x="544" y="875"/>
                  </a:cubicBezTo>
                  <a:cubicBezTo>
                    <a:pt x="554" y="872"/>
                    <a:pt x="564" y="867"/>
                    <a:pt x="571" y="859"/>
                  </a:cubicBezTo>
                  <a:cubicBezTo>
                    <a:pt x="566" y="855"/>
                    <a:pt x="559" y="855"/>
                    <a:pt x="553" y="858"/>
                  </a:cubicBezTo>
                  <a:close/>
                  <a:moveTo>
                    <a:pt x="155" y="899"/>
                  </a:moveTo>
                  <a:cubicBezTo>
                    <a:pt x="155" y="902"/>
                    <a:pt x="155" y="909"/>
                    <a:pt x="154" y="912"/>
                  </a:cubicBezTo>
                  <a:cubicBezTo>
                    <a:pt x="140" y="922"/>
                    <a:pt x="124" y="928"/>
                    <a:pt x="109" y="936"/>
                  </a:cubicBezTo>
                  <a:cubicBezTo>
                    <a:pt x="105" y="933"/>
                    <a:pt x="101" y="930"/>
                    <a:pt x="97" y="928"/>
                  </a:cubicBezTo>
                  <a:cubicBezTo>
                    <a:pt x="101" y="939"/>
                    <a:pt x="107" y="950"/>
                    <a:pt x="114" y="960"/>
                  </a:cubicBezTo>
                  <a:cubicBezTo>
                    <a:pt x="114" y="955"/>
                    <a:pt x="113" y="949"/>
                    <a:pt x="113" y="944"/>
                  </a:cubicBezTo>
                  <a:cubicBezTo>
                    <a:pt x="126" y="937"/>
                    <a:pt x="139" y="930"/>
                    <a:pt x="152" y="924"/>
                  </a:cubicBezTo>
                  <a:cubicBezTo>
                    <a:pt x="148" y="948"/>
                    <a:pt x="141" y="972"/>
                    <a:pt x="136" y="996"/>
                  </a:cubicBezTo>
                  <a:cubicBezTo>
                    <a:pt x="135" y="1000"/>
                    <a:pt x="132" y="1007"/>
                    <a:pt x="139" y="1008"/>
                  </a:cubicBezTo>
                  <a:cubicBezTo>
                    <a:pt x="155" y="1001"/>
                    <a:pt x="170" y="992"/>
                    <a:pt x="185" y="985"/>
                  </a:cubicBezTo>
                  <a:cubicBezTo>
                    <a:pt x="191" y="979"/>
                    <a:pt x="195" y="988"/>
                    <a:pt x="199" y="991"/>
                  </a:cubicBezTo>
                  <a:cubicBezTo>
                    <a:pt x="200" y="991"/>
                    <a:pt x="201" y="990"/>
                    <a:pt x="202" y="990"/>
                  </a:cubicBezTo>
                  <a:cubicBezTo>
                    <a:pt x="196" y="980"/>
                    <a:pt x="193" y="968"/>
                    <a:pt x="185" y="960"/>
                  </a:cubicBezTo>
                  <a:cubicBezTo>
                    <a:pt x="184" y="965"/>
                    <a:pt x="189" y="975"/>
                    <a:pt x="182" y="978"/>
                  </a:cubicBezTo>
                  <a:cubicBezTo>
                    <a:pt x="173" y="983"/>
                    <a:pt x="163" y="988"/>
                    <a:pt x="153" y="992"/>
                  </a:cubicBezTo>
                  <a:cubicBezTo>
                    <a:pt x="157" y="972"/>
                    <a:pt x="163" y="953"/>
                    <a:pt x="167" y="932"/>
                  </a:cubicBezTo>
                  <a:cubicBezTo>
                    <a:pt x="170" y="920"/>
                    <a:pt x="160" y="909"/>
                    <a:pt x="155" y="899"/>
                  </a:cubicBezTo>
                  <a:close/>
                  <a:moveTo>
                    <a:pt x="1206" y="945"/>
                  </a:moveTo>
                  <a:cubicBezTo>
                    <a:pt x="1210" y="942"/>
                    <a:pt x="1215" y="939"/>
                    <a:pt x="1219" y="937"/>
                  </a:cubicBezTo>
                  <a:cubicBezTo>
                    <a:pt x="1236" y="944"/>
                    <a:pt x="1251" y="951"/>
                    <a:pt x="1266" y="959"/>
                  </a:cubicBezTo>
                  <a:cubicBezTo>
                    <a:pt x="1265" y="963"/>
                    <a:pt x="1263" y="966"/>
                    <a:pt x="1262" y="970"/>
                  </a:cubicBezTo>
                  <a:cubicBezTo>
                    <a:pt x="1263" y="970"/>
                    <a:pt x="1267" y="969"/>
                    <a:pt x="1268" y="969"/>
                  </a:cubicBezTo>
                  <a:cubicBezTo>
                    <a:pt x="1273" y="956"/>
                    <a:pt x="1279" y="944"/>
                    <a:pt x="1284" y="931"/>
                  </a:cubicBezTo>
                  <a:cubicBezTo>
                    <a:pt x="1280" y="934"/>
                    <a:pt x="1276" y="937"/>
                    <a:pt x="1272" y="940"/>
                  </a:cubicBezTo>
                  <a:cubicBezTo>
                    <a:pt x="1256" y="935"/>
                    <a:pt x="1241" y="926"/>
                    <a:pt x="1226" y="920"/>
                  </a:cubicBezTo>
                  <a:cubicBezTo>
                    <a:pt x="1226" y="914"/>
                    <a:pt x="1226" y="909"/>
                    <a:pt x="1226" y="903"/>
                  </a:cubicBezTo>
                  <a:cubicBezTo>
                    <a:pt x="1218" y="917"/>
                    <a:pt x="1213" y="931"/>
                    <a:pt x="1206" y="945"/>
                  </a:cubicBezTo>
                  <a:close/>
                  <a:moveTo>
                    <a:pt x="746" y="939"/>
                  </a:moveTo>
                  <a:cubicBezTo>
                    <a:pt x="742" y="944"/>
                    <a:pt x="750" y="953"/>
                    <a:pt x="756" y="948"/>
                  </a:cubicBezTo>
                  <a:cubicBezTo>
                    <a:pt x="761" y="942"/>
                    <a:pt x="751" y="934"/>
                    <a:pt x="746" y="939"/>
                  </a:cubicBezTo>
                  <a:close/>
                  <a:moveTo>
                    <a:pt x="1180" y="1016"/>
                  </a:moveTo>
                  <a:cubicBezTo>
                    <a:pt x="1201" y="1027"/>
                    <a:pt x="1215" y="996"/>
                    <a:pt x="1236" y="1001"/>
                  </a:cubicBezTo>
                  <a:cubicBezTo>
                    <a:pt x="1245" y="1019"/>
                    <a:pt x="1223" y="1033"/>
                    <a:pt x="1207" y="1031"/>
                  </a:cubicBezTo>
                  <a:cubicBezTo>
                    <a:pt x="1212" y="1035"/>
                    <a:pt x="1218" y="1039"/>
                    <a:pt x="1224" y="1042"/>
                  </a:cubicBezTo>
                  <a:cubicBezTo>
                    <a:pt x="1232" y="1029"/>
                    <a:pt x="1244" y="1018"/>
                    <a:pt x="1247" y="1002"/>
                  </a:cubicBezTo>
                  <a:cubicBezTo>
                    <a:pt x="1249" y="994"/>
                    <a:pt x="1244" y="984"/>
                    <a:pt x="1236" y="982"/>
                  </a:cubicBezTo>
                  <a:cubicBezTo>
                    <a:pt x="1216" y="978"/>
                    <a:pt x="1203" y="1004"/>
                    <a:pt x="1183" y="1001"/>
                  </a:cubicBezTo>
                  <a:cubicBezTo>
                    <a:pt x="1179" y="983"/>
                    <a:pt x="1199" y="975"/>
                    <a:pt x="1213" y="973"/>
                  </a:cubicBezTo>
                  <a:cubicBezTo>
                    <a:pt x="1208" y="970"/>
                    <a:pt x="1202" y="967"/>
                    <a:pt x="1197" y="965"/>
                  </a:cubicBezTo>
                  <a:cubicBezTo>
                    <a:pt x="1185" y="979"/>
                    <a:pt x="1165" y="999"/>
                    <a:pt x="1180" y="1016"/>
                  </a:cubicBezTo>
                  <a:close/>
                  <a:moveTo>
                    <a:pt x="170" y="1036"/>
                  </a:moveTo>
                  <a:cubicBezTo>
                    <a:pt x="167" y="1061"/>
                    <a:pt x="187" y="1081"/>
                    <a:pt x="202" y="1099"/>
                  </a:cubicBezTo>
                  <a:cubicBezTo>
                    <a:pt x="209" y="1097"/>
                    <a:pt x="215" y="1094"/>
                    <a:pt x="222" y="1091"/>
                  </a:cubicBezTo>
                  <a:cubicBezTo>
                    <a:pt x="203" y="1090"/>
                    <a:pt x="184" y="1079"/>
                    <a:pt x="181" y="1060"/>
                  </a:cubicBezTo>
                  <a:cubicBezTo>
                    <a:pt x="176" y="1038"/>
                    <a:pt x="203" y="1016"/>
                    <a:pt x="223" y="1029"/>
                  </a:cubicBezTo>
                  <a:cubicBezTo>
                    <a:pt x="239" y="1038"/>
                    <a:pt x="244" y="1058"/>
                    <a:pt x="238" y="1075"/>
                  </a:cubicBezTo>
                  <a:cubicBezTo>
                    <a:pt x="243" y="1071"/>
                    <a:pt x="248" y="1067"/>
                    <a:pt x="253" y="1064"/>
                  </a:cubicBezTo>
                  <a:cubicBezTo>
                    <a:pt x="244" y="1043"/>
                    <a:pt x="231" y="1021"/>
                    <a:pt x="208" y="1013"/>
                  </a:cubicBezTo>
                  <a:cubicBezTo>
                    <a:pt x="192" y="1006"/>
                    <a:pt x="171" y="1017"/>
                    <a:pt x="170" y="1036"/>
                  </a:cubicBezTo>
                  <a:close/>
                  <a:moveTo>
                    <a:pt x="1133" y="1053"/>
                  </a:moveTo>
                  <a:cubicBezTo>
                    <a:pt x="1119" y="1066"/>
                    <a:pt x="1107" y="1082"/>
                    <a:pt x="1096" y="1099"/>
                  </a:cubicBezTo>
                  <a:cubicBezTo>
                    <a:pt x="1101" y="1096"/>
                    <a:pt x="1106" y="1093"/>
                    <a:pt x="1112" y="1092"/>
                  </a:cubicBezTo>
                  <a:cubicBezTo>
                    <a:pt x="1126" y="1102"/>
                    <a:pt x="1139" y="1114"/>
                    <a:pt x="1151" y="1126"/>
                  </a:cubicBezTo>
                  <a:cubicBezTo>
                    <a:pt x="1148" y="1131"/>
                    <a:pt x="1146" y="1136"/>
                    <a:pt x="1144" y="1140"/>
                  </a:cubicBezTo>
                  <a:cubicBezTo>
                    <a:pt x="1156" y="1128"/>
                    <a:pt x="1169" y="1116"/>
                    <a:pt x="1177" y="1101"/>
                  </a:cubicBezTo>
                  <a:cubicBezTo>
                    <a:pt x="1172" y="1104"/>
                    <a:pt x="1168" y="1108"/>
                    <a:pt x="1163" y="1111"/>
                  </a:cubicBezTo>
                  <a:cubicBezTo>
                    <a:pt x="1157" y="1107"/>
                    <a:pt x="1150" y="1101"/>
                    <a:pt x="1144" y="1096"/>
                  </a:cubicBezTo>
                  <a:cubicBezTo>
                    <a:pt x="1136" y="1089"/>
                    <a:pt x="1128" y="1082"/>
                    <a:pt x="1119" y="1075"/>
                  </a:cubicBezTo>
                  <a:cubicBezTo>
                    <a:pt x="1126" y="1066"/>
                    <a:pt x="1139" y="1052"/>
                    <a:pt x="1151" y="1061"/>
                  </a:cubicBezTo>
                  <a:cubicBezTo>
                    <a:pt x="1160" y="1067"/>
                    <a:pt x="1152" y="1079"/>
                    <a:pt x="1153" y="1087"/>
                  </a:cubicBezTo>
                  <a:cubicBezTo>
                    <a:pt x="1164" y="1089"/>
                    <a:pt x="1177" y="1087"/>
                    <a:pt x="1188" y="1085"/>
                  </a:cubicBezTo>
                  <a:cubicBezTo>
                    <a:pt x="1199" y="1080"/>
                    <a:pt x="1207" y="1071"/>
                    <a:pt x="1213" y="1061"/>
                  </a:cubicBezTo>
                  <a:cubicBezTo>
                    <a:pt x="1199" y="1072"/>
                    <a:pt x="1182" y="1071"/>
                    <a:pt x="1165" y="1072"/>
                  </a:cubicBezTo>
                  <a:cubicBezTo>
                    <a:pt x="1166" y="1063"/>
                    <a:pt x="1171" y="1049"/>
                    <a:pt x="1160" y="1045"/>
                  </a:cubicBezTo>
                  <a:cubicBezTo>
                    <a:pt x="1150" y="1039"/>
                    <a:pt x="1140" y="1047"/>
                    <a:pt x="1133" y="1053"/>
                  </a:cubicBezTo>
                  <a:close/>
                  <a:moveTo>
                    <a:pt x="260" y="1068"/>
                  </a:moveTo>
                  <a:cubicBezTo>
                    <a:pt x="262" y="1074"/>
                    <a:pt x="263" y="1079"/>
                    <a:pt x="264" y="1084"/>
                  </a:cubicBezTo>
                  <a:cubicBezTo>
                    <a:pt x="254" y="1097"/>
                    <a:pt x="242" y="1109"/>
                    <a:pt x="229" y="1121"/>
                  </a:cubicBezTo>
                  <a:cubicBezTo>
                    <a:pt x="225" y="1119"/>
                    <a:pt x="220" y="1117"/>
                    <a:pt x="215" y="1116"/>
                  </a:cubicBezTo>
                  <a:cubicBezTo>
                    <a:pt x="227" y="1127"/>
                    <a:pt x="237" y="1139"/>
                    <a:pt x="250" y="1147"/>
                  </a:cubicBezTo>
                  <a:cubicBezTo>
                    <a:pt x="248" y="1142"/>
                    <a:pt x="244" y="1138"/>
                    <a:pt x="245" y="1132"/>
                  </a:cubicBezTo>
                  <a:cubicBezTo>
                    <a:pt x="249" y="1126"/>
                    <a:pt x="254" y="1121"/>
                    <a:pt x="260" y="1115"/>
                  </a:cubicBezTo>
                  <a:cubicBezTo>
                    <a:pt x="270" y="1126"/>
                    <a:pt x="281" y="1135"/>
                    <a:pt x="291" y="1145"/>
                  </a:cubicBezTo>
                  <a:cubicBezTo>
                    <a:pt x="286" y="1152"/>
                    <a:pt x="280" y="1157"/>
                    <a:pt x="273" y="1163"/>
                  </a:cubicBezTo>
                  <a:cubicBezTo>
                    <a:pt x="269" y="1160"/>
                    <a:pt x="265" y="1159"/>
                    <a:pt x="260" y="1157"/>
                  </a:cubicBezTo>
                  <a:cubicBezTo>
                    <a:pt x="271" y="1169"/>
                    <a:pt x="282" y="1180"/>
                    <a:pt x="295" y="1190"/>
                  </a:cubicBezTo>
                  <a:cubicBezTo>
                    <a:pt x="293" y="1185"/>
                    <a:pt x="291" y="1180"/>
                    <a:pt x="289" y="1176"/>
                  </a:cubicBezTo>
                  <a:cubicBezTo>
                    <a:pt x="299" y="1161"/>
                    <a:pt x="312" y="1150"/>
                    <a:pt x="324" y="1137"/>
                  </a:cubicBezTo>
                  <a:cubicBezTo>
                    <a:pt x="328" y="1139"/>
                    <a:pt x="333" y="1141"/>
                    <a:pt x="338" y="1143"/>
                  </a:cubicBezTo>
                  <a:cubicBezTo>
                    <a:pt x="329" y="1131"/>
                    <a:pt x="317" y="1120"/>
                    <a:pt x="304" y="1111"/>
                  </a:cubicBezTo>
                  <a:cubicBezTo>
                    <a:pt x="306" y="1116"/>
                    <a:pt x="308" y="1120"/>
                    <a:pt x="310" y="1125"/>
                  </a:cubicBezTo>
                  <a:cubicBezTo>
                    <a:pt x="305" y="1130"/>
                    <a:pt x="301" y="1135"/>
                    <a:pt x="296" y="1141"/>
                  </a:cubicBezTo>
                  <a:cubicBezTo>
                    <a:pt x="285" y="1131"/>
                    <a:pt x="274" y="1121"/>
                    <a:pt x="263" y="1111"/>
                  </a:cubicBezTo>
                  <a:cubicBezTo>
                    <a:pt x="269" y="1106"/>
                    <a:pt x="274" y="1101"/>
                    <a:pt x="279" y="1095"/>
                  </a:cubicBezTo>
                  <a:cubicBezTo>
                    <a:pt x="284" y="1097"/>
                    <a:pt x="288" y="1099"/>
                    <a:pt x="293" y="1100"/>
                  </a:cubicBezTo>
                  <a:cubicBezTo>
                    <a:pt x="283" y="1089"/>
                    <a:pt x="271" y="1079"/>
                    <a:pt x="260" y="1068"/>
                  </a:cubicBezTo>
                  <a:close/>
                  <a:moveTo>
                    <a:pt x="1028" y="1155"/>
                  </a:moveTo>
                  <a:cubicBezTo>
                    <a:pt x="1032" y="1153"/>
                    <a:pt x="1037" y="1152"/>
                    <a:pt x="1042" y="1150"/>
                  </a:cubicBezTo>
                  <a:cubicBezTo>
                    <a:pt x="1055" y="1162"/>
                    <a:pt x="1066" y="1176"/>
                    <a:pt x="1077" y="1191"/>
                  </a:cubicBezTo>
                  <a:cubicBezTo>
                    <a:pt x="1073" y="1195"/>
                    <a:pt x="1070" y="1200"/>
                    <a:pt x="1067" y="1205"/>
                  </a:cubicBezTo>
                  <a:cubicBezTo>
                    <a:pt x="1089" y="1190"/>
                    <a:pt x="1110" y="1172"/>
                    <a:pt x="1130" y="1154"/>
                  </a:cubicBezTo>
                  <a:cubicBezTo>
                    <a:pt x="1126" y="1149"/>
                    <a:pt x="1122" y="1145"/>
                    <a:pt x="1118" y="1140"/>
                  </a:cubicBezTo>
                  <a:cubicBezTo>
                    <a:pt x="1118" y="1145"/>
                    <a:pt x="1118" y="1151"/>
                    <a:pt x="1118" y="1156"/>
                  </a:cubicBezTo>
                  <a:cubicBezTo>
                    <a:pt x="1110" y="1165"/>
                    <a:pt x="1100" y="1172"/>
                    <a:pt x="1091" y="1179"/>
                  </a:cubicBezTo>
                  <a:cubicBezTo>
                    <a:pt x="1086" y="1173"/>
                    <a:pt x="1080" y="1167"/>
                    <a:pt x="1075" y="1160"/>
                  </a:cubicBezTo>
                  <a:cubicBezTo>
                    <a:pt x="1082" y="1155"/>
                    <a:pt x="1090" y="1149"/>
                    <a:pt x="1097" y="1143"/>
                  </a:cubicBezTo>
                  <a:cubicBezTo>
                    <a:pt x="1101" y="1144"/>
                    <a:pt x="1104" y="1145"/>
                    <a:pt x="1108" y="1146"/>
                  </a:cubicBezTo>
                  <a:cubicBezTo>
                    <a:pt x="1104" y="1139"/>
                    <a:pt x="1100" y="1132"/>
                    <a:pt x="1094" y="1126"/>
                  </a:cubicBezTo>
                  <a:cubicBezTo>
                    <a:pt x="1095" y="1141"/>
                    <a:pt x="1081" y="1147"/>
                    <a:pt x="1072" y="1156"/>
                  </a:cubicBezTo>
                  <a:cubicBezTo>
                    <a:pt x="1067" y="1150"/>
                    <a:pt x="1061" y="1144"/>
                    <a:pt x="1056" y="1139"/>
                  </a:cubicBezTo>
                  <a:cubicBezTo>
                    <a:pt x="1068" y="1129"/>
                    <a:pt x="1079" y="1112"/>
                    <a:pt x="1096" y="1119"/>
                  </a:cubicBezTo>
                  <a:cubicBezTo>
                    <a:pt x="1092" y="1115"/>
                    <a:pt x="1089" y="1110"/>
                    <a:pt x="1084" y="1108"/>
                  </a:cubicBezTo>
                  <a:cubicBezTo>
                    <a:pt x="1065" y="1123"/>
                    <a:pt x="1045" y="1138"/>
                    <a:pt x="1028" y="1155"/>
                  </a:cubicBezTo>
                  <a:close/>
                  <a:moveTo>
                    <a:pt x="992" y="1178"/>
                  </a:moveTo>
                  <a:cubicBezTo>
                    <a:pt x="997" y="1177"/>
                    <a:pt x="1003" y="1176"/>
                    <a:pt x="1008" y="1174"/>
                  </a:cubicBezTo>
                  <a:cubicBezTo>
                    <a:pt x="1009" y="1190"/>
                    <a:pt x="1010" y="1205"/>
                    <a:pt x="1011" y="1221"/>
                  </a:cubicBezTo>
                  <a:cubicBezTo>
                    <a:pt x="997" y="1214"/>
                    <a:pt x="983" y="1206"/>
                    <a:pt x="970" y="1197"/>
                  </a:cubicBezTo>
                  <a:cubicBezTo>
                    <a:pt x="973" y="1193"/>
                    <a:pt x="977" y="1188"/>
                    <a:pt x="981" y="1184"/>
                  </a:cubicBezTo>
                  <a:cubicBezTo>
                    <a:pt x="966" y="1191"/>
                    <a:pt x="947" y="1196"/>
                    <a:pt x="939" y="1211"/>
                  </a:cubicBezTo>
                  <a:cubicBezTo>
                    <a:pt x="941" y="1210"/>
                    <a:pt x="946" y="1207"/>
                    <a:pt x="948" y="1206"/>
                  </a:cubicBezTo>
                  <a:cubicBezTo>
                    <a:pt x="971" y="1216"/>
                    <a:pt x="991" y="1230"/>
                    <a:pt x="1012" y="1241"/>
                  </a:cubicBezTo>
                  <a:cubicBezTo>
                    <a:pt x="1014" y="1241"/>
                    <a:pt x="1017" y="1239"/>
                    <a:pt x="1018" y="1238"/>
                  </a:cubicBezTo>
                  <a:cubicBezTo>
                    <a:pt x="1022" y="1211"/>
                    <a:pt x="1009" y="1182"/>
                    <a:pt x="1024" y="1157"/>
                  </a:cubicBezTo>
                  <a:cubicBezTo>
                    <a:pt x="1013" y="1163"/>
                    <a:pt x="1001" y="1169"/>
                    <a:pt x="992" y="1178"/>
                  </a:cubicBezTo>
                  <a:close/>
                  <a:moveTo>
                    <a:pt x="323" y="1193"/>
                  </a:moveTo>
                  <a:cubicBezTo>
                    <a:pt x="317" y="1197"/>
                    <a:pt x="309" y="1194"/>
                    <a:pt x="303" y="1195"/>
                  </a:cubicBezTo>
                  <a:cubicBezTo>
                    <a:pt x="312" y="1204"/>
                    <a:pt x="323" y="1211"/>
                    <a:pt x="336" y="1216"/>
                  </a:cubicBezTo>
                  <a:cubicBezTo>
                    <a:pt x="332" y="1211"/>
                    <a:pt x="328" y="1207"/>
                    <a:pt x="324" y="1203"/>
                  </a:cubicBezTo>
                  <a:cubicBezTo>
                    <a:pt x="329" y="1199"/>
                    <a:pt x="334" y="1195"/>
                    <a:pt x="340" y="1192"/>
                  </a:cubicBezTo>
                  <a:cubicBezTo>
                    <a:pt x="348" y="1196"/>
                    <a:pt x="356" y="1201"/>
                    <a:pt x="363" y="1206"/>
                  </a:cubicBezTo>
                  <a:cubicBezTo>
                    <a:pt x="364" y="1213"/>
                    <a:pt x="362" y="1220"/>
                    <a:pt x="362" y="1227"/>
                  </a:cubicBezTo>
                  <a:cubicBezTo>
                    <a:pt x="357" y="1225"/>
                    <a:pt x="351" y="1223"/>
                    <a:pt x="346" y="1221"/>
                  </a:cubicBezTo>
                  <a:cubicBezTo>
                    <a:pt x="356" y="1234"/>
                    <a:pt x="372" y="1241"/>
                    <a:pt x="385" y="1249"/>
                  </a:cubicBezTo>
                  <a:cubicBezTo>
                    <a:pt x="383" y="1245"/>
                    <a:pt x="380" y="1240"/>
                    <a:pt x="378" y="1236"/>
                  </a:cubicBezTo>
                  <a:cubicBezTo>
                    <a:pt x="380" y="1214"/>
                    <a:pt x="384" y="1191"/>
                    <a:pt x="386" y="1169"/>
                  </a:cubicBezTo>
                  <a:cubicBezTo>
                    <a:pt x="381" y="1166"/>
                    <a:pt x="377" y="1163"/>
                    <a:pt x="372" y="1160"/>
                  </a:cubicBezTo>
                  <a:cubicBezTo>
                    <a:pt x="356" y="1172"/>
                    <a:pt x="340" y="1182"/>
                    <a:pt x="323" y="1193"/>
                  </a:cubicBezTo>
                  <a:close/>
                  <a:moveTo>
                    <a:pt x="420" y="1194"/>
                  </a:moveTo>
                  <a:cubicBezTo>
                    <a:pt x="422" y="1199"/>
                    <a:pt x="429" y="1205"/>
                    <a:pt x="425" y="1211"/>
                  </a:cubicBezTo>
                  <a:cubicBezTo>
                    <a:pt x="419" y="1225"/>
                    <a:pt x="415" y="1239"/>
                    <a:pt x="407" y="1251"/>
                  </a:cubicBezTo>
                  <a:cubicBezTo>
                    <a:pt x="404" y="1252"/>
                    <a:pt x="397" y="1253"/>
                    <a:pt x="393" y="1254"/>
                  </a:cubicBezTo>
                  <a:cubicBezTo>
                    <a:pt x="404" y="1259"/>
                    <a:pt x="415" y="1266"/>
                    <a:pt x="427" y="1267"/>
                  </a:cubicBezTo>
                  <a:cubicBezTo>
                    <a:pt x="423" y="1263"/>
                    <a:pt x="419" y="1259"/>
                    <a:pt x="416" y="1256"/>
                  </a:cubicBezTo>
                  <a:cubicBezTo>
                    <a:pt x="420" y="1242"/>
                    <a:pt x="426" y="1229"/>
                    <a:pt x="432" y="1216"/>
                  </a:cubicBezTo>
                  <a:cubicBezTo>
                    <a:pt x="450" y="1239"/>
                    <a:pt x="456" y="1270"/>
                    <a:pt x="476" y="1291"/>
                  </a:cubicBezTo>
                  <a:cubicBezTo>
                    <a:pt x="484" y="1272"/>
                    <a:pt x="492" y="1254"/>
                    <a:pt x="499" y="1235"/>
                  </a:cubicBezTo>
                  <a:cubicBezTo>
                    <a:pt x="503" y="1235"/>
                    <a:pt x="511" y="1236"/>
                    <a:pt x="515" y="1236"/>
                  </a:cubicBezTo>
                  <a:cubicBezTo>
                    <a:pt x="505" y="1229"/>
                    <a:pt x="492" y="1224"/>
                    <a:pt x="480" y="1220"/>
                  </a:cubicBezTo>
                  <a:cubicBezTo>
                    <a:pt x="483" y="1224"/>
                    <a:pt x="488" y="1228"/>
                    <a:pt x="491" y="1232"/>
                  </a:cubicBezTo>
                  <a:cubicBezTo>
                    <a:pt x="488" y="1244"/>
                    <a:pt x="483" y="1255"/>
                    <a:pt x="477" y="1266"/>
                  </a:cubicBezTo>
                  <a:cubicBezTo>
                    <a:pt x="466" y="1246"/>
                    <a:pt x="457" y="1225"/>
                    <a:pt x="446" y="1206"/>
                  </a:cubicBezTo>
                  <a:cubicBezTo>
                    <a:pt x="438" y="1200"/>
                    <a:pt x="429" y="1197"/>
                    <a:pt x="420" y="1194"/>
                  </a:cubicBezTo>
                  <a:close/>
                  <a:moveTo>
                    <a:pt x="888" y="1226"/>
                  </a:moveTo>
                  <a:cubicBezTo>
                    <a:pt x="893" y="1227"/>
                    <a:pt x="898" y="1228"/>
                    <a:pt x="903" y="1229"/>
                  </a:cubicBezTo>
                  <a:cubicBezTo>
                    <a:pt x="911" y="1244"/>
                    <a:pt x="916" y="1260"/>
                    <a:pt x="923" y="1276"/>
                  </a:cubicBezTo>
                  <a:cubicBezTo>
                    <a:pt x="919" y="1279"/>
                    <a:pt x="916" y="1283"/>
                    <a:pt x="912" y="1287"/>
                  </a:cubicBezTo>
                  <a:cubicBezTo>
                    <a:pt x="927" y="1281"/>
                    <a:pt x="943" y="1278"/>
                    <a:pt x="955" y="1267"/>
                  </a:cubicBezTo>
                  <a:cubicBezTo>
                    <a:pt x="950" y="1267"/>
                    <a:pt x="945" y="1268"/>
                    <a:pt x="940" y="1269"/>
                  </a:cubicBezTo>
                  <a:cubicBezTo>
                    <a:pt x="932" y="1253"/>
                    <a:pt x="927" y="1237"/>
                    <a:pt x="920" y="1220"/>
                  </a:cubicBezTo>
                  <a:cubicBezTo>
                    <a:pt x="924" y="1217"/>
                    <a:pt x="928" y="1213"/>
                    <a:pt x="932" y="1209"/>
                  </a:cubicBezTo>
                  <a:cubicBezTo>
                    <a:pt x="917" y="1213"/>
                    <a:pt x="903" y="1220"/>
                    <a:pt x="888" y="1226"/>
                  </a:cubicBezTo>
                  <a:close/>
                  <a:moveTo>
                    <a:pt x="846" y="1242"/>
                  </a:moveTo>
                  <a:cubicBezTo>
                    <a:pt x="850" y="1242"/>
                    <a:pt x="857" y="1242"/>
                    <a:pt x="861" y="1241"/>
                  </a:cubicBezTo>
                  <a:cubicBezTo>
                    <a:pt x="865" y="1254"/>
                    <a:pt x="868" y="1267"/>
                    <a:pt x="871" y="1279"/>
                  </a:cubicBezTo>
                  <a:cubicBezTo>
                    <a:pt x="852" y="1270"/>
                    <a:pt x="834" y="1261"/>
                    <a:pt x="816" y="1252"/>
                  </a:cubicBezTo>
                  <a:cubicBezTo>
                    <a:pt x="804" y="1246"/>
                    <a:pt x="791" y="1253"/>
                    <a:pt x="780" y="1256"/>
                  </a:cubicBezTo>
                  <a:cubicBezTo>
                    <a:pt x="784" y="1257"/>
                    <a:pt x="789" y="1258"/>
                    <a:pt x="794" y="1260"/>
                  </a:cubicBezTo>
                  <a:cubicBezTo>
                    <a:pt x="798" y="1276"/>
                    <a:pt x="803" y="1292"/>
                    <a:pt x="806" y="1308"/>
                  </a:cubicBezTo>
                  <a:cubicBezTo>
                    <a:pt x="803" y="1312"/>
                    <a:pt x="799" y="1316"/>
                    <a:pt x="795" y="1320"/>
                  </a:cubicBezTo>
                  <a:cubicBezTo>
                    <a:pt x="807" y="1317"/>
                    <a:pt x="819" y="1315"/>
                    <a:pt x="830" y="1310"/>
                  </a:cubicBezTo>
                  <a:cubicBezTo>
                    <a:pt x="827" y="1310"/>
                    <a:pt x="819" y="1309"/>
                    <a:pt x="815" y="1308"/>
                  </a:cubicBezTo>
                  <a:cubicBezTo>
                    <a:pt x="811" y="1293"/>
                    <a:pt x="807" y="1279"/>
                    <a:pt x="804" y="1264"/>
                  </a:cubicBezTo>
                  <a:cubicBezTo>
                    <a:pt x="831" y="1275"/>
                    <a:pt x="855" y="1293"/>
                    <a:pt x="884" y="1300"/>
                  </a:cubicBezTo>
                  <a:cubicBezTo>
                    <a:pt x="880" y="1280"/>
                    <a:pt x="874" y="1260"/>
                    <a:pt x="869" y="1240"/>
                  </a:cubicBezTo>
                  <a:cubicBezTo>
                    <a:pt x="874" y="1237"/>
                    <a:pt x="878" y="1234"/>
                    <a:pt x="882" y="1231"/>
                  </a:cubicBezTo>
                  <a:cubicBezTo>
                    <a:pt x="870" y="1233"/>
                    <a:pt x="856" y="1234"/>
                    <a:pt x="846" y="1242"/>
                  </a:cubicBezTo>
                  <a:close/>
                  <a:moveTo>
                    <a:pt x="519" y="1256"/>
                  </a:moveTo>
                  <a:cubicBezTo>
                    <a:pt x="508" y="1268"/>
                    <a:pt x="512" y="1289"/>
                    <a:pt x="525" y="1299"/>
                  </a:cubicBezTo>
                  <a:cubicBezTo>
                    <a:pt x="543" y="1312"/>
                    <a:pt x="566" y="1317"/>
                    <a:pt x="588" y="1313"/>
                  </a:cubicBezTo>
                  <a:cubicBezTo>
                    <a:pt x="591" y="1303"/>
                    <a:pt x="592" y="1292"/>
                    <a:pt x="604" y="1289"/>
                  </a:cubicBezTo>
                  <a:cubicBezTo>
                    <a:pt x="589" y="1287"/>
                    <a:pt x="574" y="1281"/>
                    <a:pt x="558" y="1280"/>
                  </a:cubicBezTo>
                  <a:cubicBezTo>
                    <a:pt x="563" y="1285"/>
                    <a:pt x="570" y="1287"/>
                    <a:pt x="576" y="1291"/>
                  </a:cubicBezTo>
                  <a:cubicBezTo>
                    <a:pt x="573" y="1297"/>
                    <a:pt x="574" y="1305"/>
                    <a:pt x="568" y="1309"/>
                  </a:cubicBezTo>
                  <a:cubicBezTo>
                    <a:pt x="554" y="1309"/>
                    <a:pt x="538" y="1302"/>
                    <a:pt x="533" y="1287"/>
                  </a:cubicBezTo>
                  <a:cubicBezTo>
                    <a:pt x="525" y="1269"/>
                    <a:pt x="543" y="1245"/>
                    <a:pt x="564" y="1249"/>
                  </a:cubicBezTo>
                  <a:cubicBezTo>
                    <a:pt x="580" y="1249"/>
                    <a:pt x="590" y="1262"/>
                    <a:pt x="596" y="1276"/>
                  </a:cubicBezTo>
                  <a:cubicBezTo>
                    <a:pt x="598" y="1269"/>
                    <a:pt x="600" y="1262"/>
                    <a:pt x="602" y="1255"/>
                  </a:cubicBezTo>
                  <a:cubicBezTo>
                    <a:pt x="586" y="1253"/>
                    <a:pt x="572" y="1243"/>
                    <a:pt x="556" y="1243"/>
                  </a:cubicBezTo>
                  <a:cubicBezTo>
                    <a:pt x="543" y="1242"/>
                    <a:pt x="528" y="1245"/>
                    <a:pt x="519" y="1256"/>
                  </a:cubicBezTo>
                  <a:close/>
                  <a:moveTo>
                    <a:pt x="739" y="1261"/>
                  </a:moveTo>
                  <a:cubicBezTo>
                    <a:pt x="742" y="1261"/>
                    <a:pt x="750" y="1263"/>
                    <a:pt x="753" y="1264"/>
                  </a:cubicBezTo>
                  <a:cubicBezTo>
                    <a:pt x="755" y="1278"/>
                    <a:pt x="758" y="1293"/>
                    <a:pt x="754" y="1308"/>
                  </a:cubicBezTo>
                  <a:cubicBezTo>
                    <a:pt x="745" y="1321"/>
                    <a:pt x="723" y="1322"/>
                    <a:pt x="711" y="1313"/>
                  </a:cubicBezTo>
                  <a:cubicBezTo>
                    <a:pt x="704" y="1299"/>
                    <a:pt x="707" y="1283"/>
                    <a:pt x="706" y="1268"/>
                  </a:cubicBezTo>
                  <a:cubicBezTo>
                    <a:pt x="709" y="1265"/>
                    <a:pt x="713" y="1262"/>
                    <a:pt x="717" y="1259"/>
                  </a:cubicBezTo>
                  <a:cubicBezTo>
                    <a:pt x="703" y="1259"/>
                    <a:pt x="690" y="1261"/>
                    <a:pt x="677" y="1262"/>
                  </a:cubicBezTo>
                  <a:cubicBezTo>
                    <a:pt x="677" y="1262"/>
                    <a:pt x="677" y="1264"/>
                    <a:pt x="677" y="1265"/>
                  </a:cubicBezTo>
                  <a:cubicBezTo>
                    <a:pt x="684" y="1265"/>
                    <a:pt x="688" y="1269"/>
                    <a:pt x="688" y="1276"/>
                  </a:cubicBezTo>
                  <a:cubicBezTo>
                    <a:pt x="691" y="1291"/>
                    <a:pt x="684" y="1313"/>
                    <a:pt x="701" y="1321"/>
                  </a:cubicBezTo>
                  <a:cubicBezTo>
                    <a:pt x="717" y="1329"/>
                    <a:pt x="738" y="1328"/>
                    <a:pt x="754" y="1318"/>
                  </a:cubicBezTo>
                  <a:cubicBezTo>
                    <a:pt x="772" y="1305"/>
                    <a:pt x="761" y="1281"/>
                    <a:pt x="763" y="1263"/>
                  </a:cubicBezTo>
                  <a:cubicBezTo>
                    <a:pt x="766" y="1263"/>
                    <a:pt x="771" y="1261"/>
                    <a:pt x="774" y="1261"/>
                  </a:cubicBezTo>
                  <a:cubicBezTo>
                    <a:pt x="774" y="1259"/>
                    <a:pt x="774" y="1256"/>
                    <a:pt x="774" y="1255"/>
                  </a:cubicBezTo>
                  <a:cubicBezTo>
                    <a:pt x="762" y="1258"/>
                    <a:pt x="750" y="1255"/>
                    <a:pt x="739" y="12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499" name="Freeform 424"/>
            <p:cNvSpPr/>
            <p:nvPr/>
          </p:nvSpPr>
          <p:spPr bwMode="auto">
            <a:xfrm>
              <a:off x="3809268" y="851839"/>
              <a:ext cx="114597" cy="161691"/>
            </a:xfrm>
            <a:custGeom>
              <a:avLst/>
              <a:gdLst>
                <a:gd name="T0" fmla="*/ 0 w 34"/>
                <a:gd name="T1" fmla="*/ 22 h 48"/>
                <a:gd name="T2" fmla="*/ 33 w 34"/>
                <a:gd name="T3" fmla="*/ 0 h 48"/>
                <a:gd name="T4" fmla="*/ 6 w 34"/>
                <a:gd name="T5" fmla="*/ 48 h 48"/>
                <a:gd name="T6" fmla="*/ 28 w 34"/>
                <a:gd name="T7" fmla="*/ 18 h 48"/>
                <a:gd name="T8" fmla="*/ 0 w 34"/>
                <a:gd name="T9" fmla="*/ 33 h 48"/>
                <a:gd name="T10" fmla="*/ 0 w 34"/>
                <a:gd name="T11" fmla="*/ 2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0" y="22"/>
                  </a:moveTo>
                  <a:cubicBezTo>
                    <a:pt x="10" y="14"/>
                    <a:pt x="21" y="5"/>
                    <a:pt x="33" y="0"/>
                  </a:cubicBezTo>
                  <a:cubicBezTo>
                    <a:pt x="34" y="19"/>
                    <a:pt x="29" y="45"/>
                    <a:pt x="6" y="48"/>
                  </a:cubicBezTo>
                  <a:cubicBezTo>
                    <a:pt x="10" y="36"/>
                    <a:pt x="26" y="32"/>
                    <a:pt x="28" y="18"/>
                  </a:cubicBezTo>
                  <a:cubicBezTo>
                    <a:pt x="16" y="17"/>
                    <a:pt x="9" y="27"/>
                    <a:pt x="0" y="33"/>
                  </a:cubicBezTo>
                  <a:cubicBezTo>
                    <a:pt x="0" y="30"/>
                    <a:pt x="0" y="24"/>
                    <a:pt x="0" y="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425"/>
            <p:cNvSpPr/>
            <p:nvPr/>
          </p:nvSpPr>
          <p:spPr bwMode="auto">
            <a:xfrm>
              <a:off x="3865781" y="1054344"/>
              <a:ext cx="182098" cy="167970"/>
            </a:xfrm>
            <a:custGeom>
              <a:avLst/>
              <a:gdLst>
                <a:gd name="T0" fmla="*/ 0 w 54"/>
                <a:gd name="T1" fmla="*/ 33 h 50"/>
                <a:gd name="T2" fmla="*/ 50 w 54"/>
                <a:gd name="T3" fmla="*/ 2 h 50"/>
                <a:gd name="T4" fmla="*/ 54 w 54"/>
                <a:gd name="T5" fmla="*/ 35 h 50"/>
                <a:gd name="T6" fmla="*/ 41 w 54"/>
                <a:gd name="T7" fmla="*/ 33 h 50"/>
                <a:gd name="T8" fmla="*/ 13 w 54"/>
                <a:gd name="T9" fmla="*/ 50 h 50"/>
                <a:gd name="T10" fmla="*/ 6 w 54"/>
                <a:gd name="T11" fmla="*/ 41 h 50"/>
                <a:gd name="T12" fmla="*/ 41 w 54"/>
                <a:gd name="T13" fmla="*/ 13 h 50"/>
                <a:gd name="T14" fmla="*/ 0 w 54"/>
                <a:gd name="T15" fmla="*/ 3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50">
                  <a:moveTo>
                    <a:pt x="0" y="33"/>
                  </a:moveTo>
                  <a:cubicBezTo>
                    <a:pt x="10" y="16"/>
                    <a:pt x="29" y="0"/>
                    <a:pt x="50" y="2"/>
                  </a:cubicBezTo>
                  <a:cubicBezTo>
                    <a:pt x="53" y="13"/>
                    <a:pt x="54" y="24"/>
                    <a:pt x="54" y="35"/>
                  </a:cubicBezTo>
                  <a:cubicBezTo>
                    <a:pt x="51" y="35"/>
                    <a:pt x="44" y="33"/>
                    <a:pt x="41" y="33"/>
                  </a:cubicBezTo>
                  <a:cubicBezTo>
                    <a:pt x="32" y="39"/>
                    <a:pt x="22" y="45"/>
                    <a:pt x="13" y="50"/>
                  </a:cubicBezTo>
                  <a:cubicBezTo>
                    <a:pt x="11" y="48"/>
                    <a:pt x="7" y="43"/>
                    <a:pt x="6" y="41"/>
                  </a:cubicBezTo>
                  <a:cubicBezTo>
                    <a:pt x="22" y="40"/>
                    <a:pt x="33" y="26"/>
                    <a:pt x="41" y="13"/>
                  </a:cubicBezTo>
                  <a:cubicBezTo>
                    <a:pt x="24" y="11"/>
                    <a:pt x="14" y="26"/>
                    <a:pt x="0" y="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426"/>
            <p:cNvSpPr/>
            <p:nvPr/>
          </p:nvSpPr>
          <p:spPr bwMode="auto">
            <a:xfrm>
              <a:off x="3021222" y="1562963"/>
              <a:ext cx="56513" cy="62792"/>
            </a:xfrm>
            <a:custGeom>
              <a:avLst/>
              <a:gdLst>
                <a:gd name="T0" fmla="*/ 9 w 17"/>
                <a:gd name="T1" fmla="*/ 19 h 19"/>
                <a:gd name="T2" fmla="*/ 16 w 17"/>
                <a:gd name="T3" fmla="*/ 0 h 19"/>
                <a:gd name="T4" fmla="*/ 9 w 17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9">
                  <a:moveTo>
                    <a:pt x="9" y="19"/>
                  </a:moveTo>
                  <a:cubicBezTo>
                    <a:pt x="0" y="14"/>
                    <a:pt x="12" y="5"/>
                    <a:pt x="16" y="0"/>
                  </a:cubicBezTo>
                  <a:cubicBezTo>
                    <a:pt x="15" y="6"/>
                    <a:pt x="17" y="16"/>
                    <a:pt x="9" y="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Freeform 427"/>
            <p:cNvSpPr/>
            <p:nvPr/>
          </p:nvSpPr>
          <p:spPr bwMode="auto">
            <a:xfrm>
              <a:off x="5085526" y="1578661"/>
              <a:ext cx="124016" cy="125585"/>
            </a:xfrm>
            <a:custGeom>
              <a:avLst/>
              <a:gdLst>
                <a:gd name="T0" fmla="*/ 27 w 37"/>
                <a:gd name="T1" fmla="*/ 4 h 37"/>
                <a:gd name="T2" fmla="*/ 37 w 37"/>
                <a:gd name="T3" fmla="*/ 6 h 37"/>
                <a:gd name="T4" fmla="*/ 23 w 37"/>
                <a:gd name="T5" fmla="*/ 35 h 37"/>
                <a:gd name="T6" fmla="*/ 3 w 37"/>
                <a:gd name="T7" fmla="*/ 33 h 37"/>
                <a:gd name="T8" fmla="*/ 0 w 37"/>
                <a:gd name="T9" fmla="*/ 24 h 37"/>
                <a:gd name="T10" fmla="*/ 27 w 37"/>
                <a:gd name="T11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7">
                  <a:moveTo>
                    <a:pt x="27" y="4"/>
                  </a:moveTo>
                  <a:cubicBezTo>
                    <a:pt x="31" y="0"/>
                    <a:pt x="34" y="5"/>
                    <a:pt x="37" y="6"/>
                  </a:cubicBezTo>
                  <a:cubicBezTo>
                    <a:pt x="32" y="16"/>
                    <a:pt x="30" y="27"/>
                    <a:pt x="23" y="35"/>
                  </a:cubicBezTo>
                  <a:cubicBezTo>
                    <a:pt x="16" y="37"/>
                    <a:pt x="9" y="34"/>
                    <a:pt x="3" y="33"/>
                  </a:cubicBezTo>
                  <a:cubicBezTo>
                    <a:pt x="2" y="31"/>
                    <a:pt x="0" y="26"/>
                    <a:pt x="0" y="24"/>
                  </a:cubicBezTo>
                  <a:cubicBezTo>
                    <a:pt x="8" y="16"/>
                    <a:pt x="16" y="8"/>
                    <a:pt x="27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428"/>
            <p:cNvSpPr/>
            <p:nvPr/>
          </p:nvSpPr>
          <p:spPr bwMode="auto">
            <a:xfrm>
              <a:off x="4445043" y="1595930"/>
              <a:ext cx="95759" cy="128725"/>
            </a:xfrm>
            <a:custGeom>
              <a:avLst/>
              <a:gdLst>
                <a:gd name="T0" fmla="*/ 0 w 28"/>
                <a:gd name="T1" fmla="*/ 36 h 38"/>
                <a:gd name="T2" fmla="*/ 28 w 28"/>
                <a:gd name="T3" fmla="*/ 0 h 38"/>
                <a:gd name="T4" fmla="*/ 21 w 28"/>
                <a:gd name="T5" fmla="*/ 35 h 38"/>
                <a:gd name="T6" fmla="*/ 0 w 28"/>
                <a:gd name="T7" fmla="*/ 3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38">
                  <a:moveTo>
                    <a:pt x="0" y="36"/>
                  </a:moveTo>
                  <a:cubicBezTo>
                    <a:pt x="5" y="22"/>
                    <a:pt x="13" y="4"/>
                    <a:pt x="28" y="0"/>
                  </a:cubicBezTo>
                  <a:cubicBezTo>
                    <a:pt x="28" y="12"/>
                    <a:pt x="28" y="25"/>
                    <a:pt x="21" y="35"/>
                  </a:cubicBezTo>
                  <a:cubicBezTo>
                    <a:pt x="14" y="38"/>
                    <a:pt x="7" y="37"/>
                    <a:pt x="0" y="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429"/>
            <p:cNvSpPr>
              <a:spLocks noEditPoints="1"/>
            </p:cNvSpPr>
            <p:nvPr/>
          </p:nvSpPr>
          <p:spPr bwMode="auto">
            <a:xfrm>
              <a:off x="4476439" y="1872216"/>
              <a:ext cx="91049" cy="152272"/>
            </a:xfrm>
            <a:custGeom>
              <a:avLst/>
              <a:gdLst>
                <a:gd name="T0" fmla="*/ 3 w 27"/>
                <a:gd name="T1" fmla="*/ 37 h 45"/>
                <a:gd name="T2" fmla="*/ 8 w 27"/>
                <a:gd name="T3" fmla="*/ 0 h 45"/>
                <a:gd name="T4" fmla="*/ 27 w 27"/>
                <a:gd name="T5" fmla="*/ 44 h 45"/>
                <a:gd name="T6" fmla="*/ 3 w 27"/>
                <a:gd name="T7" fmla="*/ 37 h 45"/>
                <a:gd name="T8" fmla="*/ 10 w 27"/>
                <a:gd name="T9" fmla="*/ 26 h 45"/>
                <a:gd name="T10" fmla="*/ 16 w 27"/>
                <a:gd name="T11" fmla="*/ 33 h 45"/>
                <a:gd name="T12" fmla="*/ 10 w 27"/>
                <a:gd name="T13" fmla="*/ 2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45">
                  <a:moveTo>
                    <a:pt x="3" y="37"/>
                  </a:moveTo>
                  <a:cubicBezTo>
                    <a:pt x="0" y="25"/>
                    <a:pt x="2" y="11"/>
                    <a:pt x="8" y="0"/>
                  </a:cubicBezTo>
                  <a:cubicBezTo>
                    <a:pt x="17" y="13"/>
                    <a:pt x="25" y="28"/>
                    <a:pt x="27" y="44"/>
                  </a:cubicBezTo>
                  <a:cubicBezTo>
                    <a:pt x="19" y="44"/>
                    <a:pt x="9" y="45"/>
                    <a:pt x="3" y="37"/>
                  </a:cubicBezTo>
                  <a:close/>
                  <a:moveTo>
                    <a:pt x="10" y="26"/>
                  </a:moveTo>
                  <a:cubicBezTo>
                    <a:pt x="8" y="32"/>
                    <a:pt x="10" y="35"/>
                    <a:pt x="16" y="33"/>
                  </a:cubicBezTo>
                  <a:cubicBezTo>
                    <a:pt x="18" y="26"/>
                    <a:pt x="16" y="23"/>
                    <a:pt x="1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430"/>
            <p:cNvSpPr>
              <a:spLocks noEditPoints="1"/>
            </p:cNvSpPr>
            <p:nvPr/>
          </p:nvSpPr>
          <p:spPr bwMode="auto">
            <a:xfrm>
              <a:off x="5796651" y="2013499"/>
              <a:ext cx="117736" cy="58084"/>
            </a:xfrm>
            <a:custGeom>
              <a:avLst/>
              <a:gdLst>
                <a:gd name="T0" fmla="*/ 0 w 35"/>
                <a:gd name="T1" fmla="*/ 2 h 17"/>
                <a:gd name="T2" fmla="*/ 24 w 35"/>
                <a:gd name="T3" fmla="*/ 0 h 17"/>
                <a:gd name="T4" fmla="*/ 33 w 35"/>
                <a:gd name="T5" fmla="*/ 16 h 17"/>
                <a:gd name="T6" fmla="*/ 0 w 35"/>
                <a:gd name="T7" fmla="*/ 2 h 17"/>
                <a:gd name="T8" fmla="*/ 20 w 35"/>
                <a:gd name="T9" fmla="*/ 4 h 17"/>
                <a:gd name="T10" fmla="*/ 20 w 35"/>
                <a:gd name="T11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7">
                  <a:moveTo>
                    <a:pt x="0" y="2"/>
                  </a:moveTo>
                  <a:cubicBezTo>
                    <a:pt x="8" y="1"/>
                    <a:pt x="16" y="0"/>
                    <a:pt x="24" y="0"/>
                  </a:cubicBezTo>
                  <a:cubicBezTo>
                    <a:pt x="31" y="2"/>
                    <a:pt x="35" y="9"/>
                    <a:pt x="33" y="16"/>
                  </a:cubicBezTo>
                  <a:cubicBezTo>
                    <a:pt x="21" y="17"/>
                    <a:pt x="9" y="10"/>
                    <a:pt x="0" y="2"/>
                  </a:cubicBezTo>
                  <a:close/>
                  <a:moveTo>
                    <a:pt x="20" y="4"/>
                  </a:moveTo>
                  <a:cubicBezTo>
                    <a:pt x="20" y="4"/>
                    <a:pt x="20" y="4"/>
                    <a:pt x="20" y="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431"/>
            <p:cNvSpPr>
              <a:spLocks noEditPoints="1"/>
            </p:cNvSpPr>
            <p:nvPr/>
          </p:nvSpPr>
          <p:spPr bwMode="auto">
            <a:xfrm>
              <a:off x="4186023" y="2151643"/>
              <a:ext cx="149133" cy="188377"/>
            </a:xfrm>
            <a:custGeom>
              <a:avLst/>
              <a:gdLst>
                <a:gd name="T0" fmla="*/ 0 w 44"/>
                <a:gd name="T1" fmla="*/ 34 h 56"/>
                <a:gd name="T2" fmla="*/ 25 w 44"/>
                <a:gd name="T3" fmla="*/ 0 h 56"/>
                <a:gd name="T4" fmla="*/ 44 w 44"/>
                <a:gd name="T5" fmla="*/ 22 h 56"/>
                <a:gd name="T6" fmla="*/ 28 w 44"/>
                <a:gd name="T7" fmla="*/ 49 h 56"/>
                <a:gd name="T8" fmla="*/ 7 w 44"/>
                <a:gd name="T9" fmla="*/ 49 h 56"/>
                <a:gd name="T10" fmla="*/ 0 w 44"/>
                <a:gd name="T11" fmla="*/ 34 h 56"/>
                <a:gd name="T12" fmla="*/ 17 w 44"/>
                <a:gd name="T13" fmla="*/ 45 h 56"/>
                <a:gd name="T14" fmla="*/ 32 w 44"/>
                <a:gd name="T15" fmla="*/ 22 h 56"/>
                <a:gd name="T16" fmla="*/ 23 w 44"/>
                <a:gd name="T17" fmla="*/ 13 h 56"/>
                <a:gd name="T18" fmla="*/ 17 w 44"/>
                <a:gd name="T19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6">
                  <a:moveTo>
                    <a:pt x="0" y="34"/>
                  </a:moveTo>
                  <a:cubicBezTo>
                    <a:pt x="5" y="21"/>
                    <a:pt x="13" y="8"/>
                    <a:pt x="25" y="0"/>
                  </a:cubicBezTo>
                  <a:cubicBezTo>
                    <a:pt x="33" y="6"/>
                    <a:pt x="40" y="13"/>
                    <a:pt x="44" y="22"/>
                  </a:cubicBezTo>
                  <a:cubicBezTo>
                    <a:pt x="41" y="32"/>
                    <a:pt x="37" y="42"/>
                    <a:pt x="28" y="49"/>
                  </a:cubicBezTo>
                  <a:cubicBezTo>
                    <a:pt x="23" y="56"/>
                    <a:pt x="14" y="50"/>
                    <a:pt x="7" y="49"/>
                  </a:cubicBezTo>
                  <a:cubicBezTo>
                    <a:pt x="5" y="44"/>
                    <a:pt x="2" y="39"/>
                    <a:pt x="0" y="34"/>
                  </a:cubicBezTo>
                  <a:close/>
                  <a:moveTo>
                    <a:pt x="17" y="45"/>
                  </a:moveTo>
                  <a:cubicBezTo>
                    <a:pt x="23" y="39"/>
                    <a:pt x="35" y="33"/>
                    <a:pt x="32" y="22"/>
                  </a:cubicBezTo>
                  <a:cubicBezTo>
                    <a:pt x="32" y="17"/>
                    <a:pt x="26" y="15"/>
                    <a:pt x="23" y="13"/>
                  </a:cubicBezTo>
                  <a:cubicBezTo>
                    <a:pt x="17" y="23"/>
                    <a:pt x="6" y="35"/>
                    <a:pt x="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432"/>
            <p:cNvSpPr>
              <a:spLocks noEditPoints="1"/>
            </p:cNvSpPr>
            <p:nvPr/>
          </p:nvSpPr>
          <p:spPr bwMode="auto">
            <a:xfrm>
              <a:off x="5446583" y="2212865"/>
              <a:ext cx="133435" cy="124016"/>
            </a:xfrm>
            <a:custGeom>
              <a:avLst/>
              <a:gdLst>
                <a:gd name="T0" fmla="*/ 0 w 40"/>
                <a:gd name="T1" fmla="*/ 29 h 37"/>
                <a:gd name="T2" fmla="*/ 40 w 40"/>
                <a:gd name="T3" fmla="*/ 0 h 37"/>
                <a:gd name="T4" fmla="*/ 24 w 40"/>
                <a:gd name="T5" fmla="*/ 33 h 37"/>
                <a:gd name="T6" fmla="*/ 0 w 40"/>
                <a:gd name="T7" fmla="*/ 29 h 37"/>
                <a:gd name="T8" fmla="*/ 21 w 40"/>
                <a:gd name="T9" fmla="*/ 17 h 37"/>
                <a:gd name="T10" fmla="*/ 19 w 40"/>
                <a:gd name="T11" fmla="*/ 26 h 37"/>
                <a:gd name="T12" fmla="*/ 21 w 40"/>
                <a:gd name="T13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37">
                  <a:moveTo>
                    <a:pt x="0" y="29"/>
                  </a:moveTo>
                  <a:cubicBezTo>
                    <a:pt x="10" y="16"/>
                    <a:pt x="23" y="3"/>
                    <a:pt x="40" y="0"/>
                  </a:cubicBezTo>
                  <a:cubicBezTo>
                    <a:pt x="37" y="12"/>
                    <a:pt x="33" y="24"/>
                    <a:pt x="24" y="33"/>
                  </a:cubicBezTo>
                  <a:cubicBezTo>
                    <a:pt x="16" y="37"/>
                    <a:pt x="7" y="30"/>
                    <a:pt x="0" y="29"/>
                  </a:cubicBezTo>
                  <a:close/>
                  <a:moveTo>
                    <a:pt x="21" y="17"/>
                  </a:moveTo>
                  <a:cubicBezTo>
                    <a:pt x="16" y="17"/>
                    <a:pt x="12" y="26"/>
                    <a:pt x="19" y="26"/>
                  </a:cubicBezTo>
                  <a:cubicBezTo>
                    <a:pt x="24" y="27"/>
                    <a:pt x="27" y="17"/>
                    <a:pt x="21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433"/>
            <p:cNvSpPr/>
            <p:nvPr/>
          </p:nvSpPr>
          <p:spPr bwMode="auto">
            <a:xfrm>
              <a:off x="3680543" y="2343160"/>
              <a:ext cx="114597" cy="175819"/>
            </a:xfrm>
            <a:custGeom>
              <a:avLst/>
              <a:gdLst>
                <a:gd name="T0" fmla="*/ 10 w 34"/>
                <a:gd name="T1" fmla="*/ 9 h 52"/>
                <a:gd name="T2" fmla="*/ 22 w 34"/>
                <a:gd name="T3" fmla="*/ 7 h 52"/>
                <a:gd name="T4" fmla="*/ 34 w 34"/>
                <a:gd name="T5" fmla="*/ 38 h 52"/>
                <a:gd name="T6" fmla="*/ 11 w 34"/>
                <a:gd name="T7" fmla="*/ 52 h 52"/>
                <a:gd name="T8" fmla="*/ 10 w 34"/>
                <a:gd name="T9" fmla="*/ 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52">
                  <a:moveTo>
                    <a:pt x="10" y="9"/>
                  </a:moveTo>
                  <a:cubicBezTo>
                    <a:pt x="11" y="3"/>
                    <a:pt x="20" y="0"/>
                    <a:pt x="22" y="7"/>
                  </a:cubicBezTo>
                  <a:cubicBezTo>
                    <a:pt x="28" y="16"/>
                    <a:pt x="31" y="27"/>
                    <a:pt x="34" y="38"/>
                  </a:cubicBezTo>
                  <a:cubicBezTo>
                    <a:pt x="27" y="43"/>
                    <a:pt x="19" y="47"/>
                    <a:pt x="11" y="52"/>
                  </a:cubicBezTo>
                  <a:cubicBezTo>
                    <a:pt x="0" y="40"/>
                    <a:pt x="8" y="23"/>
                    <a:pt x="10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434"/>
            <p:cNvSpPr>
              <a:spLocks noEditPoints="1"/>
            </p:cNvSpPr>
            <p:nvPr/>
          </p:nvSpPr>
          <p:spPr bwMode="auto">
            <a:xfrm>
              <a:off x="5856304" y="2380835"/>
              <a:ext cx="161691" cy="128725"/>
            </a:xfrm>
            <a:custGeom>
              <a:avLst/>
              <a:gdLst>
                <a:gd name="T0" fmla="*/ 0 w 48"/>
                <a:gd name="T1" fmla="*/ 24 h 38"/>
                <a:gd name="T2" fmla="*/ 45 w 48"/>
                <a:gd name="T3" fmla="*/ 4 h 38"/>
                <a:gd name="T4" fmla="*/ 8 w 48"/>
                <a:gd name="T5" fmla="*/ 37 h 38"/>
                <a:gd name="T6" fmla="*/ 0 w 48"/>
                <a:gd name="T7" fmla="*/ 24 h 38"/>
                <a:gd name="T8" fmla="*/ 10 w 48"/>
                <a:gd name="T9" fmla="*/ 29 h 38"/>
                <a:gd name="T10" fmla="*/ 37 w 48"/>
                <a:gd name="T11" fmla="*/ 11 h 38"/>
                <a:gd name="T12" fmla="*/ 10 w 48"/>
                <a:gd name="T13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8">
                  <a:moveTo>
                    <a:pt x="0" y="24"/>
                  </a:moveTo>
                  <a:cubicBezTo>
                    <a:pt x="6" y="6"/>
                    <a:pt x="28" y="0"/>
                    <a:pt x="45" y="4"/>
                  </a:cubicBezTo>
                  <a:cubicBezTo>
                    <a:pt x="48" y="25"/>
                    <a:pt x="27" y="38"/>
                    <a:pt x="8" y="37"/>
                  </a:cubicBezTo>
                  <a:cubicBezTo>
                    <a:pt x="5" y="33"/>
                    <a:pt x="3" y="28"/>
                    <a:pt x="0" y="24"/>
                  </a:cubicBezTo>
                  <a:close/>
                  <a:moveTo>
                    <a:pt x="10" y="29"/>
                  </a:moveTo>
                  <a:cubicBezTo>
                    <a:pt x="22" y="29"/>
                    <a:pt x="34" y="23"/>
                    <a:pt x="37" y="11"/>
                  </a:cubicBezTo>
                  <a:cubicBezTo>
                    <a:pt x="26" y="11"/>
                    <a:pt x="9" y="14"/>
                    <a:pt x="10" y="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Freeform 435"/>
            <p:cNvSpPr>
              <a:spLocks noEditPoints="1"/>
            </p:cNvSpPr>
            <p:nvPr/>
          </p:nvSpPr>
          <p:spPr bwMode="auto">
            <a:xfrm>
              <a:off x="4873601" y="2427930"/>
              <a:ext cx="124016" cy="155412"/>
            </a:xfrm>
            <a:custGeom>
              <a:avLst/>
              <a:gdLst>
                <a:gd name="T0" fmla="*/ 6 w 37"/>
                <a:gd name="T1" fmla="*/ 28 h 46"/>
                <a:gd name="T2" fmla="*/ 31 w 37"/>
                <a:gd name="T3" fmla="*/ 0 h 46"/>
                <a:gd name="T4" fmla="*/ 35 w 37"/>
                <a:gd name="T5" fmla="*/ 29 h 46"/>
                <a:gd name="T6" fmla="*/ 7 w 37"/>
                <a:gd name="T7" fmla="*/ 43 h 46"/>
                <a:gd name="T8" fmla="*/ 6 w 37"/>
                <a:gd name="T9" fmla="*/ 28 h 46"/>
                <a:gd name="T10" fmla="*/ 19 w 37"/>
                <a:gd name="T11" fmla="*/ 23 h 46"/>
                <a:gd name="T12" fmla="*/ 18 w 37"/>
                <a:gd name="T13" fmla="*/ 36 h 46"/>
                <a:gd name="T14" fmla="*/ 19 w 37"/>
                <a:gd name="T15" fmla="*/ 2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46">
                  <a:moveTo>
                    <a:pt x="6" y="28"/>
                  </a:moveTo>
                  <a:cubicBezTo>
                    <a:pt x="11" y="16"/>
                    <a:pt x="21" y="7"/>
                    <a:pt x="31" y="0"/>
                  </a:cubicBezTo>
                  <a:cubicBezTo>
                    <a:pt x="37" y="9"/>
                    <a:pt x="35" y="19"/>
                    <a:pt x="35" y="29"/>
                  </a:cubicBezTo>
                  <a:cubicBezTo>
                    <a:pt x="33" y="43"/>
                    <a:pt x="19" y="46"/>
                    <a:pt x="7" y="43"/>
                  </a:cubicBezTo>
                  <a:cubicBezTo>
                    <a:pt x="0" y="40"/>
                    <a:pt x="4" y="33"/>
                    <a:pt x="6" y="28"/>
                  </a:cubicBezTo>
                  <a:close/>
                  <a:moveTo>
                    <a:pt x="19" y="23"/>
                  </a:moveTo>
                  <a:cubicBezTo>
                    <a:pt x="15" y="25"/>
                    <a:pt x="12" y="34"/>
                    <a:pt x="18" y="36"/>
                  </a:cubicBezTo>
                  <a:cubicBezTo>
                    <a:pt x="27" y="38"/>
                    <a:pt x="29" y="20"/>
                    <a:pt x="19" y="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436"/>
            <p:cNvSpPr>
              <a:spLocks noEditPoints="1"/>
            </p:cNvSpPr>
            <p:nvPr/>
          </p:nvSpPr>
          <p:spPr bwMode="auto">
            <a:xfrm>
              <a:off x="5955203" y="2599039"/>
              <a:ext cx="194657" cy="166400"/>
            </a:xfrm>
            <a:custGeom>
              <a:avLst/>
              <a:gdLst>
                <a:gd name="T0" fmla="*/ 15 w 58"/>
                <a:gd name="T1" fmla="*/ 7 h 49"/>
                <a:gd name="T2" fmla="*/ 46 w 58"/>
                <a:gd name="T3" fmla="*/ 12 h 49"/>
                <a:gd name="T4" fmla="*/ 47 w 58"/>
                <a:gd name="T5" fmla="*/ 26 h 49"/>
                <a:gd name="T6" fmla="*/ 58 w 58"/>
                <a:gd name="T7" fmla="*/ 33 h 49"/>
                <a:gd name="T8" fmla="*/ 16 w 58"/>
                <a:gd name="T9" fmla="*/ 42 h 49"/>
                <a:gd name="T10" fmla="*/ 15 w 58"/>
                <a:gd name="T11" fmla="*/ 7 h 49"/>
                <a:gd name="T12" fmla="*/ 14 w 58"/>
                <a:gd name="T13" fmla="*/ 25 h 49"/>
                <a:gd name="T14" fmla="*/ 39 w 58"/>
                <a:gd name="T15" fmla="*/ 35 h 49"/>
                <a:gd name="T16" fmla="*/ 39 w 58"/>
                <a:gd name="T17" fmla="*/ 20 h 49"/>
                <a:gd name="T18" fmla="*/ 25 w 58"/>
                <a:gd name="T19" fmla="*/ 10 h 49"/>
                <a:gd name="T20" fmla="*/ 14 w 58"/>
                <a:gd name="T21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49">
                  <a:moveTo>
                    <a:pt x="15" y="7"/>
                  </a:moveTo>
                  <a:cubicBezTo>
                    <a:pt x="25" y="0"/>
                    <a:pt x="37" y="7"/>
                    <a:pt x="46" y="12"/>
                  </a:cubicBezTo>
                  <a:cubicBezTo>
                    <a:pt x="46" y="17"/>
                    <a:pt x="47" y="21"/>
                    <a:pt x="47" y="26"/>
                  </a:cubicBezTo>
                  <a:cubicBezTo>
                    <a:pt x="50" y="28"/>
                    <a:pt x="55" y="31"/>
                    <a:pt x="58" y="33"/>
                  </a:cubicBezTo>
                  <a:cubicBezTo>
                    <a:pt x="45" y="40"/>
                    <a:pt x="30" y="49"/>
                    <a:pt x="16" y="42"/>
                  </a:cubicBezTo>
                  <a:cubicBezTo>
                    <a:pt x="2" y="37"/>
                    <a:pt x="0" y="12"/>
                    <a:pt x="15" y="7"/>
                  </a:cubicBezTo>
                  <a:close/>
                  <a:moveTo>
                    <a:pt x="14" y="25"/>
                  </a:moveTo>
                  <a:cubicBezTo>
                    <a:pt x="15" y="36"/>
                    <a:pt x="30" y="36"/>
                    <a:pt x="39" y="35"/>
                  </a:cubicBezTo>
                  <a:cubicBezTo>
                    <a:pt x="39" y="31"/>
                    <a:pt x="39" y="24"/>
                    <a:pt x="39" y="20"/>
                  </a:cubicBezTo>
                  <a:cubicBezTo>
                    <a:pt x="34" y="17"/>
                    <a:pt x="29" y="13"/>
                    <a:pt x="25" y="10"/>
                  </a:cubicBezTo>
                  <a:cubicBezTo>
                    <a:pt x="20" y="14"/>
                    <a:pt x="11" y="17"/>
                    <a:pt x="1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2" name="Freeform 437"/>
            <p:cNvSpPr>
              <a:spLocks noEditPoints="1"/>
            </p:cNvSpPr>
            <p:nvPr/>
          </p:nvSpPr>
          <p:spPr bwMode="auto">
            <a:xfrm>
              <a:off x="5247217" y="2663402"/>
              <a:ext cx="916771" cy="549434"/>
            </a:xfrm>
            <a:custGeom>
              <a:avLst/>
              <a:gdLst>
                <a:gd name="T0" fmla="*/ 187 w 272"/>
                <a:gd name="T1" fmla="*/ 0 h 163"/>
                <a:gd name="T2" fmla="*/ 178 w 272"/>
                <a:gd name="T3" fmla="*/ 23 h 163"/>
                <a:gd name="T4" fmla="*/ 180 w 272"/>
                <a:gd name="T5" fmla="*/ 49 h 163"/>
                <a:gd name="T6" fmla="*/ 185 w 272"/>
                <a:gd name="T7" fmla="*/ 43 h 163"/>
                <a:gd name="T8" fmla="*/ 217 w 272"/>
                <a:gd name="T9" fmla="*/ 43 h 163"/>
                <a:gd name="T10" fmla="*/ 171 w 272"/>
                <a:gd name="T11" fmla="*/ 84 h 163"/>
                <a:gd name="T12" fmla="*/ 138 w 272"/>
                <a:gd name="T13" fmla="*/ 78 h 163"/>
                <a:gd name="T14" fmla="*/ 175 w 272"/>
                <a:gd name="T15" fmla="*/ 95 h 163"/>
                <a:gd name="T16" fmla="*/ 202 w 272"/>
                <a:gd name="T17" fmla="*/ 110 h 163"/>
                <a:gd name="T18" fmla="*/ 242 w 272"/>
                <a:gd name="T19" fmla="*/ 64 h 163"/>
                <a:gd name="T20" fmla="*/ 265 w 272"/>
                <a:gd name="T21" fmla="*/ 78 h 163"/>
                <a:gd name="T22" fmla="*/ 272 w 272"/>
                <a:gd name="T23" fmla="*/ 95 h 163"/>
                <a:gd name="T24" fmla="*/ 235 w 272"/>
                <a:gd name="T25" fmla="*/ 136 h 163"/>
                <a:gd name="T26" fmla="*/ 187 w 272"/>
                <a:gd name="T27" fmla="*/ 151 h 163"/>
                <a:gd name="T28" fmla="*/ 190 w 272"/>
                <a:gd name="T29" fmla="*/ 142 h 163"/>
                <a:gd name="T30" fmla="*/ 183 w 272"/>
                <a:gd name="T31" fmla="*/ 136 h 163"/>
                <a:gd name="T32" fmla="*/ 164 w 272"/>
                <a:gd name="T33" fmla="*/ 118 h 163"/>
                <a:gd name="T34" fmla="*/ 134 w 272"/>
                <a:gd name="T35" fmla="*/ 131 h 163"/>
                <a:gd name="T36" fmla="*/ 103 w 272"/>
                <a:gd name="T37" fmla="*/ 133 h 163"/>
                <a:gd name="T38" fmla="*/ 115 w 272"/>
                <a:gd name="T39" fmla="*/ 105 h 163"/>
                <a:gd name="T40" fmla="*/ 101 w 272"/>
                <a:gd name="T41" fmla="*/ 111 h 163"/>
                <a:gd name="T42" fmla="*/ 25 w 272"/>
                <a:gd name="T43" fmla="*/ 148 h 163"/>
                <a:gd name="T44" fmla="*/ 23 w 272"/>
                <a:gd name="T45" fmla="*/ 93 h 163"/>
                <a:gd name="T46" fmla="*/ 72 w 272"/>
                <a:gd name="T47" fmla="*/ 113 h 163"/>
                <a:gd name="T48" fmla="*/ 100 w 272"/>
                <a:gd name="T49" fmla="*/ 97 h 163"/>
                <a:gd name="T50" fmla="*/ 122 w 272"/>
                <a:gd name="T51" fmla="*/ 75 h 163"/>
                <a:gd name="T52" fmla="*/ 125 w 272"/>
                <a:gd name="T53" fmla="*/ 74 h 163"/>
                <a:gd name="T54" fmla="*/ 164 w 272"/>
                <a:gd name="T55" fmla="*/ 60 h 163"/>
                <a:gd name="T56" fmla="*/ 122 w 272"/>
                <a:gd name="T57" fmla="*/ 25 h 163"/>
                <a:gd name="T58" fmla="*/ 168 w 272"/>
                <a:gd name="T59" fmla="*/ 4 h 163"/>
                <a:gd name="T60" fmla="*/ 184 w 272"/>
                <a:gd name="T61" fmla="*/ 11 h 163"/>
                <a:gd name="T62" fmla="*/ 184 w 272"/>
                <a:gd name="T63" fmla="*/ 11 h 163"/>
                <a:gd name="T64" fmla="*/ 133 w 272"/>
                <a:gd name="T65" fmla="*/ 49 h 163"/>
                <a:gd name="T66" fmla="*/ 133 w 272"/>
                <a:gd name="T67" fmla="*/ 29 h 163"/>
                <a:gd name="T68" fmla="*/ 198 w 272"/>
                <a:gd name="T69" fmla="*/ 61 h 163"/>
                <a:gd name="T70" fmla="*/ 245 w 272"/>
                <a:gd name="T71" fmla="*/ 80 h 163"/>
                <a:gd name="T72" fmla="*/ 254 w 272"/>
                <a:gd name="T73" fmla="*/ 80 h 163"/>
                <a:gd name="T74" fmla="*/ 134 w 272"/>
                <a:gd name="T75" fmla="*/ 121 h 163"/>
                <a:gd name="T76" fmla="*/ 158 w 272"/>
                <a:gd name="T77" fmla="*/ 104 h 163"/>
                <a:gd name="T78" fmla="*/ 15 w 272"/>
                <a:gd name="T79" fmla="*/ 121 h 163"/>
                <a:gd name="T80" fmla="*/ 66 w 272"/>
                <a:gd name="T81" fmla="*/ 127 h 163"/>
                <a:gd name="T82" fmla="*/ 15 w 272"/>
                <a:gd name="T83" fmla="*/ 121 h 163"/>
                <a:gd name="T84" fmla="*/ 182 w 272"/>
                <a:gd name="T85" fmla="*/ 121 h 163"/>
                <a:gd name="T86" fmla="*/ 173 w 272"/>
                <a:gd name="T87" fmla="*/ 119 h 163"/>
                <a:gd name="T88" fmla="*/ 251 w 272"/>
                <a:gd name="T89" fmla="*/ 134 h 163"/>
                <a:gd name="T90" fmla="*/ 244 w 272"/>
                <a:gd name="T91" fmla="*/ 126 h 163"/>
                <a:gd name="T92" fmla="*/ 215 w 272"/>
                <a:gd name="T93" fmla="*/ 140 h 163"/>
                <a:gd name="T94" fmla="*/ 206 w 272"/>
                <a:gd name="T95" fmla="*/ 135 h 163"/>
                <a:gd name="T96" fmla="*/ 111 w 272"/>
                <a:gd name="T97" fmla="*/ 148 h 163"/>
                <a:gd name="T98" fmla="*/ 104 w 272"/>
                <a:gd name="T99" fmla="*/ 144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72" h="163">
                  <a:moveTo>
                    <a:pt x="178" y="6"/>
                  </a:moveTo>
                  <a:cubicBezTo>
                    <a:pt x="180" y="4"/>
                    <a:pt x="185" y="1"/>
                    <a:pt x="187" y="0"/>
                  </a:cubicBezTo>
                  <a:cubicBezTo>
                    <a:pt x="200" y="2"/>
                    <a:pt x="211" y="17"/>
                    <a:pt x="201" y="29"/>
                  </a:cubicBezTo>
                  <a:cubicBezTo>
                    <a:pt x="194" y="39"/>
                    <a:pt x="185" y="27"/>
                    <a:pt x="178" y="23"/>
                  </a:cubicBezTo>
                  <a:cubicBezTo>
                    <a:pt x="175" y="27"/>
                    <a:pt x="172" y="32"/>
                    <a:pt x="170" y="36"/>
                  </a:cubicBezTo>
                  <a:cubicBezTo>
                    <a:pt x="178" y="35"/>
                    <a:pt x="185" y="41"/>
                    <a:pt x="180" y="49"/>
                  </a:cubicBezTo>
                  <a:cubicBezTo>
                    <a:pt x="176" y="58"/>
                    <a:pt x="173" y="67"/>
                    <a:pt x="171" y="76"/>
                  </a:cubicBezTo>
                  <a:cubicBezTo>
                    <a:pt x="187" y="72"/>
                    <a:pt x="186" y="55"/>
                    <a:pt x="185" y="43"/>
                  </a:cubicBezTo>
                  <a:cubicBezTo>
                    <a:pt x="189" y="47"/>
                    <a:pt x="193" y="50"/>
                    <a:pt x="196" y="54"/>
                  </a:cubicBezTo>
                  <a:cubicBezTo>
                    <a:pt x="203" y="51"/>
                    <a:pt x="210" y="47"/>
                    <a:pt x="217" y="43"/>
                  </a:cubicBezTo>
                  <a:cubicBezTo>
                    <a:pt x="221" y="57"/>
                    <a:pt x="210" y="67"/>
                    <a:pt x="201" y="76"/>
                  </a:cubicBezTo>
                  <a:cubicBezTo>
                    <a:pt x="192" y="82"/>
                    <a:pt x="181" y="83"/>
                    <a:pt x="171" y="84"/>
                  </a:cubicBezTo>
                  <a:cubicBezTo>
                    <a:pt x="162" y="80"/>
                    <a:pt x="152" y="77"/>
                    <a:pt x="143" y="72"/>
                  </a:cubicBezTo>
                  <a:cubicBezTo>
                    <a:pt x="141" y="74"/>
                    <a:pt x="139" y="76"/>
                    <a:pt x="138" y="78"/>
                  </a:cubicBezTo>
                  <a:cubicBezTo>
                    <a:pt x="146" y="80"/>
                    <a:pt x="145" y="90"/>
                    <a:pt x="148" y="96"/>
                  </a:cubicBezTo>
                  <a:cubicBezTo>
                    <a:pt x="157" y="95"/>
                    <a:pt x="166" y="94"/>
                    <a:pt x="175" y="95"/>
                  </a:cubicBezTo>
                  <a:cubicBezTo>
                    <a:pt x="183" y="97"/>
                    <a:pt x="187" y="106"/>
                    <a:pt x="191" y="113"/>
                  </a:cubicBezTo>
                  <a:cubicBezTo>
                    <a:pt x="195" y="112"/>
                    <a:pt x="199" y="111"/>
                    <a:pt x="202" y="110"/>
                  </a:cubicBezTo>
                  <a:cubicBezTo>
                    <a:pt x="205" y="114"/>
                    <a:pt x="208" y="118"/>
                    <a:pt x="211" y="121"/>
                  </a:cubicBezTo>
                  <a:cubicBezTo>
                    <a:pt x="220" y="101"/>
                    <a:pt x="235" y="85"/>
                    <a:pt x="242" y="64"/>
                  </a:cubicBezTo>
                  <a:cubicBezTo>
                    <a:pt x="244" y="64"/>
                    <a:pt x="247" y="63"/>
                    <a:pt x="248" y="63"/>
                  </a:cubicBezTo>
                  <a:cubicBezTo>
                    <a:pt x="253" y="69"/>
                    <a:pt x="259" y="73"/>
                    <a:pt x="265" y="78"/>
                  </a:cubicBezTo>
                  <a:cubicBezTo>
                    <a:pt x="260" y="88"/>
                    <a:pt x="252" y="98"/>
                    <a:pt x="251" y="110"/>
                  </a:cubicBezTo>
                  <a:cubicBezTo>
                    <a:pt x="257" y="103"/>
                    <a:pt x="261" y="93"/>
                    <a:pt x="272" y="95"/>
                  </a:cubicBezTo>
                  <a:cubicBezTo>
                    <a:pt x="268" y="111"/>
                    <a:pt x="266" y="129"/>
                    <a:pt x="254" y="142"/>
                  </a:cubicBezTo>
                  <a:cubicBezTo>
                    <a:pt x="248" y="147"/>
                    <a:pt x="241" y="138"/>
                    <a:pt x="235" y="136"/>
                  </a:cubicBezTo>
                  <a:cubicBezTo>
                    <a:pt x="229" y="141"/>
                    <a:pt x="224" y="149"/>
                    <a:pt x="215" y="149"/>
                  </a:cubicBezTo>
                  <a:cubicBezTo>
                    <a:pt x="206" y="148"/>
                    <a:pt x="196" y="146"/>
                    <a:pt x="187" y="151"/>
                  </a:cubicBezTo>
                  <a:cubicBezTo>
                    <a:pt x="178" y="155"/>
                    <a:pt x="171" y="143"/>
                    <a:pt x="173" y="136"/>
                  </a:cubicBezTo>
                  <a:cubicBezTo>
                    <a:pt x="178" y="139"/>
                    <a:pt x="184" y="141"/>
                    <a:pt x="190" y="142"/>
                  </a:cubicBezTo>
                  <a:cubicBezTo>
                    <a:pt x="193" y="135"/>
                    <a:pt x="197" y="128"/>
                    <a:pt x="200" y="121"/>
                  </a:cubicBezTo>
                  <a:cubicBezTo>
                    <a:pt x="192" y="124"/>
                    <a:pt x="187" y="130"/>
                    <a:pt x="183" y="136"/>
                  </a:cubicBezTo>
                  <a:cubicBezTo>
                    <a:pt x="179" y="133"/>
                    <a:pt x="174" y="130"/>
                    <a:pt x="170" y="127"/>
                  </a:cubicBezTo>
                  <a:cubicBezTo>
                    <a:pt x="169" y="125"/>
                    <a:pt x="166" y="120"/>
                    <a:pt x="164" y="118"/>
                  </a:cubicBezTo>
                  <a:cubicBezTo>
                    <a:pt x="161" y="121"/>
                    <a:pt x="159" y="125"/>
                    <a:pt x="156" y="128"/>
                  </a:cubicBezTo>
                  <a:cubicBezTo>
                    <a:pt x="149" y="131"/>
                    <a:pt x="141" y="131"/>
                    <a:pt x="134" y="131"/>
                  </a:cubicBezTo>
                  <a:cubicBezTo>
                    <a:pt x="129" y="147"/>
                    <a:pt x="113" y="163"/>
                    <a:pt x="96" y="153"/>
                  </a:cubicBezTo>
                  <a:cubicBezTo>
                    <a:pt x="86" y="147"/>
                    <a:pt x="97" y="137"/>
                    <a:pt x="103" y="133"/>
                  </a:cubicBezTo>
                  <a:cubicBezTo>
                    <a:pt x="101" y="130"/>
                    <a:pt x="100" y="127"/>
                    <a:pt x="98" y="123"/>
                  </a:cubicBezTo>
                  <a:cubicBezTo>
                    <a:pt x="104" y="117"/>
                    <a:pt x="109" y="111"/>
                    <a:pt x="115" y="105"/>
                  </a:cubicBezTo>
                  <a:cubicBezTo>
                    <a:pt x="104" y="105"/>
                    <a:pt x="91" y="102"/>
                    <a:pt x="85" y="113"/>
                  </a:cubicBezTo>
                  <a:cubicBezTo>
                    <a:pt x="89" y="112"/>
                    <a:pt x="97" y="112"/>
                    <a:pt x="101" y="111"/>
                  </a:cubicBezTo>
                  <a:cubicBezTo>
                    <a:pt x="94" y="121"/>
                    <a:pt x="83" y="129"/>
                    <a:pt x="74" y="137"/>
                  </a:cubicBezTo>
                  <a:cubicBezTo>
                    <a:pt x="62" y="150"/>
                    <a:pt x="41" y="152"/>
                    <a:pt x="25" y="148"/>
                  </a:cubicBezTo>
                  <a:cubicBezTo>
                    <a:pt x="11" y="143"/>
                    <a:pt x="7" y="129"/>
                    <a:pt x="0" y="118"/>
                  </a:cubicBezTo>
                  <a:cubicBezTo>
                    <a:pt x="7" y="109"/>
                    <a:pt x="11" y="97"/>
                    <a:pt x="23" y="93"/>
                  </a:cubicBezTo>
                  <a:cubicBezTo>
                    <a:pt x="35" y="90"/>
                    <a:pt x="49" y="91"/>
                    <a:pt x="60" y="97"/>
                  </a:cubicBezTo>
                  <a:cubicBezTo>
                    <a:pt x="65" y="102"/>
                    <a:pt x="68" y="108"/>
                    <a:pt x="72" y="113"/>
                  </a:cubicBezTo>
                  <a:cubicBezTo>
                    <a:pt x="82" y="105"/>
                    <a:pt x="89" y="95"/>
                    <a:pt x="100" y="88"/>
                  </a:cubicBezTo>
                  <a:cubicBezTo>
                    <a:pt x="100" y="90"/>
                    <a:pt x="100" y="95"/>
                    <a:pt x="100" y="97"/>
                  </a:cubicBezTo>
                  <a:cubicBezTo>
                    <a:pt x="105" y="97"/>
                    <a:pt x="111" y="96"/>
                    <a:pt x="117" y="96"/>
                  </a:cubicBezTo>
                  <a:cubicBezTo>
                    <a:pt x="117" y="89"/>
                    <a:pt x="115" y="80"/>
                    <a:pt x="122" y="75"/>
                  </a:cubicBezTo>
                  <a:cubicBezTo>
                    <a:pt x="125" y="86"/>
                    <a:pt x="130" y="97"/>
                    <a:pt x="135" y="107"/>
                  </a:cubicBezTo>
                  <a:cubicBezTo>
                    <a:pt x="144" y="95"/>
                    <a:pt x="133" y="83"/>
                    <a:pt x="125" y="74"/>
                  </a:cubicBezTo>
                  <a:cubicBezTo>
                    <a:pt x="137" y="70"/>
                    <a:pt x="148" y="67"/>
                    <a:pt x="160" y="66"/>
                  </a:cubicBezTo>
                  <a:cubicBezTo>
                    <a:pt x="164" y="60"/>
                    <a:pt x="164" y="60"/>
                    <a:pt x="164" y="60"/>
                  </a:cubicBezTo>
                  <a:cubicBezTo>
                    <a:pt x="152" y="59"/>
                    <a:pt x="137" y="65"/>
                    <a:pt x="127" y="55"/>
                  </a:cubicBezTo>
                  <a:cubicBezTo>
                    <a:pt x="119" y="48"/>
                    <a:pt x="111" y="33"/>
                    <a:pt x="122" y="25"/>
                  </a:cubicBezTo>
                  <a:cubicBezTo>
                    <a:pt x="130" y="14"/>
                    <a:pt x="145" y="16"/>
                    <a:pt x="156" y="20"/>
                  </a:cubicBezTo>
                  <a:cubicBezTo>
                    <a:pt x="160" y="15"/>
                    <a:pt x="164" y="9"/>
                    <a:pt x="168" y="4"/>
                  </a:cubicBezTo>
                  <a:cubicBezTo>
                    <a:pt x="171" y="4"/>
                    <a:pt x="176" y="5"/>
                    <a:pt x="178" y="6"/>
                  </a:cubicBezTo>
                  <a:close/>
                  <a:moveTo>
                    <a:pt x="184" y="11"/>
                  </a:moveTo>
                  <a:cubicBezTo>
                    <a:pt x="186" y="15"/>
                    <a:pt x="189" y="19"/>
                    <a:pt x="192" y="23"/>
                  </a:cubicBezTo>
                  <a:cubicBezTo>
                    <a:pt x="204" y="21"/>
                    <a:pt x="191" y="9"/>
                    <a:pt x="184" y="11"/>
                  </a:cubicBezTo>
                  <a:close/>
                  <a:moveTo>
                    <a:pt x="133" y="29"/>
                  </a:moveTo>
                  <a:cubicBezTo>
                    <a:pt x="123" y="33"/>
                    <a:pt x="130" y="42"/>
                    <a:pt x="133" y="49"/>
                  </a:cubicBezTo>
                  <a:cubicBezTo>
                    <a:pt x="143" y="53"/>
                    <a:pt x="154" y="52"/>
                    <a:pt x="164" y="47"/>
                  </a:cubicBezTo>
                  <a:cubicBezTo>
                    <a:pt x="158" y="35"/>
                    <a:pt x="148" y="21"/>
                    <a:pt x="133" y="29"/>
                  </a:cubicBezTo>
                  <a:close/>
                  <a:moveTo>
                    <a:pt x="198" y="69"/>
                  </a:moveTo>
                  <a:cubicBezTo>
                    <a:pt x="203" y="67"/>
                    <a:pt x="203" y="64"/>
                    <a:pt x="198" y="61"/>
                  </a:cubicBezTo>
                  <a:cubicBezTo>
                    <a:pt x="193" y="64"/>
                    <a:pt x="193" y="67"/>
                    <a:pt x="198" y="69"/>
                  </a:cubicBezTo>
                  <a:close/>
                  <a:moveTo>
                    <a:pt x="245" y="80"/>
                  </a:moveTo>
                  <a:cubicBezTo>
                    <a:pt x="238" y="90"/>
                    <a:pt x="232" y="100"/>
                    <a:pt x="227" y="110"/>
                  </a:cubicBezTo>
                  <a:cubicBezTo>
                    <a:pt x="245" y="117"/>
                    <a:pt x="247" y="90"/>
                    <a:pt x="254" y="80"/>
                  </a:cubicBezTo>
                  <a:cubicBezTo>
                    <a:pt x="252" y="80"/>
                    <a:pt x="247" y="80"/>
                    <a:pt x="245" y="80"/>
                  </a:cubicBezTo>
                  <a:close/>
                  <a:moveTo>
                    <a:pt x="134" y="121"/>
                  </a:moveTo>
                  <a:cubicBezTo>
                    <a:pt x="139" y="121"/>
                    <a:pt x="145" y="121"/>
                    <a:pt x="151" y="121"/>
                  </a:cubicBezTo>
                  <a:cubicBezTo>
                    <a:pt x="155" y="116"/>
                    <a:pt x="156" y="110"/>
                    <a:pt x="158" y="104"/>
                  </a:cubicBezTo>
                  <a:cubicBezTo>
                    <a:pt x="148" y="105"/>
                    <a:pt x="137" y="110"/>
                    <a:pt x="134" y="121"/>
                  </a:cubicBezTo>
                  <a:close/>
                  <a:moveTo>
                    <a:pt x="15" y="121"/>
                  </a:moveTo>
                  <a:cubicBezTo>
                    <a:pt x="20" y="125"/>
                    <a:pt x="24" y="131"/>
                    <a:pt x="29" y="135"/>
                  </a:cubicBezTo>
                  <a:cubicBezTo>
                    <a:pt x="42" y="140"/>
                    <a:pt x="56" y="135"/>
                    <a:pt x="66" y="127"/>
                  </a:cubicBezTo>
                  <a:cubicBezTo>
                    <a:pt x="57" y="118"/>
                    <a:pt x="50" y="101"/>
                    <a:pt x="35" y="105"/>
                  </a:cubicBezTo>
                  <a:cubicBezTo>
                    <a:pt x="25" y="104"/>
                    <a:pt x="19" y="113"/>
                    <a:pt x="15" y="121"/>
                  </a:cubicBezTo>
                  <a:close/>
                  <a:moveTo>
                    <a:pt x="173" y="119"/>
                  </a:moveTo>
                  <a:cubicBezTo>
                    <a:pt x="175" y="119"/>
                    <a:pt x="180" y="120"/>
                    <a:pt x="182" y="121"/>
                  </a:cubicBezTo>
                  <a:cubicBezTo>
                    <a:pt x="181" y="118"/>
                    <a:pt x="181" y="113"/>
                    <a:pt x="180" y="111"/>
                  </a:cubicBezTo>
                  <a:cubicBezTo>
                    <a:pt x="174" y="109"/>
                    <a:pt x="173" y="113"/>
                    <a:pt x="173" y="119"/>
                  </a:cubicBezTo>
                  <a:close/>
                  <a:moveTo>
                    <a:pt x="244" y="126"/>
                  </a:moveTo>
                  <a:cubicBezTo>
                    <a:pt x="244" y="131"/>
                    <a:pt x="246" y="134"/>
                    <a:pt x="251" y="134"/>
                  </a:cubicBezTo>
                  <a:cubicBezTo>
                    <a:pt x="257" y="131"/>
                    <a:pt x="257" y="124"/>
                    <a:pt x="259" y="118"/>
                  </a:cubicBezTo>
                  <a:cubicBezTo>
                    <a:pt x="253" y="120"/>
                    <a:pt x="247" y="121"/>
                    <a:pt x="244" y="126"/>
                  </a:cubicBezTo>
                  <a:close/>
                  <a:moveTo>
                    <a:pt x="206" y="135"/>
                  </a:moveTo>
                  <a:cubicBezTo>
                    <a:pt x="207" y="140"/>
                    <a:pt x="210" y="142"/>
                    <a:pt x="215" y="140"/>
                  </a:cubicBezTo>
                  <a:cubicBezTo>
                    <a:pt x="225" y="142"/>
                    <a:pt x="225" y="129"/>
                    <a:pt x="226" y="123"/>
                  </a:cubicBezTo>
                  <a:cubicBezTo>
                    <a:pt x="218" y="124"/>
                    <a:pt x="211" y="128"/>
                    <a:pt x="206" y="135"/>
                  </a:cubicBezTo>
                  <a:close/>
                  <a:moveTo>
                    <a:pt x="104" y="144"/>
                  </a:moveTo>
                  <a:cubicBezTo>
                    <a:pt x="106" y="145"/>
                    <a:pt x="109" y="147"/>
                    <a:pt x="111" y="148"/>
                  </a:cubicBezTo>
                  <a:cubicBezTo>
                    <a:pt x="117" y="143"/>
                    <a:pt x="123" y="138"/>
                    <a:pt x="123" y="129"/>
                  </a:cubicBezTo>
                  <a:cubicBezTo>
                    <a:pt x="116" y="133"/>
                    <a:pt x="110" y="139"/>
                    <a:pt x="104" y="1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3" name="Freeform 438"/>
            <p:cNvSpPr>
              <a:spLocks noEditPoints="1"/>
            </p:cNvSpPr>
            <p:nvPr/>
          </p:nvSpPr>
          <p:spPr bwMode="auto">
            <a:xfrm>
              <a:off x="4220559" y="2697937"/>
              <a:ext cx="158552" cy="218204"/>
            </a:xfrm>
            <a:custGeom>
              <a:avLst/>
              <a:gdLst>
                <a:gd name="T0" fmla="*/ 3 w 47"/>
                <a:gd name="T1" fmla="*/ 43 h 65"/>
                <a:gd name="T2" fmla="*/ 29 w 47"/>
                <a:gd name="T3" fmla="*/ 0 h 65"/>
                <a:gd name="T4" fmla="*/ 40 w 47"/>
                <a:gd name="T5" fmla="*/ 12 h 65"/>
                <a:gd name="T6" fmla="*/ 35 w 47"/>
                <a:gd name="T7" fmla="*/ 55 h 65"/>
                <a:gd name="T8" fmla="*/ 3 w 47"/>
                <a:gd name="T9" fmla="*/ 57 h 65"/>
                <a:gd name="T10" fmla="*/ 3 w 47"/>
                <a:gd name="T11" fmla="*/ 43 h 65"/>
                <a:gd name="T12" fmla="*/ 17 w 47"/>
                <a:gd name="T13" fmla="*/ 46 h 65"/>
                <a:gd name="T14" fmla="*/ 26 w 47"/>
                <a:gd name="T15" fmla="*/ 46 h 65"/>
                <a:gd name="T16" fmla="*/ 27 w 47"/>
                <a:gd name="T17" fmla="*/ 30 h 65"/>
                <a:gd name="T18" fmla="*/ 17 w 47"/>
                <a:gd name="T19" fmla="*/ 46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65">
                  <a:moveTo>
                    <a:pt x="3" y="43"/>
                  </a:moveTo>
                  <a:cubicBezTo>
                    <a:pt x="8" y="27"/>
                    <a:pt x="18" y="14"/>
                    <a:pt x="29" y="0"/>
                  </a:cubicBezTo>
                  <a:cubicBezTo>
                    <a:pt x="34" y="2"/>
                    <a:pt x="41" y="5"/>
                    <a:pt x="40" y="12"/>
                  </a:cubicBezTo>
                  <a:cubicBezTo>
                    <a:pt x="40" y="26"/>
                    <a:pt x="47" y="44"/>
                    <a:pt x="35" y="55"/>
                  </a:cubicBezTo>
                  <a:cubicBezTo>
                    <a:pt x="25" y="60"/>
                    <a:pt x="12" y="65"/>
                    <a:pt x="3" y="57"/>
                  </a:cubicBezTo>
                  <a:cubicBezTo>
                    <a:pt x="0" y="53"/>
                    <a:pt x="2" y="47"/>
                    <a:pt x="3" y="43"/>
                  </a:cubicBezTo>
                  <a:close/>
                  <a:moveTo>
                    <a:pt x="17" y="46"/>
                  </a:moveTo>
                  <a:cubicBezTo>
                    <a:pt x="19" y="46"/>
                    <a:pt x="24" y="46"/>
                    <a:pt x="26" y="46"/>
                  </a:cubicBezTo>
                  <a:cubicBezTo>
                    <a:pt x="27" y="41"/>
                    <a:pt x="27" y="35"/>
                    <a:pt x="27" y="30"/>
                  </a:cubicBezTo>
                  <a:cubicBezTo>
                    <a:pt x="22" y="34"/>
                    <a:pt x="19" y="40"/>
                    <a:pt x="17" y="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4" name="Freeform 439"/>
            <p:cNvSpPr/>
            <p:nvPr/>
          </p:nvSpPr>
          <p:spPr bwMode="auto">
            <a:xfrm>
              <a:off x="5903398" y="2765439"/>
              <a:ext cx="75351" cy="50234"/>
            </a:xfrm>
            <a:custGeom>
              <a:avLst/>
              <a:gdLst>
                <a:gd name="T0" fmla="*/ 0 w 22"/>
                <a:gd name="T1" fmla="*/ 15 h 15"/>
                <a:gd name="T2" fmla="*/ 22 w 22"/>
                <a:gd name="T3" fmla="*/ 0 h 15"/>
                <a:gd name="T4" fmla="*/ 0 w 22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5">
                  <a:moveTo>
                    <a:pt x="0" y="15"/>
                  </a:moveTo>
                  <a:cubicBezTo>
                    <a:pt x="6" y="8"/>
                    <a:pt x="14" y="4"/>
                    <a:pt x="22" y="0"/>
                  </a:cubicBezTo>
                  <a:cubicBezTo>
                    <a:pt x="18" y="10"/>
                    <a:pt x="9" y="14"/>
                    <a:pt x="0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5" name="Freeform 440"/>
            <p:cNvSpPr>
              <a:spLocks noEditPoints="1"/>
            </p:cNvSpPr>
            <p:nvPr/>
          </p:nvSpPr>
          <p:spPr bwMode="auto">
            <a:xfrm>
              <a:off x="5446583" y="2781137"/>
              <a:ext cx="238612" cy="208785"/>
            </a:xfrm>
            <a:custGeom>
              <a:avLst/>
              <a:gdLst>
                <a:gd name="T0" fmla="*/ 18 w 71"/>
                <a:gd name="T1" fmla="*/ 22 h 62"/>
                <a:gd name="T2" fmla="*/ 53 w 71"/>
                <a:gd name="T3" fmla="*/ 47 h 62"/>
                <a:gd name="T4" fmla="*/ 29 w 71"/>
                <a:gd name="T5" fmla="*/ 41 h 62"/>
                <a:gd name="T6" fmla="*/ 16 w 71"/>
                <a:gd name="T7" fmla="*/ 58 h 62"/>
                <a:gd name="T8" fmla="*/ 7 w 71"/>
                <a:gd name="T9" fmla="*/ 22 h 62"/>
                <a:gd name="T10" fmla="*/ 18 w 71"/>
                <a:gd name="T11" fmla="*/ 22 h 62"/>
                <a:gd name="T12" fmla="*/ 31 w 71"/>
                <a:gd name="T13" fmla="*/ 23 h 62"/>
                <a:gd name="T14" fmla="*/ 47 w 71"/>
                <a:gd name="T15" fmla="*/ 39 h 62"/>
                <a:gd name="T16" fmla="*/ 31 w 71"/>
                <a:gd name="T17" fmla="*/ 23 h 62"/>
                <a:gd name="T18" fmla="*/ 13 w 71"/>
                <a:gd name="T19" fmla="*/ 37 h 62"/>
                <a:gd name="T20" fmla="*/ 18 w 71"/>
                <a:gd name="T21" fmla="*/ 45 h 62"/>
                <a:gd name="T22" fmla="*/ 13 w 71"/>
                <a:gd name="T23" fmla="*/ 3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2">
                  <a:moveTo>
                    <a:pt x="18" y="22"/>
                  </a:moveTo>
                  <a:cubicBezTo>
                    <a:pt x="31" y="0"/>
                    <a:pt x="71" y="27"/>
                    <a:pt x="53" y="47"/>
                  </a:cubicBezTo>
                  <a:cubicBezTo>
                    <a:pt x="45" y="45"/>
                    <a:pt x="37" y="43"/>
                    <a:pt x="29" y="41"/>
                  </a:cubicBezTo>
                  <a:cubicBezTo>
                    <a:pt x="26" y="47"/>
                    <a:pt x="27" y="62"/>
                    <a:pt x="16" y="58"/>
                  </a:cubicBezTo>
                  <a:cubicBezTo>
                    <a:pt x="0" y="53"/>
                    <a:pt x="2" y="35"/>
                    <a:pt x="7" y="22"/>
                  </a:cubicBezTo>
                  <a:cubicBezTo>
                    <a:pt x="10" y="22"/>
                    <a:pt x="15" y="22"/>
                    <a:pt x="18" y="22"/>
                  </a:cubicBezTo>
                  <a:close/>
                  <a:moveTo>
                    <a:pt x="31" y="23"/>
                  </a:moveTo>
                  <a:cubicBezTo>
                    <a:pt x="33" y="30"/>
                    <a:pt x="40" y="35"/>
                    <a:pt x="47" y="39"/>
                  </a:cubicBezTo>
                  <a:cubicBezTo>
                    <a:pt x="48" y="29"/>
                    <a:pt x="39" y="25"/>
                    <a:pt x="31" y="23"/>
                  </a:cubicBezTo>
                  <a:close/>
                  <a:moveTo>
                    <a:pt x="13" y="37"/>
                  </a:moveTo>
                  <a:cubicBezTo>
                    <a:pt x="8" y="40"/>
                    <a:pt x="13" y="48"/>
                    <a:pt x="18" y="45"/>
                  </a:cubicBezTo>
                  <a:cubicBezTo>
                    <a:pt x="22" y="42"/>
                    <a:pt x="18" y="33"/>
                    <a:pt x="13" y="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6" name="Freeform 441"/>
            <p:cNvSpPr>
              <a:spLocks noEditPoints="1"/>
            </p:cNvSpPr>
            <p:nvPr/>
          </p:nvSpPr>
          <p:spPr bwMode="auto">
            <a:xfrm>
              <a:off x="5876712" y="2889454"/>
              <a:ext cx="135004" cy="131864"/>
            </a:xfrm>
            <a:custGeom>
              <a:avLst/>
              <a:gdLst>
                <a:gd name="T0" fmla="*/ 0 w 40"/>
                <a:gd name="T1" fmla="*/ 32 h 39"/>
                <a:gd name="T2" fmla="*/ 38 w 40"/>
                <a:gd name="T3" fmla="*/ 0 h 39"/>
                <a:gd name="T4" fmla="*/ 23 w 40"/>
                <a:gd name="T5" fmla="*/ 38 h 39"/>
                <a:gd name="T6" fmla="*/ 0 w 40"/>
                <a:gd name="T7" fmla="*/ 32 h 39"/>
                <a:gd name="T8" fmla="*/ 21 w 40"/>
                <a:gd name="T9" fmla="*/ 20 h 39"/>
                <a:gd name="T10" fmla="*/ 19 w 40"/>
                <a:gd name="T11" fmla="*/ 30 h 39"/>
                <a:gd name="T12" fmla="*/ 21 w 40"/>
                <a:gd name="T13" fmla="*/ 2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39">
                  <a:moveTo>
                    <a:pt x="0" y="32"/>
                  </a:moveTo>
                  <a:cubicBezTo>
                    <a:pt x="10" y="18"/>
                    <a:pt x="24" y="8"/>
                    <a:pt x="38" y="0"/>
                  </a:cubicBezTo>
                  <a:cubicBezTo>
                    <a:pt x="40" y="14"/>
                    <a:pt x="33" y="28"/>
                    <a:pt x="23" y="38"/>
                  </a:cubicBezTo>
                  <a:cubicBezTo>
                    <a:pt x="15" y="39"/>
                    <a:pt x="7" y="35"/>
                    <a:pt x="0" y="32"/>
                  </a:cubicBezTo>
                  <a:close/>
                  <a:moveTo>
                    <a:pt x="21" y="20"/>
                  </a:moveTo>
                  <a:cubicBezTo>
                    <a:pt x="16" y="20"/>
                    <a:pt x="12" y="30"/>
                    <a:pt x="19" y="30"/>
                  </a:cubicBezTo>
                  <a:cubicBezTo>
                    <a:pt x="24" y="30"/>
                    <a:pt x="28" y="20"/>
                    <a:pt x="21" y="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7" name="Freeform 442"/>
            <p:cNvSpPr/>
            <p:nvPr/>
          </p:nvSpPr>
          <p:spPr bwMode="auto">
            <a:xfrm>
              <a:off x="4627141" y="2960095"/>
              <a:ext cx="117736" cy="350068"/>
            </a:xfrm>
            <a:custGeom>
              <a:avLst/>
              <a:gdLst>
                <a:gd name="T0" fmla="*/ 24 w 35"/>
                <a:gd name="T1" fmla="*/ 0 h 104"/>
                <a:gd name="T2" fmla="*/ 27 w 35"/>
                <a:gd name="T3" fmla="*/ 22 h 104"/>
                <a:gd name="T4" fmla="*/ 22 w 35"/>
                <a:gd name="T5" fmla="*/ 66 h 104"/>
                <a:gd name="T6" fmla="*/ 12 w 35"/>
                <a:gd name="T7" fmla="*/ 103 h 104"/>
                <a:gd name="T8" fmla="*/ 0 w 35"/>
                <a:gd name="T9" fmla="*/ 104 h 104"/>
                <a:gd name="T10" fmla="*/ 15 w 35"/>
                <a:gd name="T11" fmla="*/ 50 h 104"/>
                <a:gd name="T12" fmla="*/ 24 w 35"/>
                <a:gd name="T13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04">
                  <a:moveTo>
                    <a:pt x="24" y="0"/>
                  </a:moveTo>
                  <a:cubicBezTo>
                    <a:pt x="35" y="3"/>
                    <a:pt x="28" y="14"/>
                    <a:pt x="27" y="22"/>
                  </a:cubicBezTo>
                  <a:cubicBezTo>
                    <a:pt x="21" y="36"/>
                    <a:pt x="27" y="52"/>
                    <a:pt x="22" y="66"/>
                  </a:cubicBezTo>
                  <a:cubicBezTo>
                    <a:pt x="18" y="78"/>
                    <a:pt x="17" y="91"/>
                    <a:pt x="12" y="103"/>
                  </a:cubicBezTo>
                  <a:cubicBezTo>
                    <a:pt x="9" y="103"/>
                    <a:pt x="3" y="104"/>
                    <a:pt x="0" y="104"/>
                  </a:cubicBezTo>
                  <a:cubicBezTo>
                    <a:pt x="6" y="86"/>
                    <a:pt x="11" y="69"/>
                    <a:pt x="15" y="50"/>
                  </a:cubicBezTo>
                  <a:cubicBezTo>
                    <a:pt x="14" y="33"/>
                    <a:pt x="16" y="16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8" name="Freeform 443"/>
            <p:cNvSpPr>
              <a:spLocks noEditPoints="1"/>
            </p:cNvSpPr>
            <p:nvPr/>
          </p:nvSpPr>
          <p:spPr bwMode="auto">
            <a:xfrm>
              <a:off x="3523562" y="3088820"/>
              <a:ext cx="91049" cy="174250"/>
            </a:xfrm>
            <a:custGeom>
              <a:avLst/>
              <a:gdLst>
                <a:gd name="T0" fmla="*/ 8 w 27"/>
                <a:gd name="T1" fmla="*/ 5 h 52"/>
                <a:gd name="T2" fmla="*/ 27 w 27"/>
                <a:gd name="T3" fmla="*/ 20 h 52"/>
                <a:gd name="T4" fmla="*/ 1 w 27"/>
                <a:gd name="T5" fmla="*/ 52 h 52"/>
                <a:gd name="T6" fmla="*/ 8 w 27"/>
                <a:gd name="T7" fmla="*/ 5 h 52"/>
                <a:gd name="T8" fmla="*/ 10 w 27"/>
                <a:gd name="T9" fmla="*/ 18 h 52"/>
                <a:gd name="T10" fmla="*/ 11 w 27"/>
                <a:gd name="T11" fmla="*/ 29 h 52"/>
                <a:gd name="T12" fmla="*/ 10 w 27"/>
                <a:gd name="T13" fmla="*/ 1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52">
                  <a:moveTo>
                    <a:pt x="8" y="5"/>
                  </a:moveTo>
                  <a:cubicBezTo>
                    <a:pt x="17" y="0"/>
                    <a:pt x="25" y="13"/>
                    <a:pt x="27" y="20"/>
                  </a:cubicBezTo>
                  <a:cubicBezTo>
                    <a:pt x="23" y="33"/>
                    <a:pt x="12" y="44"/>
                    <a:pt x="1" y="52"/>
                  </a:cubicBezTo>
                  <a:cubicBezTo>
                    <a:pt x="0" y="36"/>
                    <a:pt x="1" y="19"/>
                    <a:pt x="8" y="5"/>
                  </a:cubicBezTo>
                  <a:close/>
                  <a:moveTo>
                    <a:pt x="10" y="18"/>
                  </a:moveTo>
                  <a:cubicBezTo>
                    <a:pt x="7" y="23"/>
                    <a:pt x="7" y="26"/>
                    <a:pt x="11" y="29"/>
                  </a:cubicBezTo>
                  <a:cubicBezTo>
                    <a:pt x="22" y="31"/>
                    <a:pt x="20" y="8"/>
                    <a:pt x="10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9" name="Freeform 444"/>
            <p:cNvSpPr>
              <a:spLocks noEditPoints="1"/>
            </p:cNvSpPr>
            <p:nvPr/>
          </p:nvSpPr>
          <p:spPr bwMode="auto">
            <a:xfrm>
              <a:off x="4799820" y="3104518"/>
              <a:ext cx="638914" cy="605947"/>
            </a:xfrm>
            <a:custGeom>
              <a:avLst/>
              <a:gdLst>
                <a:gd name="T0" fmla="*/ 139 w 190"/>
                <a:gd name="T1" fmla="*/ 48 h 180"/>
                <a:gd name="T2" fmla="*/ 139 w 190"/>
                <a:gd name="T3" fmla="*/ 74 h 180"/>
                <a:gd name="T4" fmla="*/ 124 w 190"/>
                <a:gd name="T5" fmla="*/ 87 h 180"/>
                <a:gd name="T6" fmla="*/ 136 w 190"/>
                <a:gd name="T7" fmla="*/ 102 h 180"/>
                <a:gd name="T8" fmla="*/ 122 w 190"/>
                <a:gd name="T9" fmla="*/ 99 h 180"/>
                <a:gd name="T10" fmla="*/ 88 w 190"/>
                <a:gd name="T11" fmla="*/ 107 h 180"/>
                <a:gd name="T12" fmla="*/ 76 w 190"/>
                <a:gd name="T13" fmla="*/ 122 h 180"/>
                <a:gd name="T14" fmla="*/ 116 w 190"/>
                <a:gd name="T15" fmla="*/ 144 h 180"/>
                <a:gd name="T16" fmla="*/ 133 w 190"/>
                <a:gd name="T17" fmla="*/ 152 h 180"/>
                <a:gd name="T18" fmla="*/ 187 w 190"/>
                <a:gd name="T19" fmla="*/ 114 h 180"/>
                <a:gd name="T20" fmla="*/ 180 w 190"/>
                <a:gd name="T21" fmla="*/ 133 h 180"/>
                <a:gd name="T22" fmla="*/ 172 w 190"/>
                <a:gd name="T23" fmla="*/ 175 h 180"/>
                <a:gd name="T24" fmla="*/ 140 w 190"/>
                <a:gd name="T25" fmla="*/ 178 h 180"/>
                <a:gd name="T26" fmla="*/ 95 w 190"/>
                <a:gd name="T27" fmla="*/ 168 h 180"/>
                <a:gd name="T28" fmla="*/ 89 w 190"/>
                <a:gd name="T29" fmla="*/ 144 h 180"/>
                <a:gd name="T30" fmla="*/ 37 w 190"/>
                <a:gd name="T31" fmla="*/ 176 h 180"/>
                <a:gd name="T32" fmla="*/ 43 w 190"/>
                <a:gd name="T33" fmla="*/ 167 h 180"/>
                <a:gd name="T34" fmla="*/ 34 w 190"/>
                <a:gd name="T35" fmla="*/ 161 h 180"/>
                <a:gd name="T36" fmla="*/ 19 w 190"/>
                <a:gd name="T37" fmla="*/ 167 h 180"/>
                <a:gd name="T38" fmla="*/ 44 w 190"/>
                <a:gd name="T39" fmla="*/ 128 h 180"/>
                <a:gd name="T40" fmla="*/ 29 w 190"/>
                <a:gd name="T41" fmla="*/ 132 h 180"/>
                <a:gd name="T42" fmla="*/ 26 w 190"/>
                <a:gd name="T43" fmla="*/ 108 h 180"/>
                <a:gd name="T44" fmla="*/ 38 w 190"/>
                <a:gd name="T45" fmla="*/ 81 h 180"/>
                <a:gd name="T46" fmla="*/ 79 w 190"/>
                <a:gd name="T47" fmla="*/ 81 h 180"/>
                <a:gd name="T48" fmla="*/ 62 w 190"/>
                <a:gd name="T49" fmla="*/ 52 h 180"/>
                <a:gd name="T50" fmla="*/ 94 w 190"/>
                <a:gd name="T51" fmla="*/ 14 h 180"/>
                <a:gd name="T52" fmla="*/ 128 w 190"/>
                <a:gd name="T53" fmla="*/ 38 h 180"/>
                <a:gd name="T54" fmla="*/ 114 w 190"/>
                <a:gd name="T55" fmla="*/ 50 h 180"/>
                <a:gd name="T56" fmla="*/ 90 w 190"/>
                <a:gd name="T57" fmla="*/ 73 h 180"/>
                <a:gd name="T58" fmla="*/ 128 w 190"/>
                <a:gd name="T59" fmla="*/ 49 h 180"/>
                <a:gd name="T60" fmla="*/ 129 w 190"/>
                <a:gd name="T61" fmla="*/ 71 h 180"/>
                <a:gd name="T62" fmla="*/ 129 w 190"/>
                <a:gd name="T63" fmla="*/ 71 h 180"/>
                <a:gd name="T64" fmla="*/ 68 w 190"/>
                <a:gd name="T65" fmla="*/ 87 h 180"/>
                <a:gd name="T66" fmla="*/ 76 w 190"/>
                <a:gd name="T67" fmla="*/ 92 h 180"/>
                <a:gd name="T68" fmla="*/ 95 w 190"/>
                <a:gd name="T69" fmla="*/ 84 h 180"/>
                <a:gd name="T70" fmla="*/ 99 w 190"/>
                <a:gd name="T71" fmla="*/ 105 h 180"/>
                <a:gd name="T72" fmla="*/ 99 w 190"/>
                <a:gd name="T73" fmla="*/ 105 h 180"/>
                <a:gd name="T74" fmla="*/ 35 w 190"/>
                <a:gd name="T75" fmla="*/ 91 h 180"/>
                <a:gd name="T76" fmla="*/ 39 w 190"/>
                <a:gd name="T77" fmla="*/ 96 h 180"/>
                <a:gd name="T78" fmla="*/ 29 w 190"/>
                <a:gd name="T79" fmla="*/ 120 h 180"/>
                <a:gd name="T80" fmla="*/ 47 w 190"/>
                <a:gd name="T81" fmla="*/ 102 h 180"/>
                <a:gd name="T82" fmla="*/ 57 w 190"/>
                <a:gd name="T83" fmla="*/ 117 h 180"/>
                <a:gd name="T84" fmla="*/ 59 w 190"/>
                <a:gd name="T85" fmla="*/ 105 h 180"/>
                <a:gd name="T86" fmla="*/ 147 w 190"/>
                <a:gd name="T87" fmla="*/ 142 h 180"/>
                <a:gd name="T88" fmla="*/ 173 w 190"/>
                <a:gd name="T89" fmla="*/ 113 h 180"/>
                <a:gd name="T90" fmla="*/ 60 w 190"/>
                <a:gd name="T91" fmla="*/ 145 h 180"/>
                <a:gd name="T92" fmla="*/ 84 w 190"/>
                <a:gd name="T93" fmla="*/ 131 h 180"/>
                <a:gd name="T94" fmla="*/ 105 w 190"/>
                <a:gd name="T95" fmla="*/ 171 h 180"/>
                <a:gd name="T96" fmla="*/ 116 w 190"/>
                <a:gd name="T97" fmla="*/ 152 h 180"/>
                <a:gd name="T98" fmla="*/ 126 w 190"/>
                <a:gd name="T99" fmla="*/ 168 h 180"/>
                <a:gd name="T100" fmla="*/ 145 w 190"/>
                <a:gd name="T101" fmla="*/ 153 h 180"/>
                <a:gd name="T102" fmla="*/ 170 w 190"/>
                <a:gd name="T103" fmla="*/ 153 h 180"/>
                <a:gd name="T104" fmla="*/ 170 w 190"/>
                <a:gd name="T105" fmla="*/ 153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0" h="180">
                  <a:moveTo>
                    <a:pt x="94" y="14"/>
                  </a:moveTo>
                  <a:cubicBezTo>
                    <a:pt x="115" y="0"/>
                    <a:pt x="149" y="22"/>
                    <a:pt x="139" y="48"/>
                  </a:cubicBezTo>
                  <a:cubicBezTo>
                    <a:pt x="143" y="50"/>
                    <a:pt x="147" y="52"/>
                    <a:pt x="151" y="55"/>
                  </a:cubicBezTo>
                  <a:cubicBezTo>
                    <a:pt x="148" y="61"/>
                    <a:pt x="146" y="70"/>
                    <a:pt x="139" y="74"/>
                  </a:cubicBezTo>
                  <a:cubicBezTo>
                    <a:pt x="132" y="79"/>
                    <a:pt x="124" y="75"/>
                    <a:pt x="117" y="75"/>
                  </a:cubicBezTo>
                  <a:cubicBezTo>
                    <a:pt x="120" y="79"/>
                    <a:pt x="122" y="83"/>
                    <a:pt x="124" y="87"/>
                  </a:cubicBezTo>
                  <a:cubicBezTo>
                    <a:pt x="131" y="84"/>
                    <a:pt x="139" y="81"/>
                    <a:pt x="146" y="79"/>
                  </a:cubicBezTo>
                  <a:cubicBezTo>
                    <a:pt x="145" y="88"/>
                    <a:pt x="141" y="95"/>
                    <a:pt x="136" y="102"/>
                  </a:cubicBezTo>
                  <a:cubicBezTo>
                    <a:pt x="133" y="99"/>
                    <a:pt x="131" y="96"/>
                    <a:pt x="128" y="94"/>
                  </a:cubicBezTo>
                  <a:cubicBezTo>
                    <a:pt x="126" y="95"/>
                    <a:pt x="124" y="97"/>
                    <a:pt x="122" y="99"/>
                  </a:cubicBezTo>
                  <a:cubicBezTo>
                    <a:pt x="125" y="102"/>
                    <a:pt x="128" y="104"/>
                    <a:pt x="131" y="107"/>
                  </a:cubicBezTo>
                  <a:cubicBezTo>
                    <a:pt x="117" y="110"/>
                    <a:pt x="100" y="118"/>
                    <a:pt x="88" y="107"/>
                  </a:cubicBezTo>
                  <a:cubicBezTo>
                    <a:pt x="80" y="104"/>
                    <a:pt x="73" y="100"/>
                    <a:pt x="65" y="96"/>
                  </a:cubicBezTo>
                  <a:cubicBezTo>
                    <a:pt x="70" y="104"/>
                    <a:pt x="75" y="113"/>
                    <a:pt x="76" y="122"/>
                  </a:cubicBezTo>
                  <a:cubicBezTo>
                    <a:pt x="84" y="122"/>
                    <a:pt x="92" y="122"/>
                    <a:pt x="100" y="121"/>
                  </a:cubicBezTo>
                  <a:cubicBezTo>
                    <a:pt x="107" y="127"/>
                    <a:pt x="113" y="135"/>
                    <a:pt x="116" y="144"/>
                  </a:cubicBezTo>
                  <a:cubicBezTo>
                    <a:pt x="118" y="143"/>
                    <a:pt x="123" y="140"/>
                    <a:pt x="125" y="138"/>
                  </a:cubicBezTo>
                  <a:cubicBezTo>
                    <a:pt x="127" y="143"/>
                    <a:pt x="130" y="147"/>
                    <a:pt x="133" y="152"/>
                  </a:cubicBezTo>
                  <a:cubicBezTo>
                    <a:pt x="145" y="134"/>
                    <a:pt x="157" y="117"/>
                    <a:pt x="169" y="99"/>
                  </a:cubicBezTo>
                  <a:cubicBezTo>
                    <a:pt x="177" y="101"/>
                    <a:pt x="181" y="110"/>
                    <a:pt x="187" y="114"/>
                  </a:cubicBezTo>
                  <a:cubicBezTo>
                    <a:pt x="181" y="124"/>
                    <a:pt x="175" y="134"/>
                    <a:pt x="169" y="144"/>
                  </a:cubicBezTo>
                  <a:cubicBezTo>
                    <a:pt x="175" y="143"/>
                    <a:pt x="177" y="137"/>
                    <a:pt x="180" y="133"/>
                  </a:cubicBezTo>
                  <a:cubicBezTo>
                    <a:pt x="182" y="132"/>
                    <a:pt x="187" y="132"/>
                    <a:pt x="189" y="131"/>
                  </a:cubicBezTo>
                  <a:cubicBezTo>
                    <a:pt x="190" y="147"/>
                    <a:pt x="183" y="163"/>
                    <a:pt x="172" y="175"/>
                  </a:cubicBezTo>
                  <a:cubicBezTo>
                    <a:pt x="165" y="175"/>
                    <a:pt x="159" y="170"/>
                    <a:pt x="154" y="167"/>
                  </a:cubicBezTo>
                  <a:cubicBezTo>
                    <a:pt x="149" y="171"/>
                    <a:pt x="145" y="175"/>
                    <a:pt x="140" y="178"/>
                  </a:cubicBezTo>
                  <a:cubicBezTo>
                    <a:pt x="130" y="180"/>
                    <a:pt x="121" y="171"/>
                    <a:pt x="111" y="176"/>
                  </a:cubicBezTo>
                  <a:cubicBezTo>
                    <a:pt x="104" y="179"/>
                    <a:pt x="98" y="174"/>
                    <a:pt x="95" y="168"/>
                  </a:cubicBezTo>
                  <a:cubicBezTo>
                    <a:pt x="96" y="166"/>
                    <a:pt x="98" y="162"/>
                    <a:pt x="99" y="160"/>
                  </a:cubicBezTo>
                  <a:cubicBezTo>
                    <a:pt x="96" y="154"/>
                    <a:pt x="92" y="149"/>
                    <a:pt x="89" y="144"/>
                  </a:cubicBezTo>
                  <a:cubicBezTo>
                    <a:pt x="83" y="155"/>
                    <a:pt x="72" y="157"/>
                    <a:pt x="61" y="154"/>
                  </a:cubicBezTo>
                  <a:cubicBezTo>
                    <a:pt x="56" y="164"/>
                    <a:pt x="48" y="172"/>
                    <a:pt x="37" y="176"/>
                  </a:cubicBezTo>
                  <a:cubicBezTo>
                    <a:pt x="38" y="173"/>
                    <a:pt x="39" y="166"/>
                    <a:pt x="40" y="163"/>
                  </a:cubicBezTo>
                  <a:cubicBezTo>
                    <a:pt x="43" y="167"/>
                    <a:pt x="43" y="167"/>
                    <a:pt x="43" y="167"/>
                  </a:cubicBezTo>
                  <a:cubicBezTo>
                    <a:pt x="45" y="163"/>
                    <a:pt x="49" y="156"/>
                    <a:pt x="51" y="153"/>
                  </a:cubicBezTo>
                  <a:cubicBezTo>
                    <a:pt x="44" y="151"/>
                    <a:pt x="39" y="158"/>
                    <a:pt x="34" y="161"/>
                  </a:cubicBezTo>
                  <a:cubicBezTo>
                    <a:pt x="33" y="166"/>
                    <a:pt x="31" y="171"/>
                    <a:pt x="29" y="175"/>
                  </a:cubicBezTo>
                  <a:cubicBezTo>
                    <a:pt x="26" y="173"/>
                    <a:pt x="21" y="169"/>
                    <a:pt x="19" y="167"/>
                  </a:cubicBezTo>
                  <a:cubicBezTo>
                    <a:pt x="19" y="161"/>
                    <a:pt x="26" y="158"/>
                    <a:pt x="30" y="154"/>
                  </a:cubicBezTo>
                  <a:cubicBezTo>
                    <a:pt x="25" y="142"/>
                    <a:pt x="37" y="136"/>
                    <a:pt x="44" y="128"/>
                  </a:cubicBezTo>
                  <a:cubicBezTo>
                    <a:pt x="35" y="129"/>
                    <a:pt x="23" y="124"/>
                    <a:pt x="16" y="132"/>
                  </a:cubicBezTo>
                  <a:cubicBezTo>
                    <a:pt x="19" y="132"/>
                    <a:pt x="25" y="132"/>
                    <a:pt x="29" y="132"/>
                  </a:cubicBezTo>
                  <a:cubicBezTo>
                    <a:pt x="29" y="145"/>
                    <a:pt x="11" y="143"/>
                    <a:pt x="4" y="139"/>
                  </a:cubicBezTo>
                  <a:cubicBezTo>
                    <a:pt x="9" y="126"/>
                    <a:pt x="22" y="120"/>
                    <a:pt x="26" y="108"/>
                  </a:cubicBezTo>
                  <a:cubicBezTo>
                    <a:pt x="17" y="110"/>
                    <a:pt x="1" y="113"/>
                    <a:pt x="0" y="99"/>
                  </a:cubicBezTo>
                  <a:cubicBezTo>
                    <a:pt x="4" y="83"/>
                    <a:pt x="25" y="85"/>
                    <a:pt x="38" y="81"/>
                  </a:cubicBezTo>
                  <a:cubicBezTo>
                    <a:pt x="41" y="78"/>
                    <a:pt x="44" y="74"/>
                    <a:pt x="48" y="71"/>
                  </a:cubicBezTo>
                  <a:cubicBezTo>
                    <a:pt x="60" y="68"/>
                    <a:pt x="70" y="76"/>
                    <a:pt x="79" y="81"/>
                  </a:cubicBezTo>
                  <a:cubicBezTo>
                    <a:pt x="81" y="79"/>
                    <a:pt x="81" y="76"/>
                    <a:pt x="81" y="73"/>
                  </a:cubicBezTo>
                  <a:cubicBezTo>
                    <a:pt x="74" y="67"/>
                    <a:pt x="65" y="62"/>
                    <a:pt x="62" y="52"/>
                  </a:cubicBezTo>
                  <a:cubicBezTo>
                    <a:pt x="68" y="43"/>
                    <a:pt x="71" y="33"/>
                    <a:pt x="75" y="24"/>
                  </a:cubicBezTo>
                  <a:cubicBezTo>
                    <a:pt x="85" y="29"/>
                    <a:pt x="88" y="20"/>
                    <a:pt x="94" y="14"/>
                  </a:cubicBezTo>
                  <a:close/>
                  <a:moveTo>
                    <a:pt x="103" y="24"/>
                  </a:moveTo>
                  <a:cubicBezTo>
                    <a:pt x="110" y="31"/>
                    <a:pt x="118" y="38"/>
                    <a:pt x="128" y="38"/>
                  </a:cubicBezTo>
                  <a:cubicBezTo>
                    <a:pt x="124" y="28"/>
                    <a:pt x="115" y="21"/>
                    <a:pt x="103" y="24"/>
                  </a:cubicBezTo>
                  <a:close/>
                  <a:moveTo>
                    <a:pt x="114" y="50"/>
                  </a:moveTo>
                  <a:cubicBezTo>
                    <a:pt x="111" y="57"/>
                    <a:pt x="110" y="64"/>
                    <a:pt x="107" y="70"/>
                  </a:cubicBezTo>
                  <a:cubicBezTo>
                    <a:pt x="102" y="71"/>
                    <a:pt x="96" y="72"/>
                    <a:pt x="90" y="73"/>
                  </a:cubicBezTo>
                  <a:cubicBezTo>
                    <a:pt x="94" y="77"/>
                    <a:pt x="100" y="79"/>
                    <a:pt x="106" y="78"/>
                  </a:cubicBezTo>
                  <a:cubicBezTo>
                    <a:pt x="117" y="71"/>
                    <a:pt x="122" y="60"/>
                    <a:pt x="128" y="49"/>
                  </a:cubicBezTo>
                  <a:cubicBezTo>
                    <a:pt x="123" y="49"/>
                    <a:pt x="118" y="50"/>
                    <a:pt x="114" y="50"/>
                  </a:cubicBezTo>
                  <a:close/>
                  <a:moveTo>
                    <a:pt x="129" y="71"/>
                  </a:moveTo>
                  <a:cubicBezTo>
                    <a:pt x="136" y="68"/>
                    <a:pt x="140" y="62"/>
                    <a:pt x="139" y="55"/>
                  </a:cubicBezTo>
                  <a:cubicBezTo>
                    <a:pt x="134" y="58"/>
                    <a:pt x="126" y="63"/>
                    <a:pt x="129" y="71"/>
                  </a:cubicBezTo>
                  <a:close/>
                  <a:moveTo>
                    <a:pt x="47" y="80"/>
                  </a:moveTo>
                  <a:cubicBezTo>
                    <a:pt x="41" y="95"/>
                    <a:pt x="61" y="96"/>
                    <a:pt x="68" y="87"/>
                  </a:cubicBezTo>
                  <a:cubicBezTo>
                    <a:pt x="67" y="77"/>
                    <a:pt x="54" y="80"/>
                    <a:pt x="47" y="80"/>
                  </a:cubicBezTo>
                  <a:close/>
                  <a:moveTo>
                    <a:pt x="76" y="92"/>
                  </a:moveTo>
                  <a:cubicBezTo>
                    <a:pt x="80" y="94"/>
                    <a:pt x="85" y="96"/>
                    <a:pt x="89" y="98"/>
                  </a:cubicBezTo>
                  <a:cubicBezTo>
                    <a:pt x="91" y="94"/>
                    <a:pt x="94" y="89"/>
                    <a:pt x="95" y="84"/>
                  </a:cubicBezTo>
                  <a:cubicBezTo>
                    <a:pt x="88" y="86"/>
                    <a:pt x="82" y="88"/>
                    <a:pt x="76" y="92"/>
                  </a:cubicBezTo>
                  <a:close/>
                  <a:moveTo>
                    <a:pt x="99" y="105"/>
                  </a:moveTo>
                  <a:cubicBezTo>
                    <a:pt x="112" y="105"/>
                    <a:pt x="113" y="91"/>
                    <a:pt x="116" y="81"/>
                  </a:cubicBezTo>
                  <a:cubicBezTo>
                    <a:pt x="104" y="84"/>
                    <a:pt x="103" y="96"/>
                    <a:pt x="99" y="105"/>
                  </a:cubicBezTo>
                  <a:close/>
                  <a:moveTo>
                    <a:pt x="9" y="102"/>
                  </a:moveTo>
                  <a:cubicBezTo>
                    <a:pt x="18" y="101"/>
                    <a:pt x="30" y="101"/>
                    <a:pt x="35" y="91"/>
                  </a:cubicBezTo>
                  <a:cubicBezTo>
                    <a:pt x="26" y="93"/>
                    <a:pt x="11" y="90"/>
                    <a:pt x="9" y="102"/>
                  </a:cubicBezTo>
                  <a:close/>
                  <a:moveTo>
                    <a:pt x="39" y="96"/>
                  </a:moveTo>
                  <a:cubicBezTo>
                    <a:pt x="39" y="98"/>
                    <a:pt x="39" y="104"/>
                    <a:pt x="39" y="106"/>
                  </a:cubicBezTo>
                  <a:cubicBezTo>
                    <a:pt x="35" y="111"/>
                    <a:pt x="32" y="115"/>
                    <a:pt x="29" y="120"/>
                  </a:cubicBezTo>
                  <a:cubicBezTo>
                    <a:pt x="35" y="120"/>
                    <a:pt x="41" y="120"/>
                    <a:pt x="47" y="120"/>
                  </a:cubicBezTo>
                  <a:cubicBezTo>
                    <a:pt x="47" y="114"/>
                    <a:pt x="47" y="108"/>
                    <a:pt x="47" y="102"/>
                  </a:cubicBezTo>
                  <a:cubicBezTo>
                    <a:pt x="45" y="100"/>
                    <a:pt x="42" y="98"/>
                    <a:pt x="39" y="96"/>
                  </a:cubicBezTo>
                  <a:close/>
                  <a:moveTo>
                    <a:pt x="57" y="117"/>
                  </a:moveTo>
                  <a:cubicBezTo>
                    <a:pt x="58" y="123"/>
                    <a:pt x="61" y="128"/>
                    <a:pt x="66" y="131"/>
                  </a:cubicBezTo>
                  <a:cubicBezTo>
                    <a:pt x="67" y="122"/>
                    <a:pt x="67" y="111"/>
                    <a:pt x="59" y="105"/>
                  </a:cubicBezTo>
                  <a:cubicBezTo>
                    <a:pt x="50" y="104"/>
                    <a:pt x="57" y="113"/>
                    <a:pt x="57" y="117"/>
                  </a:cubicBezTo>
                  <a:close/>
                  <a:moveTo>
                    <a:pt x="147" y="142"/>
                  </a:moveTo>
                  <a:cubicBezTo>
                    <a:pt x="153" y="143"/>
                    <a:pt x="160" y="146"/>
                    <a:pt x="163" y="139"/>
                  </a:cubicBezTo>
                  <a:cubicBezTo>
                    <a:pt x="167" y="131"/>
                    <a:pt x="178" y="123"/>
                    <a:pt x="173" y="113"/>
                  </a:cubicBezTo>
                  <a:cubicBezTo>
                    <a:pt x="161" y="118"/>
                    <a:pt x="156" y="133"/>
                    <a:pt x="147" y="142"/>
                  </a:cubicBezTo>
                  <a:close/>
                  <a:moveTo>
                    <a:pt x="60" y="145"/>
                  </a:moveTo>
                  <a:cubicBezTo>
                    <a:pt x="66" y="146"/>
                    <a:pt x="71" y="146"/>
                    <a:pt x="76" y="147"/>
                  </a:cubicBezTo>
                  <a:cubicBezTo>
                    <a:pt x="80" y="142"/>
                    <a:pt x="82" y="136"/>
                    <a:pt x="84" y="131"/>
                  </a:cubicBezTo>
                  <a:cubicBezTo>
                    <a:pt x="74" y="131"/>
                    <a:pt x="65" y="136"/>
                    <a:pt x="60" y="145"/>
                  </a:cubicBezTo>
                  <a:close/>
                  <a:moveTo>
                    <a:pt x="105" y="171"/>
                  </a:moveTo>
                  <a:cubicBezTo>
                    <a:pt x="113" y="167"/>
                    <a:pt x="118" y="159"/>
                    <a:pt x="123" y="152"/>
                  </a:cubicBezTo>
                  <a:cubicBezTo>
                    <a:pt x="121" y="152"/>
                    <a:pt x="118" y="152"/>
                    <a:pt x="116" y="152"/>
                  </a:cubicBezTo>
                  <a:cubicBezTo>
                    <a:pt x="110" y="157"/>
                    <a:pt x="104" y="162"/>
                    <a:pt x="105" y="171"/>
                  </a:cubicBezTo>
                  <a:close/>
                  <a:moveTo>
                    <a:pt x="126" y="168"/>
                  </a:moveTo>
                  <a:cubicBezTo>
                    <a:pt x="130" y="168"/>
                    <a:pt x="137" y="170"/>
                    <a:pt x="141" y="170"/>
                  </a:cubicBezTo>
                  <a:cubicBezTo>
                    <a:pt x="143" y="165"/>
                    <a:pt x="148" y="160"/>
                    <a:pt x="145" y="153"/>
                  </a:cubicBezTo>
                  <a:cubicBezTo>
                    <a:pt x="137" y="154"/>
                    <a:pt x="130" y="160"/>
                    <a:pt x="126" y="168"/>
                  </a:cubicBezTo>
                  <a:close/>
                  <a:moveTo>
                    <a:pt x="170" y="153"/>
                  </a:moveTo>
                  <a:cubicBezTo>
                    <a:pt x="165" y="154"/>
                    <a:pt x="161" y="164"/>
                    <a:pt x="168" y="165"/>
                  </a:cubicBezTo>
                  <a:cubicBezTo>
                    <a:pt x="176" y="167"/>
                    <a:pt x="180" y="148"/>
                    <a:pt x="170" y="1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0" name="Freeform 445"/>
            <p:cNvSpPr/>
            <p:nvPr/>
          </p:nvSpPr>
          <p:spPr bwMode="auto">
            <a:xfrm>
              <a:off x="4536092" y="3289756"/>
              <a:ext cx="94189" cy="273147"/>
            </a:xfrm>
            <a:custGeom>
              <a:avLst/>
              <a:gdLst>
                <a:gd name="T0" fmla="*/ 4 w 28"/>
                <a:gd name="T1" fmla="*/ 2 h 81"/>
                <a:gd name="T2" fmla="*/ 12 w 28"/>
                <a:gd name="T3" fmla="*/ 0 h 81"/>
                <a:gd name="T4" fmla="*/ 16 w 28"/>
                <a:gd name="T5" fmla="*/ 37 h 81"/>
                <a:gd name="T6" fmla="*/ 27 w 28"/>
                <a:gd name="T7" fmla="*/ 55 h 81"/>
                <a:gd name="T8" fmla="*/ 27 w 28"/>
                <a:gd name="T9" fmla="*/ 79 h 81"/>
                <a:gd name="T10" fmla="*/ 13 w 28"/>
                <a:gd name="T11" fmla="*/ 53 h 81"/>
                <a:gd name="T12" fmla="*/ 4 w 28"/>
                <a:gd name="T13" fmla="*/ 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1">
                  <a:moveTo>
                    <a:pt x="4" y="2"/>
                  </a:moveTo>
                  <a:cubicBezTo>
                    <a:pt x="6" y="1"/>
                    <a:pt x="10" y="0"/>
                    <a:pt x="12" y="0"/>
                  </a:cubicBezTo>
                  <a:cubicBezTo>
                    <a:pt x="13" y="12"/>
                    <a:pt x="10" y="25"/>
                    <a:pt x="16" y="37"/>
                  </a:cubicBezTo>
                  <a:cubicBezTo>
                    <a:pt x="19" y="43"/>
                    <a:pt x="24" y="49"/>
                    <a:pt x="27" y="55"/>
                  </a:cubicBezTo>
                  <a:cubicBezTo>
                    <a:pt x="28" y="63"/>
                    <a:pt x="27" y="71"/>
                    <a:pt x="27" y="79"/>
                  </a:cubicBezTo>
                  <a:cubicBezTo>
                    <a:pt x="11" y="81"/>
                    <a:pt x="21" y="61"/>
                    <a:pt x="13" y="53"/>
                  </a:cubicBezTo>
                  <a:cubicBezTo>
                    <a:pt x="0" y="39"/>
                    <a:pt x="3" y="19"/>
                    <a:pt x="4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Freeform 446"/>
            <p:cNvSpPr>
              <a:spLocks noEditPoints="1"/>
            </p:cNvSpPr>
            <p:nvPr/>
          </p:nvSpPr>
          <p:spPr bwMode="auto">
            <a:xfrm>
              <a:off x="4118521" y="3404353"/>
              <a:ext cx="178959" cy="167970"/>
            </a:xfrm>
            <a:custGeom>
              <a:avLst/>
              <a:gdLst>
                <a:gd name="T0" fmla="*/ 5 w 53"/>
                <a:gd name="T1" fmla="*/ 18 h 50"/>
                <a:gd name="T2" fmla="*/ 26 w 53"/>
                <a:gd name="T3" fmla="*/ 0 h 50"/>
                <a:gd name="T4" fmla="*/ 52 w 53"/>
                <a:gd name="T5" fmla="*/ 49 h 50"/>
                <a:gd name="T6" fmla="*/ 30 w 53"/>
                <a:gd name="T7" fmla="*/ 47 h 50"/>
                <a:gd name="T8" fmla="*/ 5 w 53"/>
                <a:gd name="T9" fmla="*/ 18 h 50"/>
                <a:gd name="T10" fmla="*/ 11 w 53"/>
                <a:gd name="T11" fmla="*/ 17 h 50"/>
                <a:gd name="T12" fmla="*/ 26 w 53"/>
                <a:gd name="T13" fmla="*/ 38 h 50"/>
                <a:gd name="T14" fmla="*/ 40 w 53"/>
                <a:gd name="T15" fmla="*/ 24 h 50"/>
                <a:gd name="T16" fmla="*/ 11 w 53"/>
                <a:gd name="T17" fmla="*/ 1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0">
                  <a:moveTo>
                    <a:pt x="5" y="18"/>
                  </a:moveTo>
                  <a:cubicBezTo>
                    <a:pt x="4" y="6"/>
                    <a:pt x="18" y="5"/>
                    <a:pt x="26" y="0"/>
                  </a:cubicBezTo>
                  <a:cubicBezTo>
                    <a:pt x="48" y="6"/>
                    <a:pt x="53" y="29"/>
                    <a:pt x="52" y="49"/>
                  </a:cubicBezTo>
                  <a:cubicBezTo>
                    <a:pt x="44" y="47"/>
                    <a:pt x="37" y="43"/>
                    <a:pt x="30" y="47"/>
                  </a:cubicBezTo>
                  <a:cubicBezTo>
                    <a:pt x="15" y="50"/>
                    <a:pt x="0" y="33"/>
                    <a:pt x="5" y="18"/>
                  </a:cubicBezTo>
                  <a:close/>
                  <a:moveTo>
                    <a:pt x="11" y="17"/>
                  </a:moveTo>
                  <a:cubicBezTo>
                    <a:pt x="12" y="25"/>
                    <a:pt x="16" y="36"/>
                    <a:pt x="26" y="38"/>
                  </a:cubicBezTo>
                  <a:cubicBezTo>
                    <a:pt x="33" y="36"/>
                    <a:pt x="46" y="34"/>
                    <a:pt x="40" y="24"/>
                  </a:cubicBezTo>
                  <a:cubicBezTo>
                    <a:pt x="35" y="11"/>
                    <a:pt x="22" y="10"/>
                    <a:pt x="11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2" name="Freeform 447"/>
            <p:cNvSpPr>
              <a:spLocks noEditPoints="1"/>
            </p:cNvSpPr>
            <p:nvPr/>
          </p:nvSpPr>
          <p:spPr bwMode="auto">
            <a:xfrm>
              <a:off x="5179715" y="3451447"/>
              <a:ext cx="131864" cy="114597"/>
            </a:xfrm>
            <a:custGeom>
              <a:avLst/>
              <a:gdLst>
                <a:gd name="T0" fmla="*/ 0 w 39"/>
                <a:gd name="T1" fmla="*/ 24 h 34"/>
                <a:gd name="T2" fmla="*/ 39 w 39"/>
                <a:gd name="T3" fmla="*/ 0 h 34"/>
                <a:gd name="T4" fmla="*/ 20 w 39"/>
                <a:gd name="T5" fmla="*/ 34 h 34"/>
                <a:gd name="T6" fmla="*/ 0 w 39"/>
                <a:gd name="T7" fmla="*/ 24 h 34"/>
                <a:gd name="T8" fmla="*/ 16 w 39"/>
                <a:gd name="T9" fmla="*/ 18 h 34"/>
                <a:gd name="T10" fmla="*/ 22 w 39"/>
                <a:gd name="T11" fmla="*/ 24 h 34"/>
                <a:gd name="T12" fmla="*/ 16 w 39"/>
                <a:gd name="T13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4">
                  <a:moveTo>
                    <a:pt x="0" y="24"/>
                  </a:moveTo>
                  <a:cubicBezTo>
                    <a:pt x="11" y="14"/>
                    <a:pt x="23" y="2"/>
                    <a:pt x="39" y="0"/>
                  </a:cubicBezTo>
                  <a:cubicBezTo>
                    <a:pt x="36" y="13"/>
                    <a:pt x="29" y="25"/>
                    <a:pt x="20" y="34"/>
                  </a:cubicBezTo>
                  <a:cubicBezTo>
                    <a:pt x="13" y="32"/>
                    <a:pt x="6" y="29"/>
                    <a:pt x="0" y="24"/>
                  </a:cubicBezTo>
                  <a:close/>
                  <a:moveTo>
                    <a:pt x="16" y="18"/>
                  </a:moveTo>
                  <a:cubicBezTo>
                    <a:pt x="13" y="24"/>
                    <a:pt x="15" y="26"/>
                    <a:pt x="22" y="24"/>
                  </a:cubicBezTo>
                  <a:cubicBezTo>
                    <a:pt x="24" y="17"/>
                    <a:pt x="22" y="15"/>
                    <a:pt x="16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3" name="Freeform 448"/>
            <p:cNvSpPr/>
            <p:nvPr/>
          </p:nvSpPr>
          <p:spPr bwMode="auto">
            <a:xfrm>
              <a:off x="3865781" y="4236353"/>
              <a:ext cx="158552" cy="208785"/>
            </a:xfrm>
            <a:custGeom>
              <a:avLst/>
              <a:gdLst>
                <a:gd name="T0" fmla="*/ 21 w 47"/>
                <a:gd name="T1" fmla="*/ 10 h 62"/>
                <a:gd name="T2" fmla="*/ 47 w 47"/>
                <a:gd name="T3" fmla="*/ 0 h 62"/>
                <a:gd name="T4" fmla="*/ 47 w 47"/>
                <a:gd name="T5" fmla="*/ 62 h 62"/>
                <a:gd name="T6" fmla="*/ 32 w 47"/>
                <a:gd name="T7" fmla="*/ 62 h 62"/>
                <a:gd name="T8" fmla="*/ 32 w 47"/>
                <a:gd name="T9" fmla="*/ 16 h 62"/>
                <a:gd name="T10" fmla="*/ 2 w 47"/>
                <a:gd name="T11" fmla="*/ 25 h 62"/>
                <a:gd name="T12" fmla="*/ 21 w 47"/>
                <a:gd name="T13" fmla="*/ 1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62">
                  <a:moveTo>
                    <a:pt x="21" y="10"/>
                  </a:moveTo>
                  <a:cubicBezTo>
                    <a:pt x="30" y="7"/>
                    <a:pt x="38" y="2"/>
                    <a:pt x="47" y="0"/>
                  </a:cubicBezTo>
                  <a:cubicBezTo>
                    <a:pt x="47" y="21"/>
                    <a:pt x="47" y="41"/>
                    <a:pt x="47" y="62"/>
                  </a:cubicBezTo>
                  <a:cubicBezTo>
                    <a:pt x="42" y="62"/>
                    <a:pt x="37" y="62"/>
                    <a:pt x="32" y="62"/>
                  </a:cubicBezTo>
                  <a:cubicBezTo>
                    <a:pt x="32" y="47"/>
                    <a:pt x="32" y="31"/>
                    <a:pt x="32" y="16"/>
                  </a:cubicBezTo>
                  <a:cubicBezTo>
                    <a:pt x="22" y="20"/>
                    <a:pt x="12" y="22"/>
                    <a:pt x="2" y="25"/>
                  </a:cubicBezTo>
                  <a:cubicBezTo>
                    <a:pt x="0" y="13"/>
                    <a:pt x="13" y="14"/>
                    <a:pt x="21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4" name="Freeform 449"/>
            <p:cNvSpPr>
              <a:spLocks noEditPoints="1"/>
            </p:cNvSpPr>
            <p:nvPr/>
          </p:nvSpPr>
          <p:spPr bwMode="auto">
            <a:xfrm>
              <a:off x="4193872" y="4239492"/>
              <a:ext cx="291985" cy="226053"/>
            </a:xfrm>
            <a:custGeom>
              <a:avLst/>
              <a:gdLst>
                <a:gd name="T0" fmla="*/ 3 w 87"/>
                <a:gd name="T1" fmla="*/ 14 h 67"/>
                <a:gd name="T2" fmla="*/ 40 w 87"/>
                <a:gd name="T3" fmla="*/ 0 h 67"/>
                <a:gd name="T4" fmla="*/ 76 w 87"/>
                <a:gd name="T5" fmla="*/ 14 h 67"/>
                <a:gd name="T6" fmla="*/ 61 w 87"/>
                <a:gd name="T7" fmla="*/ 59 h 67"/>
                <a:gd name="T8" fmla="*/ 3 w 87"/>
                <a:gd name="T9" fmla="*/ 47 h 67"/>
                <a:gd name="T10" fmla="*/ 16 w 87"/>
                <a:gd name="T11" fmla="*/ 46 h 67"/>
                <a:gd name="T12" fmla="*/ 68 w 87"/>
                <a:gd name="T13" fmla="*/ 35 h 67"/>
                <a:gd name="T14" fmla="*/ 6 w 87"/>
                <a:gd name="T15" fmla="*/ 32 h 67"/>
                <a:gd name="T16" fmla="*/ 3 w 87"/>
                <a:gd name="T17" fmla="*/ 14 h 67"/>
                <a:gd name="T18" fmla="*/ 25 w 87"/>
                <a:gd name="T19" fmla="*/ 11 h 67"/>
                <a:gd name="T20" fmla="*/ 22 w 87"/>
                <a:gd name="T21" fmla="*/ 29 h 67"/>
                <a:gd name="T22" fmla="*/ 63 w 87"/>
                <a:gd name="T23" fmla="*/ 25 h 67"/>
                <a:gd name="T24" fmla="*/ 25 w 87"/>
                <a:gd name="T25" fmla="*/ 1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67">
                  <a:moveTo>
                    <a:pt x="3" y="14"/>
                  </a:moveTo>
                  <a:cubicBezTo>
                    <a:pt x="11" y="3"/>
                    <a:pt x="27" y="0"/>
                    <a:pt x="40" y="0"/>
                  </a:cubicBezTo>
                  <a:cubicBezTo>
                    <a:pt x="53" y="0"/>
                    <a:pt x="68" y="3"/>
                    <a:pt x="76" y="14"/>
                  </a:cubicBezTo>
                  <a:cubicBezTo>
                    <a:pt x="87" y="29"/>
                    <a:pt x="79" y="53"/>
                    <a:pt x="61" y="59"/>
                  </a:cubicBezTo>
                  <a:cubicBezTo>
                    <a:pt x="42" y="65"/>
                    <a:pt x="14" y="67"/>
                    <a:pt x="3" y="47"/>
                  </a:cubicBezTo>
                  <a:cubicBezTo>
                    <a:pt x="6" y="47"/>
                    <a:pt x="13" y="47"/>
                    <a:pt x="16" y="46"/>
                  </a:cubicBezTo>
                  <a:cubicBezTo>
                    <a:pt x="31" y="63"/>
                    <a:pt x="61" y="57"/>
                    <a:pt x="68" y="35"/>
                  </a:cubicBezTo>
                  <a:cubicBezTo>
                    <a:pt x="48" y="41"/>
                    <a:pt x="24" y="46"/>
                    <a:pt x="6" y="32"/>
                  </a:cubicBezTo>
                  <a:cubicBezTo>
                    <a:pt x="0" y="28"/>
                    <a:pt x="1" y="20"/>
                    <a:pt x="3" y="14"/>
                  </a:cubicBezTo>
                  <a:close/>
                  <a:moveTo>
                    <a:pt x="25" y="11"/>
                  </a:moveTo>
                  <a:cubicBezTo>
                    <a:pt x="17" y="13"/>
                    <a:pt x="13" y="24"/>
                    <a:pt x="22" y="29"/>
                  </a:cubicBezTo>
                  <a:cubicBezTo>
                    <a:pt x="33" y="36"/>
                    <a:pt x="53" y="37"/>
                    <a:pt x="63" y="25"/>
                  </a:cubicBezTo>
                  <a:cubicBezTo>
                    <a:pt x="66" y="5"/>
                    <a:pt x="37" y="4"/>
                    <a:pt x="25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5" name="Freeform 450"/>
            <p:cNvSpPr/>
            <p:nvPr/>
          </p:nvSpPr>
          <p:spPr bwMode="auto">
            <a:xfrm>
              <a:off x="4543940" y="4239492"/>
              <a:ext cx="282566" cy="208785"/>
            </a:xfrm>
            <a:custGeom>
              <a:avLst/>
              <a:gdLst>
                <a:gd name="T0" fmla="*/ 4 w 84"/>
                <a:gd name="T1" fmla="*/ 20 h 62"/>
                <a:gd name="T2" fmla="*/ 40 w 84"/>
                <a:gd name="T3" fmla="*/ 0 h 62"/>
                <a:gd name="T4" fmla="*/ 82 w 84"/>
                <a:gd name="T5" fmla="*/ 14 h 62"/>
                <a:gd name="T6" fmla="*/ 72 w 84"/>
                <a:gd name="T7" fmla="*/ 30 h 62"/>
                <a:gd name="T8" fmla="*/ 23 w 84"/>
                <a:gd name="T9" fmla="*/ 53 h 62"/>
                <a:gd name="T10" fmla="*/ 81 w 84"/>
                <a:gd name="T11" fmla="*/ 54 h 62"/>
                <a:gd name="T12" fmla="*/ 83 w 84"/>
                <a:gd name="T13" fmla="*/ 59 h 62"/>
                <a:gd name="T14" fmla="*/ 80 w 84"/>
                <a:gd name="T15" fmla="*/ 61 h 62"/>
                <a:gd name="T16" fmla="*/ 0 w 84"/>
                <a:gd name="T17" fmla="*/ 60 h 62"/>
                <a:gd name="T18" fmla="*/ 69 w 84"/>
                <a:gd name="T19" fmla="*/ 18 h 62"/>
                <a:gd name="T20" fmla="*/ 24 w 84"/>
                <a:gd name="T21" fmla="*/ 14 h 62"/>
                <a:gd name="T22" fmla="*/ 4 w 84"/>
                <a:gd name="T23" fmla="*/ 2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4" h="62">
                  <a:moveTo>
                    <a:pt x="4" y="20"/>
                  </a:moveTo>
                  <a:cubicBezTo>
                    <a:pt x="7" y="3"/>
                    <a:pt x="27" y="1"/>
                    <a:pt x="40" y="0"/>
                  </a:cubicBezTo>
                  <a:cubicBezTo>
                    <a:pt x="55" y="0"/>
                    <a:pt x="72" y="1"/>
                    <a:pt x="82" y="14"/>
                  </a:cubicBezTo>
                  <a:cubicBezTo>
                    <a:pt x="84" y="21"/>
                    <a:pt x="77" y="26"/>
                    <a:pt x="72" y="30"/>
                  </a:cubicBezTo>
                  <a:cubicBezTo>
                    <a:pt x="57" y="39"/>
                    <a:pt x="39" y="45"/>
                    <a:pt x="23" y="53"/>
                  </a:cubicBezTo>
                  <a:cubicBezTo>
                    <a:pt x="42" y="54"/>
                    <a:pt x="62" y="53"/>
                    <a:pt x="81" y="54"/>
                  </a:cubicBezTo>
                  <a:cubicBezTo>
                    <a:pt x="83" y="59"/>
                    <a:pt x="83" y="59"/>
                    <a:pt x="83" y="59"/>
                  </a:cubicBezTo>
                  <a:cubicBezTo>
                    <a:pt x="80" y="61"/>
                    <a:pt x="80" y="61"/>
                    <a:pt x="80" y="61"/>
                  </a:cubicBezTo>
                  <a:cubicBezTo>
                    <a:pt x="53" y="62"/>
                    <a:pt x="27" y="62"/>
                    <a:pt x="0" y="60"/>
                  </a:cubicBezTo>
                  <a:cubicBezTo>
                    <a:pt x="17" y="37"/>
                    <a:pt x="50" y="38"/>
                    <a:pt x="69" y="18"/>
                  </a:cubicBezTo>
                  <a:cubicBezTo>
                    <a:pt x="58" y="5"/>
                    <a:pt x="36" y="3"/>
                    <a:pt x="24" y="14"/>
                  </a:cubicBezTo>
                  <a:cubicBezTo>
                    <a:pt x="19" y="20"/>
                    <a:pt x="12" y="20"/>
                    <a:pt x="4" y="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6" name="Freeform 451"/>
            <p:cNvSpPr/>
            <p:nvPr/>
          </p:nvSpPr>
          <p:spPr bwMode="auto">
            <a:xfrm>
              <a:off x="4947383" y="4236353"/>
              <a:ext cx="158552" cy="208785"/>
            </a:xfrm>
            <a:custGeom>
              <a:avLst/>
              <a:gdLst>
                <a:gd name="T0" fmla="*/ 16 w 47"/>
                <a:gd name="T1" fmla="*/ 13 h 62"/>
                <a:gd name="T2" fmla="*/ 47 w 47"/>
                <a:gd name="T3" fmla="*/ 0 h 62"/>
                <a:gd name="T4" fmla="*/ 47 w 47"/>
                <a:gd name="T5" fmla="*/ 62 h 62"/>
                <a:gd name="T6" fmla="*/ 33 w 47"/>
                <a:gd name="T7" fmla="*/ 62 h 62"/>
                <a:gd name="T8" fmla="*/ 33 w 47"/>
                <a:gd name="T9" fmla="*/ 16 h 62"/>
                <a:gd name="T10" fmla="*/ 2 w 47"/>
                <a:gd name="T11" fmla="*/ 25 h 62"/>
                <a:gd name="T12" fmla="*/ 16 w 47"/>
                <a:gd name="T13" fmla="*/ 1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62">
                  <a:moveTo>
                    <a:pt x="16" y="13"/>
                  </a:moveTo>
                  <a:cubicBezTo>
                    <a:pt x="27" y="9"/>
                    <a:pt x="36" y="2"/>
                    <a:pt x="47" y="0"/>
                  </a:cubicBezTo>
                  <a:cubicBezTo>
                    <a:pt x="47" y="21"/>
                    <a:pt x="47" y="42"/>
                    <a:pt x="47" y="62"/>
                  </a:cubicBezTo>
                  <a:cubicBezTo>
                    <a:pt x="43" y="62"/>
                    <a:pt x="38" y="62"/>
                    <a:pt x="33" y="62"/>
                  </a:cubicBezTo>
                  <a:cubicBezTo>
                    <a:pt x="33" y="47"/>
                    <a:pt x="33" y="32"/>
                    <a:pt x="33" y="16"/>
                  </a:cubicBezTo>
                  <a:cubicBezTo>
                    <a:pt x="23" y="19"/>
                    <a:pt x="12" y="23"/>
                    <a:pt x="2" y="25"/>
                  </a:cubicBezTo>
                  <a:cubicBezTo>
                    <a:pt x="0" y="15"/>
                    <a:pt x="10" y="15"/>
                    <a:pt x="16" y="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7" name="Freeform 452"/>
            <p:cNvSpPr/>
            <p:nvPr/>
          </p:nvSpPr>
          <p:spPr bwMode="auto">
            <a:xfrm>
              <a:off x="3344603" y="4613108"/>
              <a:ext cx="67502" cy="91049"/>
            </a:xfrm>
            <a:custGeom>
              <a:avLst/>
              <a:gdLst>
                <a:gd name="T0" fmla="*/ 1 w 20"/>
                <a:gd name="T1" fmla="*/ 13 h 27"/>
                <a:gd name="T2" fmla="*/ 20 w 20"/>
                <a:gd name="T3" fmla="*/ 0 h 27"/>
                <a:gd name="T4" fmla="*/ 17 w 20"/>
                <a:gd name="T5" fmla="*/ 27 h 27"/>
                <a:gd name="T6" fmla="*/ 1 w 20"/>
                <a:gd name="T7" fmla="*/ 1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7">
                  <a:moveTo>
                    <a:pt x="1" y="13"/>
                  </a:moveTo>
                  <a:cubicBezTo>
                    <a:pt x="7" y="8"/>
                    <a:pt x="13" y="4"/>
                    <a:pt x="20" y="0"/>
                  </a:cubicBezTo>
                  <a:cubicBezTo>
                    <a:pt x="19" y="9"/>
                    <a:pt x="18" y="18"/>
                    <a:pt x="17" y="27"/>
                  </a:cubicBezTo>
                  <a:cubicBezTo>
                    <a:pt x="12" y="22"/>
                    <a:pt x="0" y="21"/>
                    <a:pt x="1" y="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8" name="椭圆 527"/>
            <p:cNvSpPr/>
            <p:nvPr/>
          </p:nvSpPr>
          <p:spPr>
            <a:xfrm>
              <a:off x="2774340" y="1201908"/>
              <a:ext cx="3474060" cy="3474060"/>
            </a:xfrm>
            <a:prstGeom prst="ellipse">
              <a:avLst/>
            </a:prstGeom>
            <a:pattFill prst="lgGrid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29" name="文本框 528"/>
          <p:cNvSpPr txBox="1"/>
          <p:nvPr/>
        </p:nvSpPr>
        <p:spPr>
          <a:xfrm>
            <a:off x="-855949" y="1114379"/>
            <a:ext cx="2287282" cy="4707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2</a:t>
            </a:r>
            <a:endParaRPr lang="en-US" altLang="zh-CN" sz="300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532" name="组合 531"/>
          <p:cNvGrpSpPr/>
          <p:nvPr/>
        </p:nvGrpSpPr>
        <p:grpSpPr>
          <a:xfrm>
            <a:off x="4132661" y="2704218"/>
            <a:ext cx="7110602" cy="1553941"/>
            <a:chOff x="4132661" y="3013502"/>
            <a:chExt cx="7110602" cy="1553941"/>
          </a:xfrm>
        </p:grpSpPr>
        <p:sp>
          <p:nvSpPr>
            <p:cNvPr id="530" name="文本框 529"/>
            <p:cNvSpPr txBox="1"/>
            <p:nvPr/>
          </p:nvSpPr>
          <p:spPr>
            <a:xfrm>
              <a:off x="4142718" y="3013502"/>
              <a:ext cx="5105611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b="1" dirty="0">
                  <a:solidFill>
                    <a:schemeClr val="accent1"/>
                  </a:solidFill>
                  <a:latin typeface="+mj-ea"/>
                  <a:ea typeface="+mj-ea"/>
                </a:rPr>
                <a:t>DFD(</a:t>
              </a:r>
              <a:r>
                <a:rPr lang="zh-CN" altLang="en-US" sz="4800" b="1" dirty="0">
                  <a:solidFill>
                    <a:schemeClr val="accent1"/>
                  </a:solidFill>
                  <a:latin typeface="+mj-ea"/>
                  <a:ea typeface="+mj-ea"/>
                </a:rPr>
                <a:t>见图片</a:t>
              </a:r>
              <a:r>
                <a:rPr lang="en-US" altLang="zh-CN" sz="4800" b="1" dirty="0">
                  <a:solidFill>
                    <a:schemeClr val="accent1"/>
                  </a:solidFill>
                  <a:latin typeface="+mj-ea"/>
                  <a:ea typeface="+mj-ea"/>
                </a:rPr>
                <a:t>)</a:t>
              </a:r>
              <a:endParaRPr lang="en-US" altLang="zh-CN" sz="48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31" name="文本框 530"/>
            <p:cNvSpPr txBox="1"/>
            <p:nvPr/>
          </p:nvSpPr>
          <p:spPr>
            <a:xfrm>
              <a:off x="4132661" y="3878292"/>
              <a:ext cx="7110602" cy="689151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数据流图</a:t>
              </a:r>
              <a:endPara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cxnSp>
        <p:nvCxnSpPr>
          <p:cNvPr id="534" name="直接连接符 533"/>
          <p:cNvCxnSpPr/>
          <p:nvPr/>
        </p:nvCxnSpPr>
        <p:spPr>
          <a:xfrm>
            <a:off x="4287861" y="4434039"/>
            <a:ext cx="766053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6" name="组合 495"/>
          <p:cNvGrpSpPr/>
          <p:nvPr/>
        </p:nvGrpSpPr>
        <p:grpSpPr>
          <a:xfrm>
            <a:off x="-3185162" y="-57998"/>
            <a:ext cx="6929848" cy="6945090"/>
            <a:chOff x="1994564" y="454676"/>
            <a:chExt cx="4990436" cy="5001420"/>
          </a:xfrm>
        </p:grpSpPr>
        <p:sp>
          <p:nvSpPr>
            <p:cNvPr id="497" name="Freeform 422"/>
            <p:cNvSpPr>
              <a:spLocks noEditPoints="1"/>
            </p:cNvSpPr>
            <p:nvPr/>
          </p:nvSpPr>
          <p:spPr bwMode="auto">
            <a:xfrm>
              <a:off x="1994564" y="454676"/>
              <a:ext cx="4990436" cy="5001420"/>
            </a:xfrm>
            <a:custGeom>
              <a:avLst/>
              <a:gdLst>
                <a:gd name="T0" fmla="*/ 675 w 1482"/>
                <a:gd name="T1" fmla="*/ 13 h 1485"/>
                <a:gd name="T2" fmla="*/ 1075 w 1482"/>
                <a:gd name="T3" fmla="*/ 88 h 1485"/>
                <a:gd name="T4" fmla="*/ 1399 w 1482"/>
                <a:gd name="T5" fmla="*/ 408 h 1485"/>
                <a:gd name="T6" fmla="*/ 1481 w 1482"/>
                <a:gd name="T7" fmla="*/ 750 h 1485"/>
                <a:gd name="T8" fmla="*/ 1381 w 1482"/>
                <a:gd name="T9" fmla="*/ 1118 h 1485"/>
                <a:gd name="T10" fmla="*/ 1149 w 1482"/>
                <a:gd name="T11" fmla="*/ 1362 h 1485"/>
                <a:gd name="T12" fmla="*/ 761 w 1482"/>
                <a:gd name="T13" fmla="*/ 1482 h 1485"/>
                <a:gd name="T14" fmla="*/ 412 w 1482"/>
                <a:gd name="T15" fmla="*/ 1403 h 1485"/>
                <a:gd name="T16" fmla="*/ 95 w 1482"/>
                <a:gd name="T17" fmla="*/ 1092 h 1485"/>
                <a:gd name="T18" fmla="*/ 12 w 1482"/>
                <a:gd name="T19" fmla="*/ 682 h 1485"/>
                <a:gd name="T20" fmla="*/ 166 w 1482"/>
                <a:gd name="T21" fmla="*/ 291 h 1485"/>
                <a:gd name="T22" fmla="*/ 675 w 1482"/>
                <a:gd name="T23" fmla="*/ 13 h 1485"/>
                <a:gd name="T24" fmla="*/ 708 w 1482"/>
                <a:gd name="T25" fmla="*/ 38 h 1485"/>
                <a:gd name="T26" fmla="*/ 394 w 1482"/>
                <a:gd name="T27" fmla="*/ 131 h 1485"/>
                <a:gd name="T28" fmla="*/ 90 w 1482"/>
                <a:gd name="T29" fmla="*/ 476 h 1485"/>
                <a:gd name="T30" fmla="*/ 66 w 1482"/>
                <a:gd name="T31" fmla="*/ 949 h 1485"/>
                <a:gd name="T32" fmla="*/ 294 w 1482"/>
                <a:gd name="T33" fmla="*/ 1293 h 1485"/>
                <a:gd name="T34" fmla="*/ 685 w 1482"/>
                <a:gd name="T35" fmla="*/ 1452 h 1485"/>
                <a:gd name="T36" fmla="*/ 1127 w 1482"/>
                <a:gd name="T37" fmla="*/ 1344 h 1485"/>
                <a:gd name="T38" fmla="*/ 1387 w 1482"/>
                <a:gd name="T39" fmla="*/ 1048 h 1485"/>
                <a:gd name="T40" fmla="*/ 1407 w 1482"/>
                <a:gd name="T41" fmla="*/ 493 h 1485"/>
                <a:gd name="T42" fmla="*/ 1191 w 1482"/>
                <a:gd name="T43" fmla="*/ 195 h 1485"/>
                <a:gd name="T44" fmla="*/ 813 w 1482"/>
                <a:gd name="T45" fmla="*/ 40 h 1485"/>
                <a:gd name="T46" fmla="*/ 708 w 1482"/>
                <a:gd name="T47" fmla="*/ 38 h 1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82" h="1485">
                  <a:moveTo>
                    <a:pt x="675" y="13"/>
                  </a:moveTo>
                  <a:cubicBezTo>
                    <a:pt x="812" y="0"/>
                    <a:pt x="952" y="26"/>
                    <a:pt x="1075" y="88"/>
                  </a:cubicBezTo>
                  <a:cubicBezTo>
                    <a:pt x="1213" y="157"/>
                    <a:pt x="1328" y="270"/>
                    <a:pt x="1399" y="408"/>
                  </a:cubicBezTo>
                  <a:cubicBezTo>
                    <a:pt x="1454" y="513"/>
                    <a:pt x="1482" y="631"/>
                    <a:pt x="1481" y="750"/>
                  </a:cubicBezTo>
                  <a:cubicBezTo>
                    <a:pt x="1481" y="879"/>
                    <a:pt x="1446" y="1007"/>
                    <a:pt x="1381" y="1118"/>
                  </a:cubicBezTo>
                  <a:cubicBezTo>
                    <a:pt x="1324" y="1215"/>
                    <a:pt x="1244" y="1300"/>
                    <a:pt x="1149" y="1362"/>
                  </a:cubicBezTo>
                  <a:cubicBezTo>
                    <a:pt x="1035" y="1437"/>
                    <a:pt x="898" y="1480"/>
                    <a:pt x="761" y="1482"/>
                  </a:cubicBezTo>
                  <a:cubicBezTo>
                    <a:pt x="641" y="1485"/>
                    <a:pt x="519" y="1458"/>
                    <a:pt x="412" y="1403"/>
                  </a:cubicBezTo>
                  <a:cubicBezTo>
                    <a:pt x="278" y="1335"/>
                    <a:pt x="166" y="1225"/>
                    <a:pt x="95" y="1092"/>
                  </a:cubicBezTo>
                  <a:cubicBezTo>
                    <a:pt x="28" y="967"/>
                    <a:pt x="0" y="823"/>
                    <a:pt x="12" y="682"/>
                  </a:cubicBezTo>
                  <a:cubicBezTo>
                    <a:pt x="24" y="541"/>
                    <a:pt x="78" y="403"/>
                    <a:pt x="166" y="291"/>
                  </a:cubicBezTo>
                  <a:cubicBezTo>
                    <a:pt x="289" y="134"/>
                    <a:pt x="477" y="31"/>
                    <a:pt x="675" y="13"/>
                  </a:cubicBezTo>
                  <a:close/>
                  <a:moveTo>
                    <a:pt x="708" y="38"/>
                  </a:moveTo>
                  <a:cubicBezTo>
                    <a:pt x="598" y="43"/>
                    <a:pt x="489" y="76"/>
                    <a:pt x="394" y="131"/>
                  </a:cubicBezTo>
                  <a:cubicBezTo>
                    <a:pt x="258" y="208"/>
                    <a:pt x="149" y="331"/>
                    <a:pt x="90" y="476"/>
                  </a:cubicBezTo>
                  <a:cubicBezTo>
                    <a:pt x="28" y="625"/>
                    <a:pt x="19" y="795"/>
                    <a:pt x="66" y="949"/>
                  </a:cubicBezTo>
                  <a:cubicBezTo>
                    <a:pt x="106" y="1083"/>
                    <a:pt x="186" y="1204"/>
                    <a:pt x="294" y="1293"/>
                  </a:cubicBezTo>
                  <a:cubicBezTo>
                    <a:pt x="404" y="1384"/>
                    <a:pt x="543" y="1441"/>
                    <a:pt x="685" y="1452"/>
                  </a:cubicBezTo>
                  <a:cubicBezTo>
                    <a:pt x="839" y="1466"/>
                    <a:pt x="997" y="1427"/>
                    <a:pt x="1127" y="1344"/>
                  </a:cubicBezTo>
                  <a:cubicBezTo>
                    <a:pt x="1239" y="1272"/>
                    <a:pt x="1330" y="1169"/>
                    <a:pt x="1387" y="1048"/>
                  </a:cubicBezTo>
                  <a:cubicBezTo>
                    <a:pt x="1469" y="876"/>
                    <a:pt x="1476" y="670"/>
                    <a:pt x="1407" y="493"/>
                  </a:cubicBezTo>
                  <a:cubicBezTo>
                    <a:pt x="1363" y="377"/>
                    <a:pt x="1288" y="273"/>
                    <a:pt x="1191" y="195"/>
                  </a:cubicBezTo>
                  <a:cubicBezTo>
                    <a:pt x="1084" y="108"/>
                    <a:pt x="951" y="53"/>
                    <a:pt x="813" y="40"/>
                  </a:cubicBezTo>
                  <a:cubicBezTo>
                    <a:pt x="778" y="38"/>
                    <a:pt x="743" y="35"/>
                    <a:pt x="708" y="3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423"/>
            <p:cNvSpPr>
              <a:spLocks noEditPoints="1"/>
            </p:cNvSpPr>
            <p:nvPr/>
          </p:nvSpPr>
          <p:spPr bwMode="auto">
            <a:xfrm>
              <a:off x="2171953" y="663461"/>
              <a:ext cx="4660775" cy="4613677"/>
            </a:xfrm>
            <a:custGeom>
              <a:avLst/>
              <a:gdLst>
                <a:gd name="T0" fmla="*/ 551 w 1384"/>
                <a:gd name="T1" fmla="*/ 164 h 1370"/>
                <a:gd name="T2" fmla="*/ 780 w 1384"/>
                <a:gd name="T3" fmla="*/ 244 h 1370"/>
                <a:gd name="T4" fmla="*/ 596 w 1384"/>
                <a:gd name="T5" fmla="*/ 180 h 1370"/>
                <a:gd name="T6" fmla="*/ 516 w 1384"/>
                <a:gd name="T7" fmla="*/ 195 h 1370"/>
                <a:gd name="T8" fmla="*/ 651 w 1384"/>
                <a:gd name="T9" fmla="*/ 266 h 1370"/>
                <a:gd name="T10" fmla="*/ 635 w 1384"/>
                <a:gd name="T11" fmla="*/ 214 h 1370"/>
                <a:gd name="T12" fmla="*/ 674 w 1384"/>
                <a:gd name="T13" fmla="*/ 217 h 1370"/>
                <a:gd name="T14" fmla="*/ 527 w 1384"/>
                <a:gd name="T15" fmla="*/ 247 h 1370"/>
                <a:gd name="T16" fmla="*/ 609 w 1384"/>
                <a:gd name="T17" fmla="*/ 244 h 1370"/>
                <a:gd name="T18" fmla="*/ 963 w 1384"/>
                <a:gd name="T19" fmla="*/ 256 h 1370"/>
                <a:gd name="T20" fmla="*/ 793 w 1384"/>
                <a:gd name="T21" fmla="*/ 289 h 1370"/>
                <a:gd name="T22" fmla="*/ 965 w 1384"/>
                <a:gd name="T23" fmla="*/ 302 h 1370"/>
                <a:gd name="T24" fmla="*/ 539 w 1384"/>
                <a:gd name="T25" fmla="*/ 292 h 1370"/>
                <a:gd name="T26" fmla="*/ 747 w 1384"/>
                <a:gd name="T27" fmla="*/ 359 h 1370"/>
                <a:gd name="T28" fmla="*/ 1037 w 1384"/>
                <a:gd name="T29" fmla="*/ 296 h 1370"/>
                <a:gd name="T30" fmla="*/ 925 w 1384"/>
                <a:gd name="T31" fmla="*/ 312 h 1370"/>
                <a:gd name="T32" fmla="*/ 929 w 1384"/>
                <a:gd name="T33" fmla="*/ 364 h 1370"/>
                <a:gd name="T34" fmla="*/ 672 w 1384"/>
                <a:gd name="T35" fmla="*/ 334 h 1370"/>
                <a:gd name="T36" fmla="*/ 609 w 1384"/>
                <a:gd name="T37" fmla="*/ 339 h 1370"/>
                <a:gd name="T38" fmla="*/ 493 w 1384"/>
                <a:gd name="T39" fmla="*/ 369 h 1370"/>
                <a:gd name="T40" fmla="*/ 867 w 1384"/>
                <a:gd name="T41" fmla="*/ 373 h 1370"/>
                <a:gd name="T42" fmla="*/ 448 w 1384"/>
                <a:gd name="T43" fmla="*/ 405 h 1370"/>
                <a:gd name="T44" fmla="*/ 1020 w 1384"/>
                <a:gd name="T45" fmla="*/ 451 h 1370"/>
                <a:gd name="T46" fmla="*/ 1074 w 1384"/>
                <a:gd name="T47" fmla="*/ 552 h 1370"/>
                <a:gd name="T48" fmla="*/ 850 w 1384"/>
                <a:gd name="T49" fmla="*/ 962 h 1370"/>
                <a:gd name="T50" fmla="*/ 472 w 1384"/>
                <a:gd name="T51" fmla="*/ 808 h 1370"/>
                <a:gd name="T52" fmla="*/ 312 w 1384"/>
                <a:gd name="T53" fmla="*/ 764 h 1370"/>
                <a:gd name="T54" fmla="*/ 311 w 1384"/>
                <a:gd name="T55" fmla="*/ 577 h 1370"/>
                <a:gd name="T56" fmla="*/ 265 w 1384"/>
                <a:gd name="T57" fmla="*/ 424 h 1370"/>
                <a:gd name="T58" fmla="*/ 1082 w 1384"/>
                <a:gd name="T59" fmla="*/ 423 h 1370"/>
                <a:gd name="T60" fmla="*/ 826 w 1384"/>
                <a:gd name="T61" fmla="*/ 420 h 1370"/>
                <a:gd name="T62" fmla="*/ 329 w 1384"/>
                <a:gd name="T63" fmla="*/ 389 h 1370"/>
                <a:gd name="T64" fmla="*/ 499 w 1384"/>
                <a:gd name="T65" fmla="*/ 477 h 1370"/>
                <a:gd name="T66" fmla="*/ 959 w 1384"/>
                <a:gd name="T67" fmla="*/ 411 h 1370"/>
                <a:gd name="T68" fmla="*/ 384 w 1384"/>
                <a:gd name="T69" fmla="*/ 452 h 1370"/>
                <a:gd name="T70" fmla="*/ 1120 w 1384"/>
                <a:gd name="T71" fmla="*/ 417 h 1370"/>
                <a:gd name="T72" fmla="*/ 632 w 1384"/>
                <a:gd name="T73" fmla="*/ 531 h 1370"/>
                <a:gd name="T74" fmla="*/ 1063 w 1384"/>
                <a:gd name="T75" fmla="*/ 435 h 1370"/>
                <a:gd name="T76" fmla="*/ 957 w 1384"/>
                <a:gd name="T77" fmla="*/ 464 h 1370"/>
                <a:gd name="T78" fmla="*/ 548 w 1384"/>
                <a:gd name="T79" fmla="*/ 458 h 1370"/>
                <a:gd name="T80" fmla="*/ 1073 w 1384"/>
                <a:gd name="T81" fmla="*/ 469 h 1370"/>
                <a:gd name="T82" fmla="*/ 716 w 1384"/>
                <a:gd name="T83" fmla="*/ 511 h 1370"/>
                <a:gd name="T84" fmla="*/ 1082 w 1384"/>
                <a:gd name="T85" fmla="*/ 520 h 1370"/>
                <a:gd name="T86" fmla="*/ 408 w 1384"/>
                <a:gd name="T87" fmla="*/ 514 h 1370"/>
                <a:gd name="T88" fmla="*/ 504 w 1384"/>
                <a:gd name="T89" fmla="*/ 568 h 1370"/>
                <a:gd name="T90" fmla="*/ 1079 w 1384"/>
                <a:gd name="T91" fmla="*/ 561 h 1370"/>
                <a:gd name="T92" fmla="*/ 753 w 1384"/>
                <a:gd name="T93" fmla="*/ 598 h 1370"/>
                <a:gd name="T94" fmla="*/ 350 w 1384"/>
                <a:gd name="T95" fmla="*/ 584 h 1370"/>
                <a:gd name="T96" fmla="*/ 380 w 1384"/>
                <a:gd name="T97" fmla="*/ 616 h 1370"/>
                <a:gd name="T98" fmla="*/ 780 w 1384"/>
                <a:gd name="T99" fmla="*/ 605 h 1370"/>
                <a:gd name="T100" fmla="*/ 835 w 1384"/>
                <a:gd name="T101" fmla="*/ 653 h 1370"/>
                <a:gd name="T102" fmla="*/ 254 w 1384"/>
                <a:gd name="T103" fmla="*/ 673 h 1370"/>
                <a:gd name="T104" fmla="*/ 359 w 1384"/>
                <a:gd name="T105" fmla="*/ 674 h 1370"/>
                <a:gd name="T106" fmla="*/ 437 w 1384"/>
                <a:gd name="T107" fmla="*/ 721 h 1370"/>
                <a:gd name="T108" fmla="*/ 60 w 1384"/>
                <a:gd name="T109" fmla="*/ 722 h 1370"/>
                <a:gd name="T110" fmla="*/ 357 w 1384"/>
                <a:gd name="T111" fmla="*/ 777 h 1370"/>
                <a:gd name="T112" fmla="*/ 1251 w 1384"/>
                <a:gd name="T113" fmla="*/ 844 h 1370"/>
                <a:gd name="T114" fmla="*/ 152 w 1384"/>
                <a:gd name="T115" fmla="*/ 924 h 1370"/>
                <a:gd name="T116" fmla="*/ 238 w 1384"/>
                <a:gd name="T117" fmla="*/ 1075 h 1370"/>
                <a:gd name="T118" fmla="*/ 293 w 1384"/>
                <a:gd name="T119" fmla="*/ 1100 h 1370"/>
                <a:gd name="T120" fmla="*/ 378 w 1384"/>
                <a:gd name="T121" fmla="*/ 1236 h 1370"/>
                <a:gd name="T122" fmla="*/ 884 w 1384"/>
                <a:gd name="T123" fmla="*/ 1300 h 1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84" h="1370">
                  <a:moveTo>
                    <a:pt x="634" y="11"/>
                  </a:moveTo>
                  <a:cubicBezTo>
                    <a:pt x="764" y="0"/>
                    <a:pt x="897" y="27"/>
                    <a:pt x="1011" y="89"/>
                  </a:cubicBezTo>
                  <a:cubicBezTo>
                    <a:pt x="1130" y="152"/>
                    <a:pt x="1229" y="253"/>
                    <a:pt x="1291" y="373"/>
                  </a:cubicBezTo>
                  <a:cubicBezTo>
                    <a:pt x="1362" y="507"/>
                    <a:pt x="1384" y="664"/>
                    <a:pt x="1355" y="812"/>
                  </a:cubicBezTo>
                  <a:cubicBezTo>
                    <a:pt x="1335" y="919"/>
                    <a:pt x="1288" y="1020"/>
                    <a:pt x="1221" y="1104"/>
                  </a:cubicBezTo>
                  <a:cubicBezTo>
                    <a:pt x="1141" y="1205"/>
                    <a:pt x="1033" y="1281"/>
                    <a:pt x="912" y="1323"/>
                  </a:cubicBezTo>
                  <a:cubicBezTo>
                    <a:pt x="798" y="1362"/>
                    <a:pt x="673" y="1370"/>
                    <a:pt x="555" y="1345"/>
                  </a:cubicBezTo>
                  <a:cubicBezTo>
                    <a:pt x="418" y="1318"/>
                    <a:pt x="290" y="1245"/>
                    <a:pt x="195" y="1141"/>
                  </a:cubicBezTo>
                  <a:cubicBezTo>
                    <a:pt x="111" y="1050"/>
                    <a:pt x="52" y="935"/>
                    <a:pt x="29" y="813"/>
                  </a:cubicBezTo>
                  <a:cubicBezTo>
                    <a:pt x="0" y="665"/>
                    <a:pt x="23" y="507"/>
                    <a:pt x="93" y="373"/>
                  </a:cubicBezTo>
                  <a:cubicBezTo>
                    <a:pt x="146" y="270"/>
                    <a:pt x="226" y="182"/>
                    <a:pt x="323" y="118"/>
                  </a:cubicBezTo>
                  <a:cubicBezTo>
                    <a:pt x="416" y="58"/>
                    <a:pt x="524" y="21"/>
                    <a:pt x="634" y="11"/>
                  </a:cubicBezTo>
                  <a:close/>
                  <a:moveTo>
                    <a:pt x="494" y="54"/>
                  </a:moveTo>
                  <a:cubicBezTo>
                    <a:pt x="486" y="62"/>
                    <a:pt x="478" y="70"/>
                    <a:pt x="469" y="76"/>
                  </a:cubicBezTo>
                  <a:cubicBezTo>
                    <a:pt x="474" y="91"/>
                    <a:pt x="484" y="104"/>
                    <a:pt x="492" y="118"/>
                  </a:cubicBezTo>
                  <a:cubicBezTo>
                    <a:pt x="510" y="121"/>
                    <a:pt x="523" y="106"/>
                    <a:pt x="534" y="94"/>
                  </a:cubicBezTo>
                  <a:cubicBezTo>
                    <a:pt x="541" y="81"/>
                    <a:pt x="541" y="65"/>
                    <a:pt x="542" y="51"/>
                  </a:cubicBezTo>
                  <a:cubicBezTo>
                    <a:pt x="537" y="47"/>
                    <a:pt x="532" y="39"/>
                    <a:pt x="525" y="41"/>
                  </a:cubicBezTo>
                  <a:cubicBezTo>
                    <a:pt x="514" y="45"/>
                    <a:pt x="504" y="49"/>
                    <a:pt x="494" y="54"/>
                  </a:cubicBezTo>
                  <a:close/>
                  <a:moveTo>
                    <a:pt x="853" y="49"/>
                  </a:moveTo>
                  <a:cubicBezTo>
                    <a:pt x="847" y="58"/>
                    <a:pt x="844" y="68"/>
                    <a:pt x="841" y="78"/>
                  </a:cubicBezTo>
                  <a:cubicBezTo>
                    <a:pt x="829" y="86"/>
                    <a:pt x="817" y="78"/>
                    <a:pt x="806" y="74"/>
                  </a:cubicBezTo>
                  <a:cubicBezTo>
                    <a:pt x="804" y="89"/>
                    <a:pt x="814" y="102"/>
                    <a:pt x="827" y="108"/>
                  </a:cubicBezTo>
                  <a:cubicBezTo>
                    <a:pt x="820" y="130"/>
                    <a:pt x="793" y="132"/>
                    <a:pt x="777" y="144"/>
                  </a:cubicBezTo>
                  <a:cubicBezTo>
                    <a:pt x="789" y="146"/>
                    <a:pt x="801" y="149"/>
                    <a:pt x="813" y="147"/>
                  </a:cubicBezTo>
                  <a:cubicBezTo>
                    <a:pt x="827" y="143"/>
                    <a:pt x="839" y="135"/>
                    <a:pt x="849" y="125"/>
                  </a:cubicBezTo>
                  <a:cubicBezTo>
                    <a:pt x="857" y="141"/>
                    <a:pt x="856" y="162"/>
                    <a:pt x="870" y="174"/>
                  </a:cubicBezTo>
                  <a:cubicBezTo>
                    <a:pt x="882" y="182"/>
                    <a:pt x="898" y="190"/>
                    <a:pt x="912" y="181"/>
                  </a:cubicBezTo>
                  <a:cubicBezTo>
                    <a:pt x="903" y="171"/>
                    <a:pt x="893" y="162"/>
                    <a:pt x="883" y="153"/>
                  </a:cubicBezTo>
                  <a:cubicBezTo>
                    <a:pt x="871" y="142"/>
                    <a:pt x="863" y="126"/>
                    <a:pt x="858" y="111"/>
                  </a:cubicBezTo>
                  <a:cubicBezTo>
                    <a:pt x="872" y="106"/>
                    <a:pt x="889" y="105"/>
                    <a:pt x="903" y="99"/>
                  </a:cubicBezTo>
                  <a:cubicBezTo>
                    <a:pt x="902" y="92"/>
                    <a:pt x="897" y="88"/>
                    <a:pt x="893" y="83"/>
                  </a:cubicBezTo>
                  <a:cubicBezTo>
                    <a:pt x="885" y="83"/>
                    <a:pt x="877" y="82"/>
                    <a:pt x="870" y="82"/>
                  </a:cubicBezTo>
                  <a:cubicBezTo>
                    <a:pt x="870" y="73"/>
                    <a:pt x="874" y="64"/>
                    <a:pt x="869" y="56"/>
                  </a:cubicBezTo>
                  <a:cubicBezTo>
                    <a:pt x="864" y="52"/>
                    <a:pt x="859" y="49"/>
                    <a:pt x="853" y="49"/>
                  </a:cubicBezTo>
                  <a:close/>
                  <a:moveTo>
                    <a:pt x="496" y="137"/>
                  </a:moveTo>
                  <a:cubicBezTo>
                    <a:pt x="492" y="135"/>
                    <a:pt x="488" y="133"/>
                    <a:pt x="485" y="131"/>
                  </a:cubicBezTo>
                  <a:cubicBezTo>
                    <a:pt x="485" y="151"/>
                    <a:pt x="495" y="173"/>
                    <a:pt x="512" y="183"/>
                  </a:cubicBezTo>
                  <a:cubicBezTo>
                    <a:pt x="526" y="180"/>
                    <a:pt x="536" y="164"/>
                    <a:pt x="551" y="164"/>
                  </a:cubicBezTo>
                  <a:cubicBezTo>
                    <a:pt x="558" y="165"/>
                    <a:pt x="566" y="168"/>
                    <a:pt x="571" y="163"/>
                  </a:cubicBezTo>
                  <a:cubicBezTo>
                    <a:pt x="582" y="157"/>
                    <a:pt x="579" y="142"/>
                    <a:pt x="578" y="132"/>
                  </a:cubicBezTo>
                  <a:cubicBezTo>
                    <a:pt x="575" y="119"/>
                    <a:pt x="568" y="101"/>
                    <a:pt x="552" y="102"/>
                  </a:cubicBezTo>
                  <a:cubicBezTo>
                    <a:pt x="529" y="105"/>
                    <a:pt x="513" y="123"/>
                    <a:pt x="496" y="137"/>
                  </a:cubicBezTo>
                  <a:close/>
                  <a:moveTo>
                    <a:pt x="636" y="166"/>
                  </a:moveTo>
                  <a:cubicBezTo>
                    <a:pt x="636" y="166"/>
                    <a:pt x="636" y="166"/>
                    <a:pt x="636" y="166"/>
                  </a:cubicBezTo>
                  <a:moveTo>
                    <a:pt x="681" y="166"/>
                  </a:moveTo>
                  <a:cubicBezTo>
                    <a:pt x="669" y="172"/>
                    <a:pt x="685" y="178"/>
                    <a:pt x="690" y="170"/>
                  </a:cubicBezTo>
                  <a:cubicBezTo>
                    <a:pt x="695" y="164"/>
                    <a:pt x="684" y="163"/>
                    <a:pt x="681" y="166"/>
                  </a:cubicBezTo>
                  <a:close/>
                  <a:moveTo>
                    <a:pt x="705" y="165"/>
                  </a:moveTo>
                  <a:cubicBezTo>
                    <a:pt x="704" y="167"/>
                    <a:pt x="701" y="170"/>
                    <a:pt x="700" y="172"/>
                  </a:cubicBezTo>
                  <a:cubicBezTo>
                    <a:pt x="694" y="175"/>
                    <a:pt x="688" y="178"/>
                    <a:pt x="681" y="181"/>
                  </a:cubicBezTo>
                  <a:cubicBezTo>
                    <a:pt x="681" y="192"/>
                    <a:pt x="677" y="201"/>
                    <a:pt x="673" y="210"/>
                  </a:cubicBezTo>
                  <a:cubicBezTo>
                    <a:pt x="679" y="210"/>
                    <a:pt x="685" y="209"/>
                    <a:pt x="692" y="209"/>
                  </a:cubicBezTo>
                  <a:cubicBezTo>
                    <a:pt x="694" y="197"/>
                    <a:pt x="703" y="190"/>
                    <a:pt x="713" y="185"/>
                  </a:cubicBezTo>
                  <a:cubicBezTo>
                    <a:pt x="717" y="192"/>
                    <a:pt x="720" y="200"/>
                    <a:pt x="723" y="209"/>
                  </a:cubicBezTo>
                  <a:cubicBezTo>
                    <a:pt x="727" y="205"/>
                    <a:pt x="731" y="201"/>
                    <a:pt x="735" y="197"/>
                  </a:cubicBezTo>
                  <a:cubicBezTo>
                    <a:pt x="733" y="194"/>
                    <a:pt x="728" y="190"/>
                    <a:pt x="726" y="188"/>
                  </a:cubicBezTo>
                  <a:cubicBezTo>
                    <a:pt x="730" y="179"/>
                    <a:pt x="736" y="172"/>
                    <a:pt x="744" y="168"/>
                  </a:cubicBezTo>
                  <a:cubicBezTo>
                    <a:pt x="759" y="179"/>
                    <a:pt x="733" y="197"/>
                    <a:pt x="750" y="206"/>
                  </a:cubicBezTo>
                  <a:cubicBezTo>
                    <a:pt x="753" y="196"/>
                    <a:pt x="755" y="187"/>
                    <a:pt x="761" y="178"/>
                  </a:cubicBezTo>
                  <a:cubicBezTo>
                    <a:pt x="763" y="188"/>
                    <a:pt x="760" y="198"/>
                    <a:pt x="759" y="208"/>
                  </a:cubicBezTo>
                  <a:cubicBezTo>
                    <a:pt x="771" y="202"/>
                    <a:pt x="766" y="187"/>
                    <a:pt x="767" y="176"/>
                  </a:cubicBezTo>
                  <a:cubicBezTo>
                    <a:pt x="776" y="183"/>
                    <a:pt x="773" y="194"/>
                    <a:pt x="774" y="203"/>
                  </a:cubicBezTo>
                  <a:cubicBezTo>
                    <a:pt x="769" y="208"/>
                    <a:pt x="765" y="212"/>
                    <a:pt x="760" y="217"/>
                  </a:cubicBezTo>
                  <a:cubicBezTo>
                    <a:pt x="766" y="226"/>
                    <a:pt x="762" y="236"/>
                    <a:pt x="752" y="241"/>
                  </a:cubicBezTo>
                  <a:cubicBezTo>
                    <a:pt x="755" y="242"/>
                    <a:pt x="755" y="242"/>
                    <a:pt x="755" y="242"/>
                  </a:cubicBezTo>
                  <a:cubicBezTo>
                    <a:pt x="753" y="244"/>
                    <a:pt x="748" y="246"/>
                    <a:pt x="745" y="248"/>
                  </a:cubicBezTo>
                  <a:cubicBezTo>
                    <a:pt x="747" y="240"/>
                    <a:pt x="742" y="233"/>
                    <a:pt x="737" y="229"/>
                  </a:cubicBezTo>
                  <a:cubicBezTo>
                    <a:pt x="731" y="236"/>
                    <a:pt x="722" y="242"/>
                    <a:pt x="716" y="250"/>
                  </a:cubicBezTo>
                  <a:cubicBezTo>
                    <a:pt x="724" y="251"/>
                    <a:pt x="729" y="247"/>
                    <a:pt x="730" y="239"/>
                  </a:cubicBezTo>
                  <a:cubicBezTo>
                    <a:pt x="734" y="238"/>
                    <a:pt x="739" y="237"/>
                    <a:pt x="744" y="237"/>
                  </a:cubicBezTo>
                  <a:cubicBezTo>
                    <a:pt x="741" y="241"/>
                    <a:pt x="737" y="248"/>
                    <a:pt x="735" y="251"/>
                  </a:cubicBezTo>
                  <a:cubicBezTo>
                    <a:pt x="740" y="246"/>
                    <a:pt x="740" y="246"/>
                    <a:pt x="740" y="246"/>
                  </a:cubicBezTo>
                  <a:cubicBezTo>
                    <a:pt x="743" y="249"/>
                    <a:pt x="746" y="253"/>
                    <a:pt x="749" y="256"/>
                  </a:cubicBezTo>
                  <a:cubicBezTo>
                    <a:pt x="755" y="249"/>
                    <a:pt x="760" y="242"/>
                    <a:pt x="767" y="235"/>
                  </a:cubicBezTo>
                  <a:cubicBezTo>
                    <a:pt x="766" y="239"/>
                    <a:pt x="765" y="247"/>
                    <a:pt x="764" y="251"/>
                  </a:cubicBezTo>
                  <a:cubicBezTo>
                    <a:pt x="771" y="247"/>
                    <a:pt x="771" y="240"/>
                    <a:pt x="772" y="234"/>
                  </a:cubicBezTo>
                  <a:cubicBezTo>
                    <a:pt x="774" y="236"/>
                    <a:pt x="778" y="241"/>
                    <a:pt x="780" y="244"/>
                  </a:cubicBezTo>
                  <a:cubicBezTo>
                    <a:pt x="782" y="241"/>
                    <a:pt x="785" y="239"/>
                    <a:pt x="787" y="236"/>
                  </a:cubicBezTo>
                  <a:cubicBezTo>
                    <a:pt x="795" y="238"/>
                    <a:pt x="803" y="240"/>
                    <a:pt x="811" y="242"/>
                  </a:cubicBezTo>
                  <a:cubicBezTo>
                    <a:pt x="814" y="245"/>
                    <a:pt x="818" y="248"/>
                    <a:pt x="822" y="251"/>
                  </a:cubicBezTo>
                  <a:cubicBezTo>
                    <a:pt x="823" y="234"/>
                    <a:pt x="801" y="232"/>
                    <a:pt x="798" y="217"/>
                  </a:cubicBezTo>
                  <a:cubicBezTo>
                    <a:pt x="801" y="210"/>
                    <a:pt x="805" y="203"/>
                    <a:pt x="809" y="197"/>
                  </a:cubicBezTo>
                  <a:cubicBezTo>
                    <a:pt x="822" y="194"/>
                    <a:pt x="822" y="213"/>
                    <a:pt x="828" y="219"/>
                  </a:cubicBezTo>
                  <a:cubicBezTo>
                    <a:pt x="836" y="214"/>
                    <a:pt x="840" y="202"/>
                    <a:pt x="850" y="199"/>
                  </a:cubicBezTo>
                  <a:cubicBezTo>
                    <a:pt x="850" y="211"/>
                    <a:pt x="851" y="224"/>
                    <a:pt x="849" y="237"/>
                  </a:cubicBezTo>
                  <a:cubicBezTo>
                    <a:pt x="847" y="238"/>
                    <a:pt x="843" y="239"/>
                    <a:pt x="841" y="240"/>
                  </a:cubicBezTo>
                  <a:cubicBezTo>
                    <a:pt x="842" y="233"/>
                    <a:pt x="842" y="227"/>
                    <a:pt x="843" y="220"/>
                  </a:cubicBezTo>
                  <a:cubicBezTo>
                    <a:pt x="834" y="225"/>
                    <a:pt x="826" y="234"/>
                    <a:pt x="831" y="244"/>
                  </a:cubicBezTo>
                  <a:cubicBezTo>
                    <a:pt x="836" y="245"/>
                    <a:pt x="841" y="246"/>
                    <a:pt x="847" y="247"/>
                  </a:cubicBezTo>
                  <a:cubicBezTo>
                    <a:pt x="860" y="239"/>
                    <a:pt x="862" y="221"/>
                    <a:pt x="877" y="215"/>
                  </a:cubicBezTo>
                  <a:cubicBezTo>
                    <a:pt x="881" y="218"/>
                    <a:pt x="886" y="221"/>
                    <a:pt x="890" y="224"/>
                  </a:cubicBezTo>
                  <a:cubicBezTo>
                    <a:pt x="893" y="234"/>
                    <a:pt x="884" y="241"/>
                    <a:pt x="877" y="248"/>
                  </a:cubicBezTo>
                  <a:cubicBezTo>
                    <a:pt x="871" y="246"/>
                    <a:pt x="866" y="244"/>
                    <a:pt x="860" y="243"/>
                  </a:cubicBezTo>
                  <a:cubicBezTo>
                    <a:pt x="862" y="248"/>
                    <a:pt x="865" y="252"/>
                    <a:pt x="868" y="257"/>
                  </a:cubicBezTo>
                  <a:cubicBezTo>
                    <a:pt x="875" y="254"/>
                    <a:pt x="890" y="242"/>
                    <a:pt x="891" y="257"/>
                  </a:cubicBezTo>
                  <a:cubicBezTo>
                    <a:pt x="889" y="267"/>
                    <a:pt x="880" y="275"/>
                    <a:pt x="872" y="281"/>
                  </a:cubicBezTo>
                  <a:cubicBezTo>
                    <a:pt x="863" y="283"/>
                    <a:pt x="853" y="283"/>
                    <a:pt x="844" y="283"/>
                  </a:cubicBezTo>
                  <a:cubicBezTo>
                    <a:pt x="833" y="277"/>
                    <a:pt x="821" y="271"/>
                    <a:pt x="809" y="265"/>
                  </a:cubicBezTo>
                  <a:cubicBezTo>
                    <a:pt x="816" y="274"/>
                    <a:pt x="822" y="283"/>
                    <a:pt x="824" y="293"/>
                  </a:cubicBezTo>
                  <a:cubicBezTo>
                    <a:pt x="833" y="293"/>
                    <a:pt x="842" y="293"/>
                    <a:pt x="850" y="294"/>
                  </a:cubicBezTo>
                  <a:cubicBezTo>
                    <a:pt x="858" y="299"/>
                    <a:pt x="864" y="307"/>
                    <a:pt x="867" y="315"/>
                  </a:cubicBezTo>
                  <a:cubicBezTo>
                    <a:pt x="877" y="307"/>
                    <a:pt x="882" y="318"/>
                    <a:pt x="888" y="324"/>
                  </a:cubicBezTo>
                  <a:cubicBezTo>
                    <a:pt x="896" y="305"/>
                    <a:pt x="908" y="287"/>
                    <a:pt x="919" y="269"/>
                  </a:cubicBezTo>
                  <a:cubicBezTo>
                    <a:pt x="922" y="273"/>
                    <a:pt x="925" y="277"/>
                    <a:pt x="928" y="281"/>
                  </a:cubicBezTo>
                  <a:cubicBezTo>
                    <a:pt x="933" y="283"/>
                    <a:pt x="938" y="278"/>
                    <a:pt x="942" y="277"/>
                  </a:cubicBezTo>
                  <a:cubicBezTo>
                    <a:pt x="943" y="271"/>
                    <a:pt x="944" y="266"/>
                    <a:pt x="946" y="261"/>
                  </a:cubicBezTo>
                  <a:cubicBezTo>
                    <a:pt x="953" y="256"/>
                    <a:pt x="961" y="250"/>
                    <a:pt x="968" y="243"/>
                  </a:cubicBezTo>
                  <a:cubicBezTo>
                    <a:pt x="965" y="242"/>
                    <a:pt x="960" y="241"/>
                    <a:pt x="957" y="240"/>
                  </a:cubicBezTo>
                  <a:cubicBezTo>
                    <a:pt x="953" y="246"/>
                    <a:pt x="951" y="257"/>
                    <a:pt x="941" y="255"/>
                  </a:cubicBezTo>
                  <a:cubicBezTo>
                    <a:pt x="944" y="250"/>
                    <a:pt x="947" y="244"/>
                    <a:pt x="949" y="239"/>
                  </a:cubicBezTo>
                  <a:cubicBezTo>
                    <a:pt x="942" y="242"/>
                    <a:pt x="940" y="248"/>
                    <a:pt x="940" y="254"/>
                  </a:cubicBezTo>
                  <a:cubicBezTo>
                    <a:pt x="938" y="254"/>
                    <a:pt x="934" y="252"/>
                    <a:pt x="933" y="251"/>
                  </a:cubicBezTo>
                  <a:cubicBezTo>
                    <a:pt x="930" y="242"/>
                    <a:pt x="943" y="238"/>
                    <a:pt x="943" y="229"/>
                  </a:cubicBezTo>
                  <a:cubicBezTo>
                    <a:pt x="871" y="189"/>
                    <a:pt x="788" y="165"/>
                    <a:pt x="705" y="165"/>
                  </a:cubicBezTo>
                  <a:close/>
                  <a:moveTo>
                    <a:pt x="607" y="182"/>
                  </a:moveTo>
                  <a:cubicBezTo>
                    <a:pt x="604" y="182"/>
                    <a:pt x="599" y="181"/>
                    <a:pt x="596" y="180"/>
                  </a:cubicBezTo>
                  <a:cubicBezTo>
                    <a:pt x="596" y="183"/>
                    <a:pt x="596" y="189"/>
                    <a:pt x="596" y="192"/>
                  </a:cubicBezTo>
                  <a:cubicBezTo>
                    <a:pt x="598" y="186"/>
                    <a:pt x="598" y="186"/>
                    <a:pt x="598" y="186"/>
                  </a:cubicBezTo>
                  <a:cubicBezTo>
                    <a:pt x="608" y="190"/>
                    <a:pt x="617" y="197"/>
                    <a:pt x="625" y="204"/>
                  </a:cubicBezTo>
                  <a:cubicBezTo>
                    <a:pt x="633" y="204"/>
                    <a:pt x="627" y="197"/>
                    <a:pt x="626" y="192"/>
                  </a:cubicBezTo>
                  <a:cubicBezTo>
                    <a:pt x="614" y="191"/>
                    <a:pt x="612" y="179"/>
                    <a:pt x="613" y="169"/>
                  </a:cubicBezTo>
                  <a:cubicBezTo>
                    <a:pt x="607" y="171"/>
                    <a:pt x="604" y="175"/>
                    <a:pt x="607" y="182"/>
                  </a:cubicBezTo>
                  <a:close/>
                  <a:moveTo>
                    <a:pt x="621" y="169"/>
                  </a:moveTo>
                  <a:cubicBezTo>
                    <a:pt x="620" y="171"/>
                    <a:pt x="619" y="174"/>
                    <a:pt x="618" y="176"/>
                  </a:cubicBezTo>
                  <a:cubicBezTo>
                    <a:pt x="624" y="189"/>
                    <a:pt x="634" y="162"/>
                    <a:pt x="621" y="169"/>
                  </a:cubicBezTo>
                  <a:close/>
                  <a:moveTo>
                    <a:pt x="573" y="176"/>
                  </a:moveTo>
                  <a:cubicBezTo>
                    <a:pt x="584" y="182"/>
                    <a:pt x="587" y="197"/>
                    <a:pt x="577" y="206"/>
                  </a:cubicBezTo>
                  <a:cubicBezTo>
                    <a:pt x="578" y="208"/>
                    <a:pt x="579" y="213"/>
                    <a:pt x="580" y="215"/>
                  </a:cubicBezTo>
                  <a:cubicBezTo>
                    <a:pt x="587" y="215"/>
                    <a:pt x="590" y="210"/>
                    <a:pt x="589" y="200"/>
                  </a:cubicBezTo>
                  <a:cubicBezTo>
                    <a:pt x="591" y="206"/>
                    <a:pt x="593" y="212"/>
                    <a:pt x="594" y="218"/>
                  </a:cubicBezTo>
                  <a:cubicBezTo>
                    <a:pt x="597" y="220"/>
                    <a:pt x="600" y="222"/>
                    <a:pt x="603" y="224"/>
                  </a:cubicBezTo>
                  <a:cubicBezTo>
                    <a:pt x="588" y="223"/>
                    <a:pt x="598" y="237"/>
                    <a:pt x="596" y="244"/>
                  </a:cubicBezTo>
                  <a:cubicBezTo>
                    <a:pt x="594" y="247"/>
                    <a:pt x="591" y="250"/>
                    <a:pt x="589" y="252"/>
                  </a:cubicBezTo>
                  <a:cubicBezTo>
                    <a:pt x="584" y="260"/>
                    <a:pt x="579" y="266"/>
                    <a:pt x="573" y="272"/>
                  </a:cubicBezTo>
                  <a:cubicBezTo>
                    <a:pt x="570" y="271"/>
                    <a:pt x="566" y="268"/>
                    <a:pt x="564" y="266"/>
                  </a:cubicBezTo>
                  <a:cubicBezTo>
                    <a:pt x="559" y="269"/>
                    <a:pt x="555" y="271"/>
                    <a:pt x="550" y="274"/>
                  </a:cubicBezTo>
                  <a:cubicBezTo>
                    <a:pt x="546" y="282"/>
                    <a:pt x="546" y="291"/>
                    <a:pt x="547" y="299"/>
                  </a:cubicBezTo>
                  <a:cubicBezTo>
                    <a:pt x="553" y="296"/>
                    <a:pt x="557" y="288"/>
                    <a:pt x="564" y="289"/>
                  </a:cubicBezTo>
                  <a:cubicBezTo>
                    <a:pt x="572" y="288"/>
                    <a:pt x="576" y="295"/>
                    <a:pt x="581" y="300"/>
                  </a:cubicBezTo>
                  <a:cubicBezTo>
                    <a:pt x="586" y="293"/>
                    <a:pt x="590" y="286"/>
                    <a:pt x="595" y="279"/>
                  </a:cubicBezTo>
                  <a:cubicBezTo>
                    <a:pt x="602" y="277"/>
                    <a:pt x="609" y="276"/>
                    <a:pt x="615" y="275"/>
                  </a:cubicBezTo>
                  <a:cubicBezTo>
                    <a:pt x="620" y="277"/>
                    <a:pt x="624" y="279"/>
                    <a:pt x="628" y="280"/>
                  </a:cubicBezTo>
                  <a:cubicBezTo>
                    <a:pt x="627" y="275"/>
                    <a:pt x="625" y="270"/>
                    <a:pt x="620" y="268"/>
                  </a:cubicBezTo>
                  <a:cubicBezTo>
                    <a:pt x="610" y="263"/>
                    <a:pt x="601" y="273"/>
                    <a:pt x="590" y="271"/>
                  </a:cubicBezTo>
                  <a:cubicBezTo>
                    <a:pt x="591" y="268"/>
                    <a:pt x="591" y="261"/>
                    <a:pt x="591" y="257"/>
                  </a:cubicBezTo>
                  <a:cubicBezTo>
                    <a:pt x="594" y="260"/>
                    <a:pt x="596" y="262"/>
                    <a:pt x="599" y="264"/>
                  </a:cubicBezTo>
                  <a:cubicBezTo>
                    <a:pt x="600" y="263"/>
                    <a:pt x="603" y="259"/>
                    <a:pt x="604" y="257"/>
                  </a:cubicBezTo>
                  <a:cubicBezTo>
                    <a:pt x="601" y="257"/>
                    <a:pt x="594" y="257"/>
                    <a:pt x="591" y="258"/>
                  </a:cubicBezTo>
                  <a:cubicBezTo>
                    <a:pt x="605" y="248"/>
                    <a:pt x="609" y="232"/>
                    <a:pt x="607" y="217"/>
                  </a:cubicBezTo>
                  <a:cubicBezTo>
                    <a:pt x="605" y="217"/>
                    <a:pt x="600" y="218"/>
                    <a:pt x="597" y="218"/>
                  </a:cubicBezTo>
                  <a:cubicBezTo>
                    <a:pt x="598" y="214"/>
                    <a:pt x="601" y="204"/>
                    <a:pt x="602" y="200"/>
                  </a:cubicBezTo>
                  <a:cubicBezTo>
                    <a:pt x="598" y="198"/>
                    <a:pt x="593" y="200"/>
                    <a:pt x="590" y="196"/>
                  </a:cubicBezTo>
                  <a:cubicBezTo>
                    <a:pt x="590" y="189"/>
                    <a:pt x="591" y="181"/>
                    <a:pt x="591" y="174"/>
                  </a:cubicBezTo>
                  <a:cubicBezTo>
                    <a:pt x="585" y="175"/>
                    <a:pt x="579" y="175"/>
                    <a:pt x="573" y="176"/>
                  </a:cubicBezTo>
                  <a:close/>
                  <a:moveTo>
                    <a:pt x="516" y="195"/>
                  </a:moveTo>
                  <a:cubicBezTo>
                    <a:pt x="516" y="203"/>
                    <a:pt x="512" y="209"/>
                    <a:pt x="507" y="216"/>
                  </a:cubicBezTo>
                  <a:cubicBezTo>
                    <a:pt x="505" y="211"/>
                    <a:pt x="503" y="206"/>
                    <a:pt x="502" y="202"/>
                  </a:cubicBezTo>
                  <a:cubicBezTo>
                    <a:pt x="495" y="210"/>
                    <a:pt x="487" y="217"/>
                    <a:pt x="480" y="225"/>
                  </a:cubicBezTo>
                  <a:cubicBezTo>
                    <a:pt x="481" y="225"/>
                    <a:pt x="484" y="226"/>
                    <a:pt x="485" y="226"/>
                  </a:cubicBezTo>
                  <a:cubicBezTo>
                    <a:pt x="488" y="222"/>
                    <a:pt x="491" y="218"/>
                    <a:pt x="494" y="214"/>
                  </a:cubicBezTo>
                  <a:cubicBezTo>
                    <a:pt x="498" y="216"/>
                    <a:pt x="501" y="219"/>
                    <a:pt x="505" y="222"/>
                  </a:cubicBezTo>
                  <a:cubicBezTo>
                    <a:pt x="511" y="222"/>
                    <a:pt x="518" y="222"/>
                    <a:pt x="525" y="222"/>
                  </a:cubicBezTo>
                  <a:cubicBezTo>
                    <a:pt x="528" y="211"/>
                    <a:pt x="536" y="203"/>
                    <a:pt x="545" y="197"/>
                  </a:cubicBezTo>
                  <a:cubicBezTo>
                    <a:pt x="551" y="203"/>
                    <a:pt x="554" y="211"/>
                    <a:pt x="555" y="220"/>
                  </a:cubicBezTo>
                  <a:cubicBezTo>
                    <a:pt x="560" y="217"/>
                    <a:pt x="564" y="214"/>
                    <a:pt x="568" y="211"/>
                  </a:cubicBezTo>
                  <a:cubicBezTo>
                    <a:pt x="560" y="201"/>
                    <a:pt x="562" y="188"/>
                    <a:pt x="575" y="183"/>
                  </a:cubicBezTo>
                  <a:cubicBezTo>
                    <a:pt x="572" y="182"/>
                    <a:pt x="569" y="180"/>
                    <a:pt x="567" y="179"/>
                  </a:cubicBezTo>
                  <a:cubicBezTo>
                    <a:pt x="550" y="184"/>
                    <a:pt x="533" y="188"/>
                    <a:pt x="516" y="195"/>
                  </a:cubicBezTo>
                  <a:close/>
                  <a:moveTo>
                    <a:pt x="629" y="181"/>
                  </a:moveTo>
                  <a:cubicBezTo>
                    <a:pt x="629" y="181"/>
                    <a:pt x="629" y="181"/>
                    <a:pt x="629" y="181"/>
                  </a:cubicBezTo>
                  <a:moveTo>
                    <a:pt x="736" y="181"/>
                  </a:moveTo>
                  <a:cubicBezTo>
                    <a:pt x="734" y="186"/>
                    <a:pt x="736" y="188"/>
                    <a:pt x="742" y="186"/>
                  </a:cubicBezTo>
                  <a:cubicBezTo>
                    <a:pt x="743" y="180"/>
                    <a:pt x="741" y="179"/>
                    <a:pt x="736" y="181"/>
                  </a:cubicBezTo>
                  <a:close/>
                  <a:moveTo>
                    <a:pt x="636" y="205"/>
                  </a:moveTo>
                  <a:cubicBezTo>
                    <a:pt x="646" y="203"/>
                    <a:pt x="647" y="191"/>
                    <a:pt x="648" y="183"/>
                  </a:cubicBezTo>
                  <a:cubicBezTo>
                    <a:pt x="637" y="185"/>
                    <a:pt x="636" y="196"/>
                    <a:pt x="636" y="205"/>
                  </a:cubicBezTo>
                  <a:close/>
                  <a:moveTo>
                    <a:pt x="665" y="204"/>
                  </a:moveTo>
                  <a:cubicBezTo>
                    <a:pt x="669" y="199"/>
                    <a:pt x="681" y="189"/>
                    <a:pt x="668" y="186"/>
                  </a:cubicBezTo>
                  <a:cubicBezTo>
                    <a:pt x="658" y="188"/>
                    <a:pt x="661" y="198"/>
                    <a:pt x="665" y="204"/>
                  </a:cubicBezTo>
                  <a:close/>
                  <a:moveTo>
                    <a:pt x="698" y="208"/>
                  </a:moveTo>
                  <a:cubicBezTo>
                    <a:pt x="704" y="209"/>
                    <a:pt x="709" y="210"/>
                    <a:pt x="714" y="210"/>
                  </a:cubicBezTo>
                  <a:cubicBezTo>
                    <a:pt x="714" y="205"/>
                    <a:pt x="712" y="201"/>
                    <a:pt x="711" y="196"/>
                  </a:cubicBezTo>
                  <a:cubicBezTo>
                    <a:pt x="705" y="198"/>
                    <a:pt x="701" y="203"/>
                    <a:pt x="698" y="208"/>
                  </a:cubicBezTo>
                  <a:close/>
                  <a:moveTo>
                    <a:pt x="608" y="215"/>
                  </a:moveTo>
                  <a:cubicBezTo>
                    <a:pt x="615" y="218"/>
                    <a:pt x="619" y="203"/>
                    <a:pt x="611" y="202"/>
                  </a:cubicBezTo>
                  <a:cubicBezTo>
                    <a:pt x="605" y="203"/>
                    <a:pt x="604" y="211"/>
                    <a:pt x="608" y="215"/>
                  </a:cubicBezTo>
                  <a:close/>
                  <a:moveTo>
                    <a:pt x="653" y="197"/>
                  </a:moveTo>
                  <a:cubicBezTo>
                    <a:pt x="650" y="202"/>
                    <a:pt x="647" y="207"/>
                    <a:pt x="644" y="213"/>
                  </a:cubicBezTo>
                  <a:cubicBezTo>
                    <a:pt x="657" y="215"/>
                    <a:pt x="655" y="228"/>
                    <a:pt x="651" y="236"/>
                  </a:cubicBezTo>
                  <a:cubicBezTo>
                    <a:pt x="646" y="245"/>
                    <a:pt x="656" y="260"/>
                    <a:pt x="643" y="263"/>
                  </a:cubicBezTo>
                  <a:cubicBezTo>
                    <a:pt x="643" y="259"/>
                    <a:pt x="642" y="251"/>
                    <a:pt x="642" y="246"/>
                  </a:cubicBezTo>
                  <a:cubicBezTo>
                    <a:pt x="635" y="250"/>
                    <a:pt x="634" y="257"/>
                    <a:pt x="631" y="263"/>
                  </a:cubicBezTo>
                  <a:cubicBezTo>
                    <a:pt x="632" y="265"/>
                    <a:pt x="636" y="269"/>
                    <a:pt x="637" y="271"/>
                  </a:cubicBezTo>
                  <a:cubicBezTo>
                    <a:pt x="642" y="270"/>
                    <a:pt x="646" y="268"/>
                    <a:pt x="651" y="266"/>
                  </a:cubicBezTo>
                  <a:cubicBezTo>
                    <a:pt x="653" y="263"/>
                    <a:pt x="655" y="260"/>
                    <a:pt x="658" y="256"/>
                  </a:cubicBezTo>
                  <a:cubicBezTo>
                    <a:pt x="657" y="245"/>
                    <a:pt x="663" y="236"/>
                    <a:pt x="670" y="228"/>
                  </a:cubicBezTo>
                  <a:cubicBezTo>
                    <a:pt x="665" y="217"/>
                    <a:pt x="660" y="206"/>
                    <a:pt x="653" y="197"/>
                  </a:cubicBezTo>
                  <a:close/>
                  <a:moveTo>
                    <a:pt x="540" y="209"/>
                  </a:moveTo>
                  <a:cubicBezTo>
                    <a:pt x="538" y="211"/>
                    <a:pt x="535" y="216"/>
                    <a:pt x="533" y="218"/>
                  </a:cubicBezTo>
                  <a:cubicBezTo>
                    <a:pt x="537" y="220"/>
                    <a:pt x="545" y="226"/>
                    <a:pt x="547" y="220"/>
                  </a:cubicBezTo>
                  <a:cubicBezTo>
                    <a:pt x="553" y="214"/>
                    <a:pt x="544" y="210"/>
                    <a:pt x="540" y="209"/>
                  </a:cubicBezTo>
                  <a:close/>
                  <a:moveTo>
                    <a:pt x="734" y="206"/>
                  </a:moveTo>
                  <a:cubicBezTo>
                    <a:pt x="729" y="212"/>
                    <a:pt x="719" y="218"/>
                    <a:pt x="724" y="228"/>
                  </a:cubicBezTo>
                  <a:cubicBezTo>
                    <a:pt x="730" y="222"/>
                    <a:pt x="744" y="214"/>
                    <a:pt x="734" y="206"/>
                  </a:cubicBezTo>
                  <a:close/>
                  <a:moveTo>
                    <a:pt x="818" y="223"/>
                  </a:moveTo>
                  <a:cubicBezTo>
                    <a:pt x="817" y="219"/>
                    <a:pt x="815" y="214"/>
                    <a:pt x="813" y="209"/>
                  </a:cubicBezTo>
                  <a:cubicBezTo>
                    <a:pt x="805" y="213"/>
                    <a:pt x="809" y="225"/>
                    <a:pt x="818" y="223"/>
                  </a:cubicBezTo>
                  <a:close/>
                  <a:moveTo>
                    <a:pt x="1118" y="237"/>
                  </a:moveTo>
                  <a:cubicBezTo>
                    <a:pt x="1126" y="240"/>
                    <a:pt x="1135" y="239"/>
                    <a:pt x="1144" y="237"/>
                  </a:cubicBezTo>
                  <a:cubicBezTo>
                    <a:pt x="1145" y="241"/>
                    <a:pt x="1147" y="245"/>
                    <a:pt x="1149" y="249"/>
                  </a:cubicBezTo>
                  <a:cubicBezTo>
                    <a:pt x="1133" y="254"/>
                    <a:pt x="1120" y="239"/>
                    <a:pt x="1104" y="239"/>
                  </a:cubicBezTo>
                  <a:cubicBezTo>
                    <a:pt x="1106" y="233"/>
                    <a:pt x="1108" y="227"/>
                    <a:pt x="1110" y="221"/>
                  </a:cubicBezTo>
                  <a:cubicBezTo>
                    <a:pt x="1095" y="222"/>
                    <a:pt x="1080" y="232"/>
                    <a:pt x="1078" y="248"/>
                  </a:cubicBezTo>
                  <a:cubicBezTo>
                    <a:pt x="1088" y="259"/>
                    <a:pt x="1104" y="243"/>
                    <a:pt x="1116" y="250"/>
                  </a:cubicBezTo>
                  <a:cubicBezTo>
                    <a:pt x="1133" y="259"/>
                    <a:pt x="1152" y="263"/>
                    <a:pt x="1165" y="277"/>
                  </a:cubicBezTo>
                  <a:cubicBezTo>
                    <a:pt x="1159" y="278"/>
                    <a:pt x="1154" y="281"/>
                    <a:pt x="1148" y="283"/>
                  </a:cubicBezTo>
                  <a:cubicBezTo>
                    <a:pt x="1156" y="290"/>
                    <a:pt x="1164" y="297"/>
                    <a:pt x="1172" y="304"/>
                  </a:cubicBezTo>
                  <a:cubicBezTo>
                    <a:pt x="1174" y="303"/>
                    <a:pt x="1180" y="302"/>
                    <a:pt x="1182" y="302"/>
                  </a:cubicBezTo>
                  <a:cubicBezTo>
                    <a:pt x="1192" y="280"/>
                    <a:pt x="1169" y="268"/>
                    <a:pt x="1155" y="256"/>
                  </a:cubicBezTo>
                  <a:cubicBezTo>
                    <a:pt x="1163" y="258"/>
                    <a:pt x="1170" y="260"/>
                    <a:pt x="1178" y="262"/>
                  </a:cubicBezTo>
                  <a:cubicBezTo>
                    <a:pt x="1188" y="266"/>
                    <a:pt x="1201" y="255"/>
                    <a:pt x="1199" y="245"/>
                  </a:cubicBezTo>
                  <a:cubicBezTo>
                    <a:pt x="1191" y="235"/>
                    <a:pt x="1176" y="236"/>
                    <a:pt x="1167" y="229"/>
                  </a:cubicBezTo>
                  <a:cubicBezTo>
                    <a:pt x="1161" y="225"/>
                    <a:pt x="1155" y="221"/>
                    <a:pt x="1148" y="220"/>
                  </a:cubicBezTo>
                  <a:cubicBezTo>
                    <a:pt x="1146" y="215"/>
                    <a:pt x="1143" y="210"/>
                    <a:pt x="1141" y="205"/>
                  </a:cubicBezTo>
                  <a:cubicBezTo>
                    <a:pt x="1128" y="211"/>
                    <a:pt x="1117" y="222"/>
                    <a:pt x="1118" y="237"/>
                  </a:cubicBezTo>
                  <a:close/>
                  <a:moveTo>
                    <a:pt x="465" y="225"/>
                  </a:moveTo>
                  <a:cubicBezTo>
                    <a:pt x="468" y="226"/>
                    <a:pt x="472" y="227"/>
                    <a:pt x="474" y="227"/>
                  </a:cubicBezTo>
                  <a:cubicBezTo>
                    <a:pt x="476" y="222"/>
                    <a:pt x="478" y="217"/>
                    <a:pt x="479" y="212"/>
                  </a:cubicBezTo>
                  <a:cubicBezTo>
                    <a:pt x="471" y="211"/>
                    <a:pt x="469" y="219"/>
                    <a:pt x="465" y="225"/>
                  </a:cubicBezTo>
                  <a:close/>
                  <a:moveTo>
                    <a:pt x="627" y="215"/>
                  </a:moveTo>
                  <a:cubicBezTo>
                    <a:pt x="629" y="226"/>
                    <a:pt x="627" y="237"/>
                    <a:pt x="624" y="248"/>
                  </a:cubicBezTo>
                  <a:cubicBezTo>
                    <a:pt x="629" y="249"/>
                    <a:pt x="629" y="249"/>
                    <a:pt x="629" y="249"/>
                  </a:cubicBezTo>
                  <a:cubicBezTo>
                    <a:pt x="634" y="238"/>
                    <a:pt x="640" y="226"/>
                    <a:pt x="635" y="214"/>
                  </a:cubicBezTo>
                  <a:cubicBezTo>
                    <a:pt x="633" y="214"/>
                    <a:pt x="629" y="214"/>
                    <a:pt x="627" y="215"/>
                  </a:cubicBezTo>
                  <a:close/>
                  <a:moveTo>
                    <a:pt x="746" y="213"/>
                  </a:moveTo>
                  <a:cubicBezTo>
                    <a:pt x="744" y="219"/>
                    <a:pt x="745" y="225"/>
                    <a:pt x="746" y="230"/>
                  </a:cubicBezTo>
                  <a:cubicBezTo>
                    <a:pt x="750" y="229"/>
                    <a:pt x="756" y="231"/>
                    <a:pt x="756" y="225"/>
                  </a:cubicBezTo>
                  <a:cubicBezTo>
                    <a:pt x="753" y="221"/>
                    <a:pt x="752" y="213"/>
                    <a:pt x="746" y="213"/>
                  </a:cubicBezTo>
                  <a:close/>
                  <a:moveTo>
                    <a:pt x="215" y="224"/>
                  </a:moveTo>
                  <a:cubicBezTo>
                    <a:pt x="212" y="232"/>
                    <a:pt x="217" y="240"/>
                    <a:pt x="219" y="248"/>
                  </a:cubicBezTo>
                  <a:cubicBezTo>
                    <a:pt x="218" y="255"/>
                    <a:pt x="215" y="262"/>
                    <a:pt x="214" y="269"/>
                  </a:cubicBezTo>
                  <a:cubicBezTo>
                    <a:pt x="222" y="273"/>
                    <a:pt x="232" y="276"/>
                    <a:pt x="242" y="276"/>
                  </a:cubicBezTo>
                  <a:cubicBezTo>
                    <a:pt x="240" y="285"/>
                    <a:pt x="238" y="294"/>
                    <a:pt x="237" y="303"/>
                  </a:cubicBezTo>
                  <a:cubicBezTo>
                    <a:pt x="234" y="301"/>
                    <a:pt x="228" y="298"/>
                    <a:pt x="225" y="296"/>
                  </a:cubicBezTo>
                  <a:cubicBezTo>
                    <a:pt x="225" y="309"/>
                    <a:pt x="233" y="318"/>
                    <a:pt x="242" y="326"/>
                  </a:cubicBezTo>
                  <a:cubicBezTo>
                    <a:pt x="251" y="333"/>
                    <a:pt x="262" y="340"/>
                    <a:pt x="275" y="338"/>
                  </a:cubicBezTo>
                  <a:cubicBezTo>
                    <a:pt x="271" y="320"/>
                    <a:pt x="246" y="315"/>
                    <a:pt x="248" y="295"/>
                  </a:cubicBezTo>
                  <a:cubicBezTo>
                    <a:pt x="252" y="297"/>
                    <a:pt x="256" y="298"/>
                    <a:pt x="260" y="300"/>
                  </a:cubicBezTo>
                  <a:cubicBezTo>
                    <a:pt x="261" y="305"/>
                    <a:pt x="262" y="311"/>
                    <a:pt x="262" y="316"/>
                  </a:cubicBezTo>
                  <a:cubicBezTo>
                    <a:pt x="266" y="312"/>
                    <a:pt x="270" y="308"/>
                    <a:pt x="274" y="304"/>
                  </a:cubicBezTo>
                  <a:cubicBezTo>
                    <a:pt x="275" y="309"/>
                    <a:pt x="277" y="313"/>
                    <a:pt x="279" y="318"/>
                  </a:cubicBezTo>
                  <a:cubicBezTo>
                    <a:pt x="284" y="321"/>
                    <a:pt x="288" y="317"/>
                    <a:pt x="293" y="315"/>
                  </a:cubicBezTo>
                  <a:cubicBezTo>
                    <a:pt x="296" y="315"/>
                    <a:pt x="301" y="315"/>
                    <a:pt x="304" y="316"/>
                  </a:cubicBezTo>
                  <a:cubicBezTo>
                    <a:pt x="302" y="309"/>
                    <a:pt x="300" y="302"/>
                    <a:pt x="298" y="296"/>
                  </a:cubicBezTo>
                  <a:cubicBezTo>
                    <a:pt x="298" y="294"/>
                    <a:pt x="298" y="290"/>
                    <a:pt x="298" y="287"/>
                  </a:cubicBezTo>
                  <a:cubicBezTo>
                    <a:pt x="297" y="287"/>
                    <a:pt x="293" y="285"/>
                    <a:pt x="291" y="284"/>
                  </a:cubicBezTo>
                  <a:cubicBezTo>
                    <a:pt x="290" y="276"/>
                    <a:pt x="286" y="262"/>
                    <a:pt x="275" y="272"/>
                  </a:cubicBezTo>
                  <a:cubicBezTo>
                    <a:pt x="275" y="267"/>
                    <a:pt x="274" y="259"/>
                    <a:pt x="273" y="255"/>
                  </a:cubicBezTo>
                  <a:cubicBezTo>
                    <a:pt x="280" y="251"/>
                    <a:pt x="286" y="248"/>
                    <a:pt x="292" y="245"/>
                  </a:cubicBezTo>
                  <a:cubicBezTo>
                    <a:pt x="303" y="253"/>
                    <a:pt x="315" y="263"/>
                    <a:pt x="319" y="276"/>
                  </a:cubicBezTo>
                  <a:cubicBezTo>
                    <a:pt x="316" y="282"/>
                    <a:pt x="311" y="287"/>
                    <a:pt x="307" y="292"/>
                  </a:cubicBezTo>
                  <a:cubicBezTo>
                    <a:pt x="314" y="294"/>
                    <a:pt x="322" y="295"/>
                    <a:pt x="329" y="298"/>
                  </a:cubicBezTo>
                  <a:cubicBezTo>
                    <a:pt x="343" y="296"/>
                    <a:pt x="347" y="281"/>
                    <a:pt x="342" y="270"/>
                  </a:cubicBezTo>
                  <a:cubicBezTo>
                    <a:pt x="331" y="255"/>
                    <a:pt x="321" y="239"/>
                    <a:pt x="304" y="230"/>
                  </a:cubicBezTo>
                  <a:cubicBezTo>
                    <a:pt x="285" y="230"/>
                    <a:pt x="275" y="249"/>
                    <a:pt x="258" y="256"/>
                  </a:cubicBezTo>
                  <a:cubicBezTo>
                    <a:pt x="258" y="245"/>
                    <a:pt x="260" y="235"/>
                    <a:pt x="259" y="224"/>
                  </a:cubicBezTo>
                  <a:cubicBezTo>
                    <a:pt x="255" y="214"/>
                    <a:pt x="244" y="218"/>
                    <a:pt x="237" y="220"/>
                  </a:cubicBezTo>
                  <a:cubicBezTo>
                    <a:pt x="230" y="218"/>
                    <a:pt x="218" y="214"/>
                    <a:pt x="215" y="224"/>
                  </a:cubicBezTo>
                  <a:close/>
                  <a:moveTo>
                    <a:pt x="620" y="238"/>
                  </a:moveTo>
                  <a:cubicBezTo>
                    <a:pt x="622" y="230"/>
                    <a:pt x="620" y="223"/>
                    <a:pt x="619" y="216"/>
                  </a:cubicBezTo>
                  <a:cubicBezTo>
                    <a:pt x="611" y="222"/>
                    <a:pt x="614" y="231"/>
                    <a:pt x="620" y="238"/>
                  </a:cubicBezTo>
                  <a:close/>
                  <a:moveTo>
                    <a:pt x="674" y="217"/>
                  </a:moveTo>
                  <a:cubicBezTo>
                    <a:pt x="678" y="223"/>
                    <a:pt x="685" y="222"/>
                    <a:pt x="691" y="223"/>
                  </a:cubicBezTo>
                  <a:cubicBezTo>
                    <a:pt x="691" y="222"/>
                    <a:pt x="691" y="218"/>
                    <a:pt x="692" y="217"/>
                  </a:cubicBezTo>
                  <a:cubicBezTo>
                    <a:pt x="686" y="217"/>
                    <a:pt x="680" y="217"/>
                    <a:pt x="674" y="217"/>
                  </a:cubicBezTo>
                  <a:close/>
                  <a:moveTo>
                    <a:pt x="558" y="238"/>
                  </a:moveTo>
                  <a:cubicBezTo>
                    <a:pt x="568" y="237"/>
                    <a:pt x="572" y="226"/>
                    <a:pt x="573" y="218"/>
                  </a:cubicBezTo>
                  <a:cubicBezTo>
                    <a:pt x="566" y="222"/>
                    <a:pt x="554" y="228"/>
                    <a:pt x="558" y="238"/>
                  </a:cubicBezTo>
                  <a:close/>
                  <a:moveTo>
                    <a:pt x="581" y="224"/>
                  </a:moveTo>
                  <a:cubicBezTo>
                    <a:pt x="580" y="229"/>
                    <a:pt x="577" y="234"/>
                    <a:pt x="579" y="239"/>
                  </a:cubicBezTo>
                  <a:cubicBezTo>
                    <a:pt x="581" y="242"/>
                    <a:pt x="586" y="241"/>
                    <a:pt x="590" y="242"/>
                  </a:cubicBezTo>
                  <a:cubicBezTo>
                    <a:pt x="590" y="235"/>
                    <a:pt x="585" y="230"/>
                    <a:pt x="581" y="224"/>
                  </a:cubicBezTo>
                  <a:close/>
                  <a:moveTo>
                    <a:pt x="696" y="238"/>
                  </a:moveTo>
                  <a:cubicBezTo>
                    <a:pt x="703" y="237"/>
                    <a:pt x="719" y="236"/>
                    <a:pt x="714" y="226"/>
                  </a:cubicBezTo>
                  <a:cubicBezTo>
                    <a:pt x="706" y="223"/>
                    <a:pt x="701" y="233"/>
                    <a:pt x="696" y="238"/>
                  </a:cubicBezTo>
                  <a:close/>
                  <a:moveTo>
                    <a:pt x="869" y="238"/>
                  </a:moveTo>
                  <a:cubicBezTo>
                    <a:pt x="877" y="239"/>
                    <a:pt x="883" y="231"/>
                    <a:pt x="879" y="223"/>
                  </a:cubicBezTo>
                  <a:cubicBezTo>
                    <a:pt x="874" y="228"/>
                    <a:pt x="867" y="231"/>
                    <a:pt x="869" y="238"/>
                  </a:cubicBezTo>
                  <a:close/>
                  <a:moveTo>
                    <a:pt x="441" y="229"/>
                  </a:moveTo>
                  <a:cubicBezTo>
                    <a:pt x="435" y="229"/>
                    <a:pt x="433" y="240"/>
                    <a:pt x="440" y="240"/>
                  </a:cubicBezTo>
                  <a:cubicBezTo>
                    <a:pt x="446" y="240"/>
                    <a:pt x="448" y="229"/>
                    <a:pt x="441" y="229"/>
                  </a:cubicBezTo>
                  <a:close/>
                  <a:moveTo>
                    <a:pt x="507" y="230"/>
                  </a:moveTo>
                  <a:cubicBezTo>
                    <a:pt x="514" y="235"/>
                    <a:pt x="524" y="238"/>
                    <a:pt x="529" y="230"/>
                  </a:cubicBezTo>
                  <a:cubicBezTo>
                    <a:pt x="522" y="229"/>
                    <a:pt x="515" y="229"/>
                    <a:pt x="507" y="230"/>
                  </a:cubicBezTo>
                  <a:close/>
                  <a:moveTo>
                    <a:pt x="685" y="230"/>
                  </a:moveTo>
                  <a:cubicBezTo>
                    <a:pt x="683" y="236"/>
                    <a:pt x="685" y="238"/>
                    <a:pt x="691" y="236"/>
                  </a:cubicBezTo>
                  <a:cubicBezTo>
                    <a:pt x="693" y="229"/>
                    <a:pt x="691" y="227"/>
                    <a:pt x="685" y="230"/>
                  </a:cubicBezTo>
                  <a:close/>
                  <a:moveTo>
                    <a:pt x="481" y="243"/>
                  </a:moveTo>
                  <a:cubicBezTo>
                    <a:pt x="487" y="254"/>
                    <a:pt x="493" y="240"/>
                    <a:pt x="495" y="234"/>
                  </a:cubicBezTo>
                  <a:cubicBezTo>
                    <a:pt x="488" y="232"/>
                    <a:pt x="479" y="234"/>
                    <a:pt x="481" y="243"/>
                  </a:cubicBezTo>
                  <a:close/>
                  <a:moveTo>
                    <a:pt x="426" y="236"/>
                  </a:moveTo>
                  <a:cubicBezTo>
                    <a:pt x="423" y="241"/>
                    <a:pt x="426" y="248"/>
                    <a:pt x="431" y="249"/>
                  </a:cubicBezTo>
                  <a:cubicBezTo>
                    <a:pt x="438" y="246"/>
                    <a:pt x="432" y="231"/>
                    <a:pt x="426" y="236"/>
                  </a:cubicBezTo>
                  <a:close/>
                  <a:moveTo>
                    <a:pt x="448" y="237"/>
                  </a:moveTo>
                  <a:cubicBezTo>
                    <a:pt x="448" y="237"/>
                    <a:pt x="448" y="237"/>
                    <a:pt x="448" y="237"/>
                  </a:cubicBezTo>
                  <a:moveTo>
                    <a:pt x="459" y="261"/>
                  </a:moveTo>
                  <a:cubicBezTo>
                    <a:pt x="471" y="258"/>
                    <a:pt x="466" y="244"/>
                    <a:pt x="467" y="235"/>
                  </a:cubicBezTo>
                  <a:cubicBezTo>
                    <a:pt x="456" y="239"/>
                    <a:pt x="459" y="252"/>
                    <a:pt x="459" y="261"/>
                  </a:cubicBezTo>
                  <a:close/>
                  <a:moveTo>
                    <a:pt x="495" y="251"/>
                  </a:moveTo>
                  <a:cubicBezTo>
                    <a:pt x="501" y="249"/>
                    <a:pt x="506" y="247"/>
                    <a:pt x="511" y="244"/>
                  </a:cubicBezTo>
                  <a:cubicBezTo>
                    <a:pt x="516" y="246"/>
                    <a:pt x="521" y="246"/>
                    <a:pt x="527" y="247"/>
                  </a:cubicBezTo>
                  <a:cubicBezTo>
                    <a:pt x="524" y="237"/>
                    <a:pt x="508" y="242"/>
                    <a:pt x="501" y="238"/>
                  </a:cubicBezTo>
                  <a:cubicBezTo>
                    <a:pt x="499" y="242"/>
                    <a:pt x="497" y="247"/>
                    <a:pt x="495" y="251"/>
                  </a:cubicBezTo>
                  <a:close/>
                  <a:moveTo>
                    <a:pt x="532" y="251"/>
                  </a:moveTo>
                  <a:cubicBezTo>
                    <a:pt x="538" y="250"/>
                    <a:pt x="545" y="248"/>
                    <a:pt x="551" y="245"/>
                  </a:cubicBezTo>
                  <a:cubicBezTo>
                    <a:pt x="549" y="242"/>
                    <a:pt x="548" y="237"/>
                    <a:pt x="544" y="237"/>
                  </a:cubicBezTo>
                  <a:cubicBezTo>
                    <a:pt x="538" y="240"/>
                    <a:pt x="535" y="246"/>
                    <a:pt x="532" y="251"/>
                  </a:cubicBezTo>
                  <a:close/>
                  <a:moveTo>
                    <a:pt x="665" y="248"/>
                  </a:moveTo>
                  <a:cubicBezTo>
                    <a:pt x="668" y="249"/>
                    <a:pt x="671" y="250"/>
                    <a:pt x="674" y="251"/>
                  </a:cubicBezTo>
                  <a:cubicBezTo>
                    <a:pt x="675" y="246"/>
                    <a:pt x="677" y="241"/>
                    <a:pt x="679" y="237"/>
                  </a:cubicBezTo>
                  <a:cubicBezTo>
                    <a:pt x="672" y="237"/>
                    <a:pt x="668" y="243"/>
                    <a:pt x="665" y="248"/>
                  </a:cubicBezTo>
                  <a:close/>
                  <a:moveTo>
                    <a:pt x="686" y="241"/>
                  </a:moveTo>
                  <a:cubicBezTo>
                    <a:pt x="684" y="255"/>
                    <a:pt x="672" y="259"/>
                    <a:pt x="660" y="261"/>
                  </a:cubicBezTo>
                  <a:cubicBezTo>
                    <a:pt x="664" y="264"/>
                    <a:pt x="668" y="267"/>
                    <a:pt x="672" y="270"/>
                  </a:cubicBezTo>
                  <a:cubicBezTo>
                    <a:pt x="677" y="265"/>
                    <a:pt x="682" y="259"/>
                    <a:pt x="688" y="254"/>
                  </a:cubicBezTo>
                  <a:cubicBezTo>
                    <a:pt x="694" y="265"/>
                    <a:pt x="688" y="277"/>
                    <a:pt x="682" y="286"/>
                  </a:cubicBezTo>
                  <a:cubicBezTo>
                    <a:pt x="676" y="296"/>
                    <a:pt x="665" y="297"/>
                    <a:pt x="656" y="303"/>
                  </a:cubicBezTo>
                  <a:cubicBezTo>
                    <a:pt x="644" y="301"/>
                    <a:pt x="631" y="300"/>
                    <a:pt x="619" y="297"/>
                  </a:cubicBezTo>
                  <a:cubicBezTo>
                    <a:pt x="626" y="304"/>
                    <a:pt x="634" y="311"/>
                    <a:pt x="638" y="320"/>
                  </a:cubicBezTo>
                  <a:cubicBezTo>
                    <a:pt x="647" y="315"/>
                    <a:pt x="657" y="309"/>
                    <a:pt x="667" y="313"/>
                  </a:cubicBezTo>
                  <a:cubicBezTo>
                    <a:pt x="674" y="315"/>
                    <a:pt x="677" y="322"/>
                    <a:pt x="681" y="326"/>
                  </a:cubicBezTo>
                  <a:cubicBezTo>
                    <a:pt x="683" y="324"/>
                    <a:pt x="687" y="320"/>
                    <a:pt x="689" y="318"/>
                  </a:cubicBezTo>
                  <a:cubicBezTo>
                    <a:pt x="693" y="321"/>
                    <a:pt x="697" y="324"/>
                    <a:pt x="701" y="327"/>
                  </a:cubicBezTo>
                  <a:cubicBezTo>
                    <a:pt x="704" y="307"/>
                    <a:pt x="715" y="288"/>
                    <a:pt x="715" y="267"/>
                  </a:cubicBezTo>
                  <a:cubicBezTo>
                    <a:pt x="717" y="267"/>
                    <a:pt x="720" y="266"/>
                    <a:pt x="721" y="266"/>
                  </a:cubicBezTo>
                  <a:cubicBezTo>
                    <a:pt x="727" y="269"/>
                    <a:pt x="733" y="272"/>
                    <a:pt x="739" y="276"/>
                  </a:cubicBezTo>
                  <a:cubicBezTo>
                    <a:pt x="738" y="286"/>
                    <a:pt x="730" y="298"/>
                    <a:pt x="736" y="308"/>
                  </a:cubicBezTo>
                  <a:cubicBezTo>
                    <a:pt x="737" y="300"/>
                    <a:pt x="741" y="292"/>
                    <a:pt x="748" y="288"/>
                  </a:cubicBezTo>
                  <a:cubicBezTo>
                    <a:pt x="749" y="291"/>
                    <a:pt x="751" y="297"/>
                    <a:pt x="752" y="300"/>
                  </a:cubicBezTo>
                  <a:cubicBezTo>
                    <a:pt x="759" y="293"/>
                    <a:pt x="769" y="286"/>
                    <a:pt x="768" y="274"/>
                  </a:cubicBezTo>
                  <a:cubicBezTo>
                    <a:pt x="763" y="276"/>
                    <a:pt x="757" y="279"/>
                    <a:pt x="752" y="279"/>
                  </a:cubicBezTo>
                  <a:cubicBezTo>
                    <a:pt x="745" y="275"/>
                    <a:pt x="741" y="268"/>
                    <a:pt x="740" y="260"/>
                  </a:cubicBezTo>
                  <a:cubicBezTo>
                    <a:pt x="736" y="258"/>
                    <a:pt x="732" y="256"/>
                    <a:pt x="728" y="255"/>
                  </a:cubicBezTo>
                  <a:cubicBezTo>
                    <a:pt x="726" y="256"/>
                    <a:pt x="721" y="258"/>
                    <a:pt x="719" y="259"/>
                  </a:cubicBezTo>
                  <a:cubicBezTo>
                    <a:pt x="717" y="259"/>
                    <a:pt x="713" y="257"/>
                    <a:pt x="711" y="256"/>
                  </a:cubicBezTo>
                  <a:cubicBezTo>
                    <a:pt x="711" y="253"/>
                    <a:pt x="711" y="247"/>
                    <a:pt x="711" y="244"/>
                  </a:cubicBezTo>
                  <a:cubicBezTo>
                    <a:pt x="702" y="247"/>
                    <a:pt x="692" y="249"/>
                    <a:pt x="686" y="241"/>
                  </a:cubicBezTo>
                  <a:close/>
                  <a:moveTo>
                    <a:pt x="569" y="244"/>
                  </a:moveTo>
                  <a:cubicBezTo>
                    <a:pt x="569" y="244"/>
                    <a:pt x="569" y="244"/>
                    <a:pt x="569" y="244"/>
                  </a:cubicBezTo>
                  <a:moveTo>
                    <a:pt x="609" y="244"/>
                  </a:moveTo>
                  <a:cubicBezTo>
                    <a:pt x="611" y="250"/>
                    <a:pt x="613" y="255"/>
                    <a:pt x="615" y="260"/>
                  </a:cubicBezTo>
                  <a:cubicBezTo>
                    <a:pt x="620" y="253"/>
                    <a:pt x="617" y="245"/>
                    <a:pt x="609" y="244"/>
                  </a:cubicBezTo>
                  <a:close/>
                  <a:moveTo>
                    <a:pt x="785" y="249"/>
                  </a:moveTo>
                  <a:cubicBezTo>
                    <a:pt x="787" y="253"/>
                    <a:pt x="790" y="256"/>
                    <a:pt x="792" y="260"/>
                  </a:cubicBezTo>
                  <a:cubicBezTo>
                    <a:pt x="800" y="261"/>
                    <a:pt x="807" y="258"/>
                    <a:pt x="812" y="251"/>
                  </a:cubicBezTo>
                  <a:cubicBezTo>
                    <a:pt x="803" y="249"/>
                    <a:pt x="794" y="245"/>
                    <a:pt x="785" y="249"/>
                  </a:cubicBezTo>
                  <a:close/>
                  <a:moveTo>
                    <a:pt x="475" y="247"/>
                  </a:moveTo>
                  <a:cubicBezTo>
                    <a:pt x="473" y="253"/>
                    <a:pt x="471" y="259"/>
                    <a:pt x="469" y="266"/>
                  </a:cubicBezTo>
                  <a:cubicBezTo>
                    <a:pt x="472" y="266"/>
                    <a:pt x="478" y="267"/>
                    <a:pt x="481" y="267"/>
                  </a:cubicBezTo>
                  <a:cubicBezTo>
                    <a:pt x="481" y="273"/>
                    <a:pt x="482" y="278"/>
                    <a:pt x="482" y="284"/>
                  </a:cubicBezTo>
                  <a:cubicBezTo>
                    <a:pt x="486" y="283"/>
                    <a:pt x="490" y="282"/>
                    <a:pt x="493" y="282"/>
                  </a:cubicBezTo>
                  <a:cubicBezTo>
                    <a:pt x="493" y="273"/>
                    <a:pt x="494" y="265"/>
                    <a:pt x="495" y="257"/>
                  </a:cubicBezTo>
                  <a:cubicBezTo>
                    <a:pt x="492" y="257"/>
                    <a:pt x="487" y="257"/>
                    <a:pt x="484" y="257"/>
                  </a:cubicBezTo>
                  <a:cubicBezTo>
                    <a:pt x="481" y="253"/>
                    <a:pt x="478" y="250"/>
                    <a:pt x="475" y="247"/>
                  </a:cubicBezTo>
                  <a:close/>
                  <a:moveTo>
                    <a:pt x="437" y="259"/>
                  </a:moveTo>
                  <a:cubicBezTo>
                    <a:pt x="442" y="261"/>
                    <a:pt x="447" y="263"/>
                    <a:pt x="453" y="265"/>
                  </a:cubicBezTo>
                  <a:cubicBezTo>
                    <a:pt x="451" y="259"/>
                    <a:pt x="449" y="253"/>
                    <a:pt x="445" y="249"/>
                  </a:cubicBezTo>
                  <a:cubicBezTo>
                    <a:pt x="442" y="252"/>
                    <a:pt x="439" y="255"/>
                    <a:pt x="437" y="259"/>
                  </a:cubicBezTo>
                  <a:close/>
                  <a:moveTo>
                    <a:pt x="505" y="276"/>
                  </a:moveTo>
                  <a:cubicBezTo>
                    <a:pt x="508" y="268"/>
                    <a:pt x="511" y="261"/>
                    <a:pt x="513" y="253"/>
                  </a:cubicBezTo>
                  <a:cubicBezTo>
                    <a:pt x="502" y="254"/>
                    <a:pt x="497" y="268"/>
                    <a:pt x="505" y="276"/>
                  </a:cubicBezTo>
                  <a:close/>
                  <a:moveTo>
                    <a:pt x="558" y="252"/>
                  </a:moveTo>
                  <a:cubicBezTo>
                    <a:pt x="554" y="253"/>
                    <a:pt x="548" y="262"/>
                    <a:pt x="555" y="263"/>
                  </a:cubicBezTo>
                  <a:cubicBezTo>
                    <a:pt x="564" y="265"/>
                    <a:pt x="570" y="248"/>
                    <a:pt x="558" y="252"/>
                  </a:cubicBezTo>
                  <a:close/>
                  <a:moveTo>
                    <a:pt x="572" y="260"/>
                  </a:moveTo>
                  <a:cubicBezTo>
                    <a:pt x="578" y="262"/>
                    <a:pt x="581" y="259"/>
                    <a:pt x="579" y="252"/>
                  </a:cubicBezTo>
                  <a:cubicBezTo>
                    <a:pt x="573" y="251"/>
                    <a:pt x="570" y="254"/>
                    <a:pt x="572" y="260"/>
                  </a:cubicBezTo>
                  <a:close/>
                  <a:moveTo>
                    <a:pt x="823" y="255"/>
                  </a:moveTo>
                  <a:cubicBezTo>
                    <a:pt x="823" y="257"/>
                    <a:pt x="822" y="261"/>
                    <a:pt x="821" y="262"/>
                  </a:cubicBezTo>
                  <a:cubicBezTo>
                    <a:pt x="825" y="264"/>
                    <a:pt x="828" y="265"/>
                    <a:pt x="832" y="267"/>
                  </a:cubicBezTo>
                  <a:cubicBezTo>
                    <a:pt x="835" y="263"/>
                    <a:pt x="837" y="259"/>
                    <a:pt x="840" y="255"/>
                  </a:cubicBezTo>
                  <a:cubicBezTo>
                    <a:pt x="834" y="255"/>
                    <a:pt x="829" y="255"/>
                    <a:pt x="823" y="255"/>
                  </a:cubicBezTo>
                  <a:close/>
                  <a:moveTo>
                    <a:pt x="845" y="276"/>
                  </a:moveTo>
                  <a:cubicBezTo>
                    <a:pt x="857" y="273"/>
                    <a:pt x="859" y="261"/>
                    <a:pt x="858" y="251"/>
                  </a:cubicBezTo>
                  <a:cubicBezTo>
                    <a:pt x="847" y="254"/>
                    <a:pt x="846" y="266"/>
                    <a:pt x="845" y="276"/>
                  </a:cubicBezTo>
                  <a:close/>
                  <a:moveTo>
                    <a:pt x="963" y="256"/>
                  </a:moveTo>
                  <a:cubicBezTo>
                    <a:pt x="963" y="264"/>
                    <a:pt x="977" y="257"/>
                    <a:pt x="972" y="252"/>
                  </a:cubicBezTo>
                  <a:cubicBezTo>
                    <a:pt x="969" y="251"/>
                    <a:pt x="969" y="251"/>
                    <a:pt x="969" y="251"/>
                  </a:cubicBezTo>
                  <a:cubicBezTo>
                    <a:pt x="967" y="252"/>
                    <a:pt x="965" y="255"/>
                    <a:pt x="963" y="256"/>
                  </a:cubicBezTo>
                  <a:close/>
                  <a:moveTo>
                    <a:pt x="520" y="259"/>
                  </a:moveTo>
                  <a:cubicBezTo>
                    <a:pt x="514" y="264"/>
                    <a:pt x="524" y="267"/>
                    <a:pt x="526" y="271"/>
                  </a:cubicBezTo>
                  <a:cubicBezTo>
                    <a:pt x="525" y="278"/>
                    <a:pt x="523" y="285"/>
                    <a:pt x="521" y="292"/>
                  </a:cubicBezTo>
                  <a:cubicBezTo>
                    <a:pt x="530" y="287"/>
                    <a:pt x="540" y="283"/>
                    <a:pt x="544" y="273"/>
                  </a:cubicBezTo>
                  <a:cubicBezTo>
                    <a:pt x="539" y="275"/>
                    <a:pt x="534" y="277"/>
                    <a:pt x="529" y="279"/>
                  </a:cubicBezTo>
                  <a:cubicBezTo>
                    <a:pt x="529" y="268"/>
                    <a:pt x="540" y="264"/>
                    <a:pt x="547" y="257"/>
                  </a:cubicBezTo>
                  <a:cubicBezTo>
                    <a:pt x="538" y="258"/>
                    <a:pt x="529" y="258"/>
                    <a:pt x="520" y="259"/>
                  </a:cubicBezTo>
                  <a:close/>
                  <a:moveTo>
                    <a:pt x="749" y="269"/>
                  </a:moveTo>
                  <a:cubicBezTo>
                    <a:pt x="759" y="268"/>
                    <a:pt x="771" y="269"/>
                    <a:pt x="776" y="259"/>
                  </a:cubicBezTo>
                  <a:cubicBezTo>
                    <a:pt x="767" y="260"/>
                    <a:pt x="753" y="257"/>
                    <a:pt x="749" y="269"/>
                  </a:cubicBezTo>
                  <a:close/>
                  <a:moveTo>
                    <a:pt x="1106" y="255"/>
                  </a:moveTo>
                  <a:cubicBezTo>
                    <a:pt x="1109" y="261"/>
                    <a:pt x="1115" y="265"/>
                    <a:pt x="1121" y="269"/>
                  </a:cubicBezTo>
                  <a:cubicBezTo>
                    <a:pt x="1116" y="270"/>
                    <a:pt x="1112" y="272"/>
                    <a:pt x="1107" y="273"/>
                  </a:cubicBezTo>
                  <a:cubicBezTo>
                    <a:pt x="1101" y="270"/>
                    <a:pt x="1095" y="265"/>
                    <a:pt x="1088" y="264"/>
                  </a:cubicBezTo>
                  <a:cubicBezTo>
                    <a:pt x="1080" y="273"/>
                    <a:pt x="1092" y="284"/>
                    <a:pt x="1100" y="290"/>
                  </a:cubicBezTo>
                  <a:cubicBezTo>
                    <a:pt x="1092" y="295"/>
                    <a:pt x="1085" y="300"/>
                    <a:pt x="1076" y="303"/>
                  </a:cubicBezTo>
                  <a:cubicBezTo>
                    <a:pt x="1069" y="295"/>
                    <a:pt x="1061" y="287"/>
                    <a:pt x="1053" y="280"/>
                  </a:cubicBezTo>
                  <a:cubicBezTo>
                    <a:pt x="1057" y="294"/>
                    <a:pt x="1059" y="312"/>
                    <a:pt x="1072" y="322"/>
                  </a:cubicBezTo>
                  <a:cubicBezTo>
                    <a:pt x="1088" y="324"/>
                    <a:pt x="1098" y="308"/>
                    <a:pt x="1108" y="298"/>
                  </a:cubicBezTo>
                  <a:cubicBezTo>
                    <a:pt x="1116" y="299"/>
                    <a:pt x="1123" y="299"/>
                    <a:pt x="1131" y="298"/>
                  </a:cubicBezTo>
                  <a:cubicBezTo>
                    <a:pt x="1128" y="293"/>
                    <a:pt x="1124" y="287"/>
                    <a:pt x="1121" y="281"/>
                  </a:cubicBezTo>
                  <a:cubicBezTo>
                    <a:pt x="1128" y="283"/>
                    <a:pt x="1134" y="285"/>
                    <a:pt x="1141" y="287"/>
                  </a:cubicBezTo>
                  <a:cubicBezTo>
                    <a:pt x="1144" y="283"/>
                    <a:pt x="1147" y="280"/>
                    <a:pt x="1150" y="276"/>
                  </a:cubicBezTo>
                  <a:cubicBezTo>
                    <a:pt x="1138" y="266"/>
                    <a:pt x="1125" y="250"/>
                    <a:pt x="1106" y="255"/>
                  </a:cubicBezTo>
                  <a:close/>
                  <a:moveTo>
                    <a:pt x="380" y="274"/>
                  </a:moveTo>
                  <a:cubicBezTo>
                    <a:pt x="383" y="276"/>
                    <a:pt x="386" y="277"/>
                    <a:pt x="389" y="278"/>
                  </a:cubicBezTo>
                  <a:cubicBezTo>
                    <a:pt x="391" y="272"/>
                    <a:pt x="392" y="266"/>
                    <a:pt x="394" y="260"/>
                  </a:cubicBezTo>
                  <a:cubicBezTo>
                    <a:pt x="387" y="262"/>
                    <a:pt x="383" y="268"/>
                    <a:pt x="380" y="274"/>
                  </a:cubicBezTo>
                  <a:close/>
                  <a:moveTo>
                    <a:pt x="413" y="273"/>
                  </a:moveTo>
                  <a:cubicBezTo>
                    <a:pt x="413" y="282"/>
                    <a:pt x="416" y="292"/>
                    <a:pt x="410" y="300"/>
                  </a:cubicBezTo>
                  <a:cubicBezTo>
                    <a:pt x="412" y="302"/>
                    <a:pt x="414" y="304"/>
                    <a:pt x="415" y="306"/>
                  </a:cubicBezTo>
                  <a:cubicBezTo>
                    <a:pt x="418" y="296"/>
                    <a:pt x="429" y="297"/>
                    <a:pt x="436" y="294"/>
                  </a:cubicBezTo>
                  <a:cubicBezTo>
                    <a:pt x="437" y="286"/>
                    <a:pt x="438" y="278"/>
                    <a:pt x="440" y="270"/>
                  </a:cubicBezTo>
                  <a:cubicBezTo>
                    <a:pt x="435" y="266"/>
                    <a:pt x="431" y="262"/>
                    <a:pt x="427" y="258"/>
                  </a:cubicBezTo>
                  <a:cubicBezTo>
                    <a:pt x="422" y="263"/>
                    <a:pt x="417" y="267"/>
                    <a:pt x="413" y="273"/>
                  </a:cubicBezTo>
                  <a:close/>
                  <a:moveTo>
                    <a:pt x="783" y="264"/>
                  </a:moveTo>
                  <a:cubicBezTo>
                    <a:pt x="782" y="267"/>
                    <a:pt x="782" y="272"/>
                    <a:pt x="782" y="275"/>
                  </a:cubicBezTo>
                  <a:cubicBezTo>
                    <a:pt x="779" y="280"/>
                    <a:pt x="776" y="284"/>
                    <a:pt x="773" y="289"/>
                  </a:cubicBezTo>
                  <a:cubicBezTo>
                    <a:pt x="780" y="289"/>
                    <a:pt x="786" y="289"/>
                    <a:pt x="793" y="289"/>
                  </a:cubicBezTo>
                  <a:cubicBezTo>
                    <a:pt x="792" y="279"/>
                    <a:pt x="792" y="268"/>
                    <a:pt x="783" y="264"/>
                  </a:cubicBezTo>
                  <a:close/>
                  <a:moveTo>
                    <a:pt x="459" y="296"/>
                  </a:moveTo>
                  <a:cubicBezTo>
                    <a:pt x="468" y="301"/>
                    <a:pt x="477" y="304"/>
                    <a:pt x="487" y="303"/>
                  </a:cubicBezTo>
                  <a:cubicBezTo>
                    <a:pt x="484" y="311"/>
                    <a:pt x="484" y="311"/>
                    <a:pt x="484" y="311"/>
                  </a:cubicBezTo>
                  <a:cubicBezTo>
                    <a:pt x="489" y="309"/>
                    <a:pt x="493" y="306"/>
                    <a:pt x="496" y="302"/>
                  </a:cubicBezTo>
                  <a:cubicBezTo>
                    <a:pt x="505" y="309"/>
                    <a:pt x="513" y="320"/>
                    <a:pt x="525" y="320"/>
                  </a:cubicBezTo>
                  <a:cubicBezTo>
                    <a:pt x="521" y="312"/>
                    <a:pt x="514" y="307"/>
                    <a:pt x="507" y="301"/>
                  </a:cubicBezTo>
                  <a:cubicBezTo>
                    <a:pt x="504" y="301"/>
                    <a:pt x="499" y="302"/>
                    <a:pt x="496" y="302"/>
                  </a:cubicBezTo>
                  <a:cubicBezTo>
                    <a:pt x="497" y="298"/>
                    <a:pt x="499" y="291"/>
                    <a:pt x="500" y="288"/>
                  </a:cubicBezTo>
                  <a:cubicBezTo>
                    <a:pt x="490" y="290"/>
                    <a:pt x="483" y="296"/>
                    <a:pt x="476" y="302"/>
                  </a:cubicBezTo>
                  <a:cubicBezTo>
                    <a:pt x="471" y="295"/>
                    <a:pt x="467" y="288"/>
                    <a:pt x="464" y="280"/>
                  </a:cubicBezTo>
                  <a:cubicBezTo>
                    <a:pt x="467" y="281"/>
                    <a:pt x="473" y="282"/>
                    <a:pt x="476" y="283"/>
                  </a:cubicBezTo>
                  <a:cubicBezTo>
                    <a:pt x="476" y="281"/>
                    <a:pt x="476" y="278"/>
                    <a:pt x="476" y="277"/>
                  </a:cubicBezTo>
                  <a:cubicBezTo>
                    <a:pt x="474" y="278"/>
                    <a:pt x="470" y="279"/>
                    <a:pt x="468" y="280"/>
                  </a:cubicBezTo>
                  <a:cubicBezTo>
                    <a:pt x="466" y="277"/>
                    <a:pt x="462" y="272"/>
                    <a:pt x="460" y="269"/>
                  </a:cubicBezTo>
                  <a:cubicBezTo>
                    <a:pt x="448" y="274"/>
                    <a:pt x="459" y="287"/>
                    <a:pt x="459" y="296"/>
                  </a:cubicBezTo>
                  <a:close/>
                  <a:moveTo>
                    <a:pt x="654" y="296"/>
                  </a:moveTo>
                  <a:cubicBezTo>
                    <a:pt x="663" y="290"/>
                    <a:pt x="664" y="279"/>
                    <a:pt x="662" y="269"/>
                  </a:cubicBezTo>
                  <a:cubicBezTo>
                    <a:pt x="648" y="269"/>
                    <a:pt x="656" y="287"/>
                    <a:pt x="654" y="296"/>
                  </a:cubicBezTo>
                  <a:close/>
                  <a:moveTo>
                    <a:pt x="797" y="273"/>
                  </a:moveTo>
                  <a:cubicBezTo>
                    <a:pt x="801" y="282"/>
                    <a:pt x="806" y="292"/>
                    <a:pt x="811" y="301"/>
                  </a:cubicBezTo>
                  <a:cubicBezTo>
                    <a:pt x="820" y="291"/>
                    <a:pt x="808" y="275"/>
                    <a:pt x="797" y="273"/>
                  </a:cubicBezTo>
                  <a:close/>
                  <a:moveTo>
                    <a:pt x="989" y="275"/>
                  </a:moveTo>
                  <a:cubicBezTo>
                    <a:pt x="990" y="279"/>
                    <a:pt x="993" y="283"/>
                    <a:pt x="998" y="285"/>
                  </a:cubicBezTo>
                  <a:cubicBezTo>
                    <a:pt x="998" y="288"/>
                    <a:pt x="997" y="293"/>
                    <a:pt x="997" y="295"/>
                  </a:cubicBezTo>
                  <a:cubicBezTo>
                    <a:pt x="999" y="294"/>
                    <a:pt x="1003" y="292"/>
                    <a:pt x="1006" y="292"/>
                  </a:cubicBezTo>
                  <a:cubicBezTo>
                    <a:pt x="1003" y="289"/>
                    <a:pt x="1000" y="286"/>
                    <a:pt x="998" y="284"/>
                  </a:cubicBezTo>
                  <a:cubicBezTo>
                    <a:pt x="1002" y="281"/>
                    <a:pt x="1006" y="278"/>
                    <a:pt x="1009" y="274"/>
                  </a:cubicBezTo>
                  <a:cubicBezTo>
                    <a:pt x="1002" y="274"/>
                    <a:pt x="996" y="274"/>
                    <a:pt x="989" y="275"/>
                  </a:cubicBezTo>
                  <a:close/>
                  <a:moveTo>
                    <a:pt x="444" y="278"/>
                  </a:moveTo>
                  <a:cubicBezTo>
                    <a:pt x="444" y="278"/>
                    <a:pt x="444" y="278"/>
                    <a:pt x="444" y="278"/>
                  </a:cubicBezTo>
                  <a:moveTo>
                    <a:pt x="628" y="291"/>
                  </a:moveTo>
                  <a:cubicBezTo>
                    <a:pt x="632" y="291"/>
                    <a:pt x="637" y="291"/>
                    <a:pt x="642" y="290"/>
                  </a:cubicBezTo>
                  <a:cubicBezTo>
                    <a:pt x="642" y="285"/>
                    <a:pt x="643" y="281"/>
                    <a:pt x="643" y="276"/>
                  </a:cubicBezTo>
                  <a:cubicBezTo>
                    <a:pt x="637" y="280"/>
                    <a:pt x="631" y="284"/>
                    <a:pt x="628" y="291"/>
                  </a:cubicBezTo>
                  <a:close/>
                  <a:moveTo>
                    <a:pt x="973" y="278"/>
                  </a:moveTo>
                  <a:cubicBezTo>
                    <a:pt x="970" y="283"/>
                    <a:pt x="966" y="288"/>
                    <a:pt x="962" y="293"/>
                  </a:cubicBezTo>
                  <a:cubicBezTo>
                    <a:pt x="966" y="295"/>
                    <a:pt x="969" y="298"/>
                    <a:pt x="972" y="300"/>
                  </a:cubicBezTo>
                  <a:cubicBezTo>
                    <a:pt x="965" y="302"/>
                    <a:pt x="965" y="302"/>
                    <a:pt x="965" y="302"/>
                  </a:cubicBezTo>
                  <a:cubicBezTo>
                    <a:pt x="967" y="308"/>
                    <a:pt x="969" y="314"/>
                    <a:pt x="971" y="320"/>
                  </a:cubicBezTo>
                  <a:cubicBezTo>
                    <a:pt x="976" y="316"/>
                    <a:pt x="980" y="312"/>
                    <a:pt x="980" y="306"/>
                  </a:cubicBezTo>
                  <a:cubicBezTo>
                    <a:pt x="987" y="307"/>
                    <a:pt x="994" y="308"/>
                    <a:pt x="1001" y="309"/>
                  </a:cubicBezTo>
                  <a:cubicBezTo>
                    <a:pt x="1000" y="306"/>
                    <a:pt x="997" y="301"/>
                    <a:pt x="996" y="299"/>
                  </a:cubicBezTo>
                  <a:cubicBezTo>
                    <a:pt x="986" y="301"/>
                    <a:pt x="977" y="297"/>
                    <a:pt x="968" y="293"/>
                  </a:cubicBezTo>
                  <a:cubicBezTo>
                    <a:pt x="971" y="291"/>
                    <a:pt x="978" y="287"/>
                    <a:pt x="982" y="285"/>
                  </a:cubicBezTo>
                  <a:cubicBezTo>
                    <a:pt x="981" y="283"/>
                    <a:pt x="981" y="280"/>
                    <a:pt x="981" y="278"/>
                  </a:cubicBezTo>
                  <a:cubicBezTo>
                    <a:pt x="979" y="278"/>
                    <a:pt x="975" y="278"/>
                    <a:pt x="973" y="278"/>
                  </a:cubicBezTo>
                  <a:close/>
                  <a:moveTo>
                    <a:pt x="394" y="288"/>
                  </a:moveTo>
                  <a:cubicBezTo>
                    <a:pt x="397" y="291"/>
                    <a:pt x="397" y="298"/>
                    <a:pt x="402" y="298"/>
                  </a:cubicBezTo>
                  <a:cubicBezTo>
                    <a:pt x="408" y="294"/>
                    <a:pt x="407" y="286"/>
                    <a:pt x="407" y="280"/>
                  </a:cubicBezTo>
                  <a:cubicBezTo>
                    <a:pt x="403" y="283"/>
                    <a:pt x="398" y="285"/>
                    <a:pt x="394" y="288"/>
                  </a:cubicBezTo>
                  <a:close/>
                  <a:moveTo>
                    <a:pt x="722" y="282"/>
                  </a:moveTo>
                  <a:cubicBezTo>
                    <a:pt x="719" y="292"/>
                    <a:pt x="712" y="304"/>
                    <a:pt x="714" y="314"/>
                  </a:cubicBezTo>
                  <a:cubicBezTo>
                    <a:pt x="730" y="312"/>
                    <a:pt x="727" y="292"/>
                    <a:pt x="730" y="280"/>
                  </a:cubicBezTo>
                  <a:cubicBezTo>
                    <a:pt x="728" y="280"/>
                    <a:pt x="724" y="281"/>
                    <a:pt x="722" y="282"/>
                  </a:cubicBezTo>
                  <a:close/>
                  <a:moveTo>
                    <a:pt x="378" y="284"/>
                  </a:moveTo>
                  <a:cubicBezTo>
                    <a:pt x="373" y="292"/>
                    <a:pt x="371" y="304"/>
                    <a:pt x="379" y="311"/>
                  </a:cubicBezTo>
                  <a:cubicBezTo>
                    <a:pt x="382" y="302"/>
                    <a:pt x="384" y="292"/>
                    <a:pt x="378" y="284"/>
                  </a:cubicBezTo>
                  <a:close/>
                  <a:moveTo>
                    <a:pt x="598" y="286"/>
                  </a:moveTo>
                  <a:cubicBezTo>
                    <a:pt x="597" y="290"/>
                    <a:pt x="597" y="294"/>
                    <a:pt x="598" y="299"/>
                  </a:cubicBezTo>
                  <a:cubicBezTo>
                    <a:pt x="607" y="299"/>
                    <a:pt x="615" y="293"/>
                    <a:pt x="620" y="285"/>
                  </a:cubicBezTo>
                  <a:cubicBezTo>
                    <a:pt x="613" y="285"/>
                    <a:pt x="606" y="285"/>
                    <a:pt x="598" y="286"/>
                  </a:cubicBezTo>
                  <a:close/>
                  <a:moveTo>
                    <a:pt x="920" y="285"/>
                  </a:moveTo>
                  <a:cubicBezTo>
                    <a:pt x="914" y="295"/>
                    <a:pt x="908" y="305"/>
                    <a:pt x="901" y="315"/>
                  </a:cubicBezTo>
                  <a:cubicBezTo>
                    <a:pt x="905" y="316"/>
                    <a:pt x="908" y="317"/>
                    <a:pt x="912" y="319"/>
                  </a:cubicBezTo>
                  <a:cubicBezTo>
                    <a:pt x="918" y="310"/>
                    <a:pt x="924" y="301"/>
                    <a:pt x="926" y="290"/>
                  </a:cubicBezTo>
                  <a:cubicBezTo>
                    <a:pt x="924" y="288"/>
                    <a:pt x="922" y="287"/>
                    <a:pt x="920" y="285"/>
                  </a:cubicBezTo>
                  <a:close/>
                  <a:moveTo>
                    <a:pt x="932" y="306"/>
                  </a:moveTo>
                  <a:cubicBezTo>
                    <a:pt x="938" y="300"/>
                    <a:pt x="944" y="293"/>
                    <a:pt x="943" y="283"/>
                  </a:cubicBezTo>
                  <a:cubicBezTo>
                    <a:pt x="936" y="288"/>
                    <a:pt x="933" y="297"/>
                    <a:pt x="932" y="306"/>
                  </a:cubicBezTo>
                  <a:close/>
                  <a:moveTo>
                    <a:pt x="946" y="311"/>
                  </a:moveTo>
                  <a:cubicBezTo>
                    <a:pt x="958" y="309"/>
                    <a:pt x="956" y="297"/>
                    <a:pt x="954" y="288"/>
                  </a:cubicBezTo>
                  <a:cubicBezTo>
                    <a:pt x="949" y="295"/>
                    <a:pt x="939" y="302"/>
                    <a:pt x="946" y="311"/>
                  </a:cubicBezTo>
                  <a:close/>
                  <a:moveTo>
                    <a:pt x="523" y="300"/>
                  </a:moveTo>
                  <a:cubicBezTo>
                    <a:pt x="527" y="306"/>
                    <a:pt x="531" y="311"/>
                    <a:pt x="535" y="317"/>
                  </a:cubicBezTo>
                  <a:cubicBezTo>
                    <a:pt x="537" y="317"/>
                    <a:pt x="541" y="317"/>
                    <a:pt x="543" y="317"/>
                  </a:cubicBezTo>
                  <a:cubicBezTo>
                    <a:pt x="541" y="314"/>
                    <a:pt x="540" y="311"/>
                    <a:pt x="538" y="308"/>
                  </a:cubicBezTo>
                  <a:cubicBezTo>
                    <a:pt x="538" y="302"/>
                    <a:pt x="539" y="297"/>
                    <a:pt x="539" y="292"/>
                  </a:cubicBezTo>
                  <a:cubicBezTo>
                    <a:pt x="534" y="294"/>
                    <a:pt x="528" y="297"/>
                    <a:pt x="523" y="300"/>
                  </a:cubicBezTo>
                  <a:close/>
                  <a:moveTo>
                    <a:pt x="1008" y="293"/>
                  </a:moveTo>
                  <a:cubicBezTo>
                    <a:pt x="1012" y="300"/>
                    <a:pt x="1021" y="302"/>
                    <a:pt x="1029" y="302"/>
                  </a:cubicBezTo>
                  <a:cubicBezTo>
                    <a:pt x="1024" y="296"/>
                    <a:pt x="1016" y="293"/>
                    <a:pt x="1008" y="293"/>
                  </a:cubicBezTo>
                  <a:close/>
                  <a:moveTo>
                    <a:pt x="341" y="297"/>
                  </a:moveTo>
                  <a:cubicBezTo>
                    <a:pt x="341" y="300"/>
                    <a:pt x="342" y="305"/>
                    <a:pt x="342" y="308"/>
                  </a:cubicBezTo>
                  <a:cubicBezTo>
                    <a:pt x="334" y="306"/>
                    <a:pt x="334" y="306"/>
                    <a:pt x="334" y="306"/>
                  </a:cubicBezTo>
                  <a:cubicBezTo>
                    <a:pt x="335" y="309"/>
                    <a:pt x="336" y="314"/>
                    <a:pt x="336" y="317"/>
                  </a:cubicBezTo>
                  <a:cubicBezTo>
                    <a:pt x="334" y="316"/>
                    <a:pt x="329" y="315"/>
                    <a:pt x="326" y="315"/>
                  </a:cubicBezTo>
                  <a:cubicBezTo>
                    <a:pt x="308" y="332"/>
                    <a:pt x="292" y="351"/>
                    <a:pt x="277" y="371"/>
                  </a:cubicBezTo>
                  <a:cubicBezTo>
                    <a:pt x="280" y="375"/>
                    <a:pt x="282" y="380"/>
                    <a:pt x="283" y="384"/>
                  </a:cubicBezTo>
                  <a:cubicBezTo>
                    <a:pt x="289" y="387"/>
                    <a:pt x="294" y="389"/>
                    <a:pt x="299" y="392"/>
                  </a:cubicBezTo>
                  <a:cubicBezTo>
                    <a:pt x="299" y="389"/>
                    <a:pt x="299" y="383"/>
                    <a:pt x="298" y="380"/>
                  </a:cubicBezTo>
                  <a:cubicBezTo>
                    <a:pt x="304" y="375"/>
                    <a:pt x="310" y="371"/>
                    <a:pt x="317" y="368"/>
                  </a:cubicBezTo>
                  <a:cubicBezTo>
                    <a:pt x="317" y="357"/>
                    <a:pt x="315" y="344"/>
                    <a:pt x="325" y="336"/>
                  </a:cubicBezTo>
                  <a:cubicBezTo>
                    <a:pt x="333" y="331"/>
                    <a:pt x="343" y="333"/>
                    <a:pt x="353" y="334"/>
                  </a:cubicBezTo>
                  <a:cubicBezTo>
                    <a:pt x="350" y="331"/>
                    <a:pt x="350" y="331"/>
                    <a:pt x="350" y="331"/>
                  </a:cubicBezTo>
                  <a:cubicBezTo>
                    <a:pt x="352" y="331"/>
                    <a:pt x="356" y="331"/>
                    <a:pt x="358" y="330"/>
                  </a:cubicBezTo>
                  <a:cubicBezTo>
                    <a:pt x="356" y="340"/>
                    <a:pt x="363" y="346"/>
                    <a:pt x="369" y="351"/>
                  </a:cubicBezTo>
                  <a:cubicBezTo>
                    <a:pt x="368" y="345"/>
                    <a:pt x="366" y="339"/>
                    <a:pt x="364" y="332"/>
                  </a:cubicBezTo>
                  <a:cubicBezTo>
                    <a:pt x="359" y="329"/>
                    <a:pt x="355" y="325"/>
                    <a:pt x="353" y="319"/>
                  </a:cubicBezTo>
                  <a:cubicBezTo>
                    <a:pt x="349" y="316"/>
                    <a:pt x="345" y="312"/>
                    <a:pt x="342" y="309"/>
                  </a:cubicBezTo>
                  <a:cubicBezTo>
                    <a:pt x="345" y="305"/>
                    <a:pt x="348" y="301"/>
                    <a:pt x="351" y="298"/>
                  </a:cubicBezTo>
                  <a:cubicBezTo>
                    <a:pt x="348" y="297"/>
                    <a:pt x="343" y="297"/>
                    <a:pt x="341" y="297"/>
                  </a:cubicBezTo>
                  <a:close/>
                  <a:moveTo>
                    <a:pt x="389" y="297"/>
                  </a:moveTo>
                  <a:cubicBezTo>
                    <a:pt x="387" y="303"/>
                    <a:pt x="386" y="310"/>
                    <a:pt x="385" y="316"/>
                  </a:cubicBezTo>
                  <a:cubicBezTo>
                    <a:pt x="393" y="318"/>
                    <a:pt x="401" y="320"/>
                    <a:pt x="410" y="321"/>
                  </a:cubicBezTo>
                  <a:cubicBezTo>
                    <a:pt x="414" y="307"/>
                    <a:pt x="396" y="305"/>
                    <a:pt x="389" y="297"/>
                  </a:cubicBezTo>
                  <a:close/>
                  <a:moveTo>
                    <a:pt x="547" y="316"/>
                  </a:moveTo>
                  <a:cubicBezTo>
                    <a:pt x="559" y="316"/>
                    <a:pt x="564" y="305"/>
                    <a:pt x="568" y="296"/>
                  </a:cubicBezTo>
                  <a:cubicBezTo>
                    <a:pt x="558" y="298"/>
                    <a:pt x="552" y="308"/>
                    <a:pt x="547" y="316"/>
                  </a:cubicBezTo>
                  <a:close/>
                  <a:moveTo>
                    <a:pt x="763" y="302"/>
                  </a:moveTo>
                  <a:cubicBezTo>
                    <a:pt x="767" y="302"/>
                    <a:pt x="775" y="302"/>
                    <a:pt x="779" y="302"/>
                  </a:cubicBezTo>
                  <a:cubicBezTo>
                    <a:pt x="774" y="316"/>
                    <a:pt x="759" y="312"/>
                    <a:pt x="750" y="305"/>
                  </a:cubicBezTo>
                  <a:cubicBezTo>
                    <a:pt x="754" y="321"/>
                    <a:pt x="745" y="334"/>
                    <a:pt x="740" y="348"/>
                  </a:cubicBezTo>
                  <a:cubicBezTo>
                    <a:pt x="742" y="359"/>
                    <a:pt x="750" y="366"/>
                    <a:pt x="760" y="369"/>
                  </a:cubicBezTo>
                  <a:cubicBezTo>
                    <a:pt x="761" y="367"/>
                    <a:pt x="764" y="363"/>
                    <a:pt x="766" y="360"/>
                  </a:cubicBezTo>
                  <a:cubicBezTo>
                    <a:pt x="764" y="354"/>
                    <a:pt x="763" y="348"/>
                    <a:pt x="762" y="342"/>
                  </a:cubicBezTo>
                  <a:cubicBezTo>
                    <a:pt x="758" y="348"/>
                    <a:pt x="756" y="359"/>
                    <a:pt x="747" y="359"/>
                  </a:cubicBezTo>
                  <a:cubicBezTo>
                    <a:pt x="749" y="344"/>
                    <a:pt x="756" y="331"/>
                    <a:pt x="762" y="318"/>
                  </a:cubicBezTo>
                  <a:cubicBezTo>
                    <a:pt x="767" y="321"/>
                    <a:pt x="767" y="328"/>
                    <a:pt x="769" y="333"/>
                  </a:cubicBezTo>
                  <a:cubicBezTo>
                    <a:pt x="773" y="330"/>
                    <a:pt x="777" y="327"/>
                    <a:pt x="782" y="324"/>
                  </a:cubicBezTo>
                  <a:cubicBezTo>
                    <a:pt x="771" y="314"/>
                    <a:pt x="785" y="305"/>
                    <a:pt x="792" y="297"/>
                  </a:cubicBezTo>
                  <a:cubicBezTo>
                    <a:pt x="782" y="299"/>
                    <a:pt x="768" y="292"/>
                    <a:pt x="763" y="302"/>
                  </a:cubicBezTo>
                  <a:close/>
                  <a:moveTo>
                    <a:pt x="355" y="303"/>
                  </a:moveTo>
                  <a:cubicBezTo>
                    <a:pt x="348" y="311"/>
                    <a:pt x="361" y="313"/>
                    <a:pt x="367" y="315"/>
                  </a:cubicBezTo>
                  <a:cubicBezTo>
                    <a:pt x="367" y="308"/>
                    <a:pt x="363" y="296"/>
                    <a:pt x="355" y="303"/>
                  </a:cubicBezTo>
                  <a:close/>
                  <a:moveTo>
                    <a:pt x="810" y="316"/>
                  </a:moveTo>
                  <a:cubicBezTo>
                    <a:pt x="816" y="316"/>
                    <a:pt x="823" y="320"/>
                    <a:pt x="829" y="317"/>
                  </a:cubicBezTo>
                  <a:cubicBezTo>
                    <a:pt x="831" y="312"/>
                    <a:pt x="833" y="307"/>
                    <a:pt x="835" y="302"/>
                  </a:cubicBezTo>
                  <a:cubicBezTo>
                    <a:pt x="824" y="301"/>
                    <a:pt x="814" y="306"/>
                    <a:pt x="810" y="316"/>
                  </a:cubicBezTo>
                  <a:close/>
                  <a:moveTo>
                    <a:pt x="418" y="310"/>
                  </a:moveTo>
                  <a:cubicBezTo>
                    <a:pt x="416" y="317"/>
                    <a:pt x="418" y="323"/>
                    <a:pt x="423" y="327"/>
                  </a:cubicBezTo>
                  <a:cubicBezTo>
                    <a:pt x="429" y="320"/>
                    <a:pt x="431" y="312"/>
                    <a:pt x="431" y="304"/>
                  </a:cubicBezTo>
                  <a:cubicBezTo>
                    <a:pt x="427" y="306"/>
                    <a:pt x="422" y="308"/>
                    <a:pt x="418" y="310"/>
                  </a:cubicBezTo>
                  <a:close/>
                  <a:moveTo>
                    <a:pt x="445" y="305"/>
                  </a:moveTo>
                  <a:cubicBezTo>
                    <a:pt x="440" y="305"/>
                    <a:pt x="439" y="314"/>
                    <a:pt x="445" y="315"/>
                  </a:cubicBezTo>
                  <a:cubicBezTo>
                    <a:pt x="451" y="315"/>
                    <a:pt x="452" y="305"/>
                    <a:pt x="445" y="305"/>
                  </a:cubicBezTo>
                  <a:close/>
                  <a:moveTo>
                    <a:pt x="564" y="319"/>
                  </a:moveTo>
                  <a:cubicBezTo>
                    <a:pt x="575" y="321"/>
                    <a:pt x="584" y="313"/>
                    <a:pt x="589" y="304"/>
                  </a:cubicBezTo>
                  <a:cubicBezTo>
                    <a:pt x="579" y="305"/>
                    <a:pt x="570" y="311"/>
                    <a:pt x="564" y="319"/>
                  </a:cubicBezTo>
                  <a:close/>
                  <a:moveTo>
                    <a:pt x="1037" y="296"/>
                  </a:moveTo>
                  <a:cubicBezTo>
                    <a:pt x="1037" y="300"/>
                    <a:pt x="1037" y="307"/>
                    <a:pt x="1037" y="310"/>
                  </a:cubicBezTo>
                  <a:cubicBezTo>
                    <a:pt x="1027" y="314"/>
                    <a:pt x="1018" y="307"/>
                    <a:pt x="1009" y="306"/>
                  </a:cubicBezTo>
                  <a:cubicBezTo>
                    <a:pt x="1003" y="315"/>
                    <a:pt x="991" y="320"/>
                    <a:pt x="989" y="331"/>
                  </a:cubicBezTo>
                  <a:cubicBezTo>
                    <a:pt x="988" y="339"/>
                    <a:pt x="984" y="346"/>
                    <a:pt x="981" y="353"/>
                  </a:cubicBezTo>
                  <a:cubicBezTo>
                    <a:pt x="985" y="356"/>
                    <a:pt x="989" y="358"/>
                    <a:pt x="994" y="360"/>
                  </a:cubicBezTo>
                  <a:cubicBezTo>
                    <a:pt x="992" y="340"/>
                    <a:pt x="1015" y="331"/>
                    <a:pt x="1032" y="335"/>
                  </a:cubicBezTo>
                  <a:cubicBezTo>
                    <a:pt x="1041" y="342"/>
                    <a:pt x="1037" y="358"/>
                    <a:pt x="1028" y="363"/>
                  </a:cubicBezTo>
                  <a:cubicBezTo>
                    <a:pt x="1017" y="370"/>
                    <a:pt x="1005" y="366"/>
                    <a:pt x="994" y="365"/>
                  </a:cubicBezTo>
                  <a:cubicBezTo>
                    <a:pt x="990" y="376"/>
                    <a:pt x="1004" y="380"/>
                    <a:pt x="1009" y="387"/>
                  </a:cubicBezTo>
                  <a:cubicBezTo>
                    <a:pt x="1017" y="375"/>
                    <a:pt x="1030" y="368"/>
                    <a:pt x="1043" y="362"/>
                  </a:cubicBezTo>
                  <a:cubicBezTo>
                    <a:pt x="1050" y="355"/>
                    <a:pt x="1052" y="345"/>
                    <a:pt x="1056" y="336"/>
                  </a:cubicBezTo>
                  <a:cubicBezTo>
                    <a:pt x="1065" y="347"/>
                    <a:pt x="1066" y="362"/>
                    <a:pt x="1069" y="376"/>
                  </a:cubicBezTo>
                  <a:cubicBezTo>
                    <a:pt x="1078" y="378"/>
                    <a:pt x="1087" y="376"/>
                    <a:pt x="1096" y="375"/>
                  </a:cubicBezTo>
                  <a:cubicBezTo>
                    <a:pt x="1090" y="374"/>
                    <a:pt x="1083" y="373"/>
                    <a:pt x="1079" y="367"/>
                  </a:cubicBezTo>
                  <a:cubicBezTo>
                    <a:pt x="1086" y="365"/>
                    <a:pt x="1093" y="363"/>
                    <a:pt x="1099" y="361"/>
                  </a:cubicBezTo>
                  <a:cubicBezTo>
                    <a:pt x="1080" y="338"/>
                    <a:pt x="1061" y="315"/>
                    <a:pt x="1037" y="296"/>
                  </a:cubicBezTo>
                  <a:close/>
                  <a:moveTo>
                    <a:pt x="461" y="308"/>
                  </a:moveTo>
                  <a:cubicBezTo>
                    <a:pt x="458" y="313"/>
                    <a:pt x="466" y="321"/>
                    <a:pt x="470" y="316"/>
                  </a:cubicBezTo>
                  <a:cubicBezTo>
                    <a:pt x="473" y="311"/>
                    <a:pt x="465" y="303"/>
                    <a:pt x="461" y="308"/>
                  </a:cubicBezTo>
                  <a:close/>
                  <a:moveTo>
                    <a:pt x="595" y="307"/>
                  </a:moveTo>
                  <a:cubicBezTo>
                    <a:pt x="595" y="311"/>
                    <a:pt x="595" y="319"/>
                    <a:pt x="595" y="323"/>
                  </a:cubicBezTo>
                  <a:cubicBezTo>
                    <a:pt x="593" y="324"/>
                    <a:pt x="588" y="326"/>
                    <a:pt x="585" y="327"/>
                  </a:cubicBezTo>
                  <a:cubicBezTo>
                    <a:pt x="583" y="322"/>
                    <a:pt x="583" y="322"/>
                    <a:pt x="583" y="322"/>
                  </a:cubicBezTo>
                  <a:cubicBezTo>
                    <a:pt x="578" y="325"/>
                    <a:pt x="573" y="328"/>
                    <a:pt x="568" y="331"/>
                  </a:cubicBezTo>
                  <a:cubicBezTo>
                    <a:pt x="565" y="328"/>
                    <a:pt x="561" y="326"/>
                    <a:pt x="557" y="323"/>
                  </a:cubicBezTo>
                  <a:cubicBezTo>
                    <a:pt x="552" y="327"/>
                    <a:pt x="548" y="331"/>
                    <a:pt x="544" y="334"/>
                  </a:cubicBezTo>
                  <a:cubicBezTo>
                    <a:pt x="543" y="321"/>
                    <a:pt x="531" y="328"/>
                    <a:pt x="526" y="334"/>
                  </a:cubicBezTo>
                  <a:cubicBezTo>
                    <a:pt x="530" y="336"/>
                    <a:pt x="534" y="337"/>
                    <a:pt x="538" y="339"/>
                  </a:cubicBezTo>
                  <a:cubicBezTo>
                    <a:pt x="543" y="337"/>
                    <a:pt x="548" y="334"/>
                    <a:pt x="553" y="332"/>
                  </a:cubicBezTo>
                  <a:cubicBezTo>
                    <a:pt x="552" y="344"/>
                    <a:pt x="540" y="347"/>
                    <a:pt x="532" y="352"/>
                  </a:cubicBezTo>
                  <a:cubicBezTo>
                    <a:pt x="535" y="356"/>
                    <a:pt x="538" y="359"/>
                    <a:pt x="540" y="363"/>
                  </a:cubicBezTo>
                  <a:cubicBezTo>
                    <a:pt x="546" y="356"/>
                    <a:pt x="549" y="343"/>
                    <a:pt x="560" y="345"/>
                  </a:cubicBezTo>
                  <a:cubicBezTo>
                    <a:pt x="567" y="353"/>
                    <a:pt x="575" y="360"/>
                    <a:pt x="579" y="369"/>
                  </a:cubicBezTo>
                  <a:cubicBezTo>
                    <a:pt x="581" y="376"/>
                    <a:pt x="578" y="383"/>
                    <a:pt x="577" y="390"/>
                  </a:cubicBezTo>
                  <a:cubicBezTo>
                    <a:pt x="566" y="392"/>
                    <a:pt x="557" y="384"/>
                    <a:pt x="548" y="380"/>
                  </a:cubicBezTo>
                  <a:cubicBezTo>
                    <a:pt x="549" y="388"/>
                    <a:pt x="551" y="396"/>
                    <a:pt x="552" y="404"/>
                  </a:cubicBezTo>
                  <a:cubicBezTo>
                    <a:pt x="560" y="402"/>
                    <a:pt x="571" y="404"/>
                    <a:pt x="575" y="395"/>
                  </a:cubicBezTo>
                  <a:cubicBezTo>
                    <a:pt x="577" y="387"/>
                    <a:pt x="584" y="389"/>
                    <a:pt x="591" y="389"/>
                  </a:cubicBezTo>
                  <a:cubicBezTo>
                    <a:pt x="589" y="378"/>
                    <a:pt x="591" y="368"/>
                    <a:pt x="594" y="358"/>
                  </a:cubicBezTo>
                  <a:cubicBezTo>
                    <a:pt x="587" y="357"/>
                    <a:pt x="577" y="361"/>
                    <a:pt x="574" y="352"/>
                  </a:cubicBezTo>
                  <a:cubicBezTo>
                    <a:pt x="577" y="345"/>
                    <a:pt x="581" y="339"/>
                    <a:pt x="583" y="331"/>
                  </a:cubicBezTo>
                  <a:cubicBezTo>
                    <a:pt x="591" y="331"/>
                    <a:pt x="600" y="330"/>
                    <a:pt x="608" y="327"/>
                  </a:cubicBezTo>
                  <a:cubicBezTo>
                    <a:pt x="606" y="319"/>
                    <a:pt x="606" y="307"/>
                    <a:pt x="595" y="307"/>
                  </a:cubicBezTo>
                  <a:close/>
                  <a:moveTo>
                    <a:pt x="611" y="307"/>
                  </a:moveTo>
                  <a:cubicBezTo>
                    <a:pt x="615" y="317"/>
                    <a:pt x="622" y="325"/>
                    <a:pt x="629" y="332"/>
                  </a:cubicBezTo>
                  <a:cubicBezTo>
                    <a:pt x="633" y="320"/>
                    <a:pt x="622" y="309"/>
                    <a:pt x="611" y="307"/>
                  </a:cubicBezTo>
                  <a:close/>
                  <a:moveTo>
                    <a:pt x="856" y="321"/>
                  </a:moveTo>
                  <a:cubicBezTo>
                    <a:pt x="862" y="318"/>
                    <a:pt x="859" y="306"/>
                    <a:pt x="852" y="307"/>
                  </a:cubicBezTo>
                  <a:cubicBezTo>
                    <a:pt x="845" y="310"/>
                    <a:pt x="849" y="322"/>
                    <a:pt x="856" y="321"/>
                  </a:cubicBezTo>
                  <a:close/>
                  <a:moveTo>
                    <a:pt x="732" y="321"/>
                  </a:moveTo>
                  <a:cubicBezTo>
                    <a:pt x="736" y="324"/>
                    <a:pt x="740" y="327"/>
                    <a:pt x="744" y="329"/>
                  </a:cubicBezTo>
                  <a:cubicBezTo>
                    <a:pt x="743" y="324"/>
                    <a:pt x="743" y="318"/>
                    <a:pt x="742" y="312"/>
                  </a:cubicBezTo>
                  <a:cubicBezTo>
                    <a:pt x="739" y="315"/>
                    <a:pt x="736" y="318"/>
                    <a:pt x="732" y="321"/>
                  </a:cubicBezTo>
                  <a:close/>
                  <a:moveTo>
                    <a:pt x="925" y="312"/>
                  </a:moveTo>
                  <a:cubicBezTo>
                    <a:pt x="925" y="312"/>
                    <a:pt x="925" y="312"/>
                    <a:pt x="925" y="312"/>
                  </a:cubicBezTo>
                  <a:moveTo>
                    <a:pt x="954" y="312"/>
                  </a:moveTo>
                  <a:cubicBezTo>
                    <a:pt x="952" y="318"/>
                    <a:pt x="954" y="320"/>
                    <a:pt x="960" y="318"/>
                  </a:cubicBezTo>
                  <a:cubicBezTo>
                    <a:pt x="963" y="312"/>
                    <a:pt x="961" y="310"/>
                    <a:pt x="954" y="312"/>
                  </a:cubicBezTo>
                  <a:close/>
                  <a:moveTo>
                    <a:pt x="453" y="318"/>
                  </a:moveTo>
                  <a:cubicBezTo>
                    <a:pt x="452" y="321"/>
                    <a:pt x="449" y="325"/>
                    <a:pt x="448" y="328"/>
                  </a:cubicBezTo>
                  <a:cubicBezTo>
                    <a:pt x="443" y="326"/>
                    <a:pt x="439" y="323"/>
                    <a:pt x="434" y="321"/>
                  </a:cubicBezTo>
                  <a:cubicBezTo>
                    <a:pt x="434" y="337"/>
                    <a:pt x="433" y="353"/>
                    <a:pt x="433" y="368"/>
                  </a:cubicBezTo>
                  <a:cubicBezTo>
                    <a:pt x="435" y="371"/>
                    <a:pt x="437" y="374"/>
                    <a:pt x="440" y="377"/>
                  </a:cubicBezTo>
                  <a:cubicBezTo>
                    <a:pt x="445" y="364"/>
                    <a:pt x="438" y="350"/>
                    <a:pt x="442" y="337"/>
                  </a:cubicBezTo>
                  <a:cubicBezTo>
                    <a:pt x="446" y="331"/>
                    <a:pt x="458" y="326"/>
                    <a:pt x="463" y="333"/>
                  </a:cubicBezTo>
                  <a:cubicBezTo>
                    <a:pt x="463" y="341"/>
                    <a:pt x="459" y="348"/>
                    <a:pt x="457" y="355"/>
                  </a:cubicBezTo>
                  <a:cubicBezTo>
                    <a:pt x="461" y="358"/>
                    <a:pt x="465" y="362"/>
                    <a:pt x="469" y="366"/>
                  </a:cubicBezTo>
                  <a:cubicBezTo>
                    <a:pt x="471" y="365"/>
                    <a:pt x="473" y="364"/>
                    <a:pt x="475" y="363"/>
                  </a:cubicBezTo>
                  <a:cubicBezTo>
                    <a:pt x="470" y="361"/>
                    <a:pt x="466" y="358"/>
                    <a:pt x="462" y="355"/>
                  </a:cubicBezTo>
                  <a:cubicBezTo>
                    <a:pt x="469" y="348"/>
                    <a:pt x="476" y="341"/>
                    <a:pt x="483" y="334"/>
                  </a:cubicBezTo>
                  <a:cubicBezTo>
                    <a:pt x="496" y="335"/>
                    <a:pt x="508" y="332"/>
                    <a:pt x="520" y="331"/>
                  </a:cubicBezTo>
                  <a:cubicBezTo>
                    <a:pt x="511" y="326"/>
                    <a:pt x="503" y="321"/>
                    <a:pt x="497" y="313"/>
                  </a:cubicBezTo>
                  <a:cubicBezTo>
                    <a:pt x="486" y="328"/>
                    <a:pt x="466" y="332"/>
                    <a:pt x="453" y="318"/>
                  </a:cubicBezTo>
                  <a:close/>
                  <a:moveTo>
                    <a:pt x="833" y="326"/>
                  </a:moveTo>
                  <a:cubicBezTo>
                    <a:pt x="827" y="326"/>
                    <a:pt x="820" y="326"/>
                    <a:pt x="814" y="326"/>
                  </a:cubicBezTo>
                  <a:cubicBezTo>
                    <a:pt x="809" y="332"/>
                    <a:pt x="804" y="339"/>
                    <a:pt x="799" y="346"/>
                  </a:cubicBezTo>
                  <a:cubicBezTo>
                    <a:pt x="798" y="355"/>
                    <a:pt x="798" y="364"/>
                    <a:pt x="790" y="370"/>
                  </a:cubicBezTo>
                  <a:cubicBezTo>
                    <a:pt x="780" y="370"/>
                    <a:pt x="768" y="368"/>
                    <a:pt x="766" y="380"/>
                  </a:cubicBezTo>
                  <a:cubicBezTo>
                    <a:pt x="780" y="374"/>
                    <a:pt x="797" y="381"/>
                    <a:pt x="805" y="394"/>
                  </a:cubicBezTo>
                  <a:cubicBezTo>
                    <a:pt x="812" y="388"/>
                    <a:pt x="819" y="382"/>
                    <a:pt x="821" y="372"/>
                  </a:cubicBezTo>
                  <a:cubicBezTo>
                    <a:pt x="825" y="362"/>
                    <a:pt x="838" y="366"/>
                    <a:pt x="846" y="364"/>
                  </a:cubicBezTo>
                  <a:cubicBezTo>
                    <a:pt x="840" y="357"/>
                    <a:pt x="829" y="359"/>
                    <a:pt x="823" y="353"/>
                  </a:cubicBezTo>
                  <a:cubicBezTo>
                    <a:pt x="821" y="347"/>
                    <a:pt x="821" y="341"/>
                    <a:pt x="822" y="335"/>
                  </a:cubicBezTo>
                  <a:cubicBezTo>
                    <a:pt x="825" y="334"/>
                    <a:pt x="831" y="334"/>
                    <a:pt x="834" y="334"/>
                  </a:cubicBezTo>
                  <a:cubicBezTo>
                    <a:pt x="832" y="338"/>
                    <a:pt x="829" y="342"/>
                    <a:pt x="827" y="347"/>
                  </a:cubicBezTo>
                  <a:cubicBezTo>
                    <a:pt x="828" y="348"/>
                    <a:pt x="832" y="351"/>
                    <a:pt x="834" y="352"/>
                  </a:cubicBezTo>
                  <a:cubicBezTo>
                    <a:pt x="832" y="341"/>
                    <a:pt x="832" y="341"/>
                    <a:pt x="832" y="341"/>
                  </a:cubicBezTo>
                  <a:cubicBezTo>
                    <a:pt x="835" y="342"/>
                    <a:pt x="840" y="343"/>
                    <a:pt x="842" y="344"/>
                  </a:cubicBezTo>
                  <a:cubicBezTo>
                    <a:pt x="842" y="334"/>
                    <a:pt x="843" y="324"/>
                    <a:pt x="843" y="314"/>
                  </a:cubicBezTo>
                  <a:cubicBezTo>
                    <a:pt x="839" y="318"/>
                    <a:pt x="836" y="322"/>
                    <a:pt x="833" y="326"/>
                  </a:cubicBezTo>
                  <a:close/>
                  <a:moveTo>
                    <a:pt x="939" y="343"/>
                  </a:moveTo>
                  <a:cubicBezTo>
                    <a:pt x="937" y="349"/>
                    <a:pt x="931" y="351"/>
                    <a:pt x="926" y="354"/>
                  </a:cubicBezTo>
                  <a:cubicBezTo>
                    <a:pt x="926" y="357"/>
                    <a:pt x="926" y="361"/>
                    <a:pt x="926" y="363"/>
                  </a:cubicBezTo>
                  <a:cubicBezTo>
                    <a:pt x="927" y="363"/>
                    <a:pt x="928" y="364"/>
                    <a:pt x="929" y="364"/>
                  </a:cubicBezTo>
                  <a:cubicBezTo>
                    <a:pt x="931" y="360"/>
                    <a:pt x="934" y="354"/>
                    <a:pt x="936" y="350"/>
                  </a:cubicBezTo>
                  <a:cubicBezTo>
                    <a:pt x="938" y="358"/>
                    <a:pt x="940" y="366"/>
                    <a:pt x="943" y="374"/>
                  </a:cubicBezTo>
                  <a:cubicBezTo>
                    <a:pt x="938" y="373"/>
                    <a:pt x="934" y="371"/>
                    <a:pt x="931" y="369"/>
                  </a:cubicBezTo>
                  <a:cubicBezTo>
                    <a:pt x="930" y="375"/>
                    <a:pt x="931" y="380"/>
                    <a:pt x="932" y="386"/>
                  </a:cubicBezTo>
                  <a:cubicBezTo>
                    <a:pt x="937" y="377"/>
                    <a:pt x="937" y="377"/>
                    <a:pt x="937" y="377"/>
                  </a:cubicBezTo>
                  <a:cubicBezTo>
                    <a:pt x="939" y="381"/>
                    <a:pt x="941" y="386"/>
                    <a:pt x="941" y="391"/>
                  </a:cubicBezTo>
                  <a:cubicBezTo>
                    <a:pt x="942" y="398"/>
                    <a:pt x="944" y="406"/>
                    <a:pt x="946" y="413"/>
                  </a:cubicBezTo>
                  <a:cubicBezTo>
                    <a:pt x="954" y="406"/>
                    <a:pt x="949" y="395"/>
                    <a:pt x="955" y="387"/>
                  </a:cubicBezTo>
                  <a:cubicBezTo>
                    <a:pt x="960" y="381"/>
                    <a:pt x="967" y="377"/>
                    <a:pt x="973" y="372"/>
                  </a:cubicBezTo>
                  <a:cubicBezTo>
                    <a:pt x="968" y="372"/>
                    <a:pt x="962" y="371"/>
                    <a:pt x="956" y="370"/>
                  </a:cubicBezTo>
                  <a:cubicBezTo>
                    <a:pt x="956" y="364"/>
                    <a:pt x="960" y="359"/>
                    <a:pt x="962" y="353"/>
                  </a:cubicBezTo>
                  <a:cubicBezTo>
                    <a:pt x="960" y="353"/>
                    <a:pt x="954" y="353"/>
                    <a:pt x="952" y="353"/>
                  </a:cubicBezTo>
                  <a:cubicBezTo>
                    <a:pt x="950" y="351"/>
                    <a:pt x="948" y="346"/>
                    <a:pt x="946" y="344"/>
                  </a:cubicBezTo>
                  <a:cubicBezTo>
                    <a:pt x="950" y="335"/>
                    <a:pt x="951" y="325"/>
                    <a:pt x="945" y="316"/>
                  </a:cubicBezTo>
                  <a:cubicBezTo>
                    <a:pt x="940" y="324"/>
                    <a:pt x="944" y="335"/>
                    <a:pt x="939" y="343"/>
                  </a:cubicBezTo>
                  <a:close/>
                  <a:moveTo>
                    <a:pt x="369" y="318"/>
                  </a:moveTo>
                  <a:cubicBezTo>
                    <a:pt x="368" y="329"/>
                    <a:pt x="375" y="340"/>
                    <a:pt x="374" y="351"/>
                  </a:cubicBezTo>
                  <a:cubicBezTo>
                    <a:pt x="375" y="363"/>
                    <a:pt x="368" y="375"/>
                    <a:pt x="370" y="388"/>
                  </a:cubicBezTo>
                  <a:cubicBezTo>
                    <a:pt x="375" y="382"/>
                    <a:pt x="379" y="376"/>
                    <a:pt x="384" y="371"/>
                  </a:cubicBezTo>
                  <a:cubicBezTo>
                    <a:pt x="398" y="366"/>
                    <a:pt x="407" y="382"/>
                    <a:pt x="412" y="392"/>
                  </a:cubicBezTo>
                  <a:cubicBezTo>
                    <a:pt x="416" y="395"/>
                    <a:pt x="420" y="398"/>
                    <a:pt x="425" y="401"/>
                  </a:cubicBezTo>
                  <a:cubicBezTo>
                    <a:pt x="429" y="400"/>
                    <a:pt x="434" y="399"/>
                    <a:pt x="438" y="397"/>
                  </a:cubicBezTo>
                  <a:cubicBezTo>
                    <a:pt x="441" y="392"/>
                    <a:pt x="440" y="384"/>
                    <a:pt x="433" y="384"/>
                  </a:cubicBezTo>
                  <a:cubicBezTo>
                    <a:pt x="430" y="388"/>
                    <a:pt x="427" y="391"/>
                    <a:pt x="424" y="395"/>
                  </a:cubicBezTo>
                  <a:cubicBezTo>
                    <a:pt x="420" y="390"/>
                    <a:pt x="416" y="384"/>
                    <a:pt x="410" y="380"/>
                  </a:cubicBezTo>
                  <a:cubicBezTo>
                    <a:pt x="410" y="369"/>
                    <a:pt x="407" y="357"/>
                    <a:pt x="415" y="349"/>
                  </a:cubicBezTo>
                  <a:cubicBezTo>
                    <a:pt x="418" y="352"/>
                    <a:pt x="423" y="357"/>
                    <a:pt x="425" y="359"/>
                  </a:cubicBezTo>
                  <a:cubicBezTo>
                    <a:pt x="426" y="351"/>
                    <a:pt x="426" y="343"/>
                    <a:pt x="426" y="336"/>
                  </a:cubicBezTo>
                  <a:cubicBezTo>
                    <a:pt x="420" y="339"/>
                    <a:pt x="417" y="344"/>
                    <a:pt x="414" y="350"/>
                  </a:cubicBezTo>
                  <a:cubicBezTo>
                    <a:pt x="412" y="349"/>
                    <a:pt x="408" y="349"/>
                    <a:pt x="406" y="349"/>
                  </a:cubicBezTo>
                  <a:cubicBezTo>
                    <a:pt x="406" y="357"/>
                    <a:pt x="406" y="366"/>
                    <a:pt x="397" y="371"/>
                  </a:cubicBezTo>
                  <a:cubicBezTo>
                    <a:pt x="394" y="359"/>
                    <a:pt x="389" y="348"/>
                    <a:pt x="382" y="339"/>
                  </a:cubicBezTo>
                  <a:cubicBezTo>
                    <a:pt x="380" y="330"/>
                    <a:pt x="379" y="321"/>
                    <a:pt x="369" y="318"/>
                  </a:cubicBezTo>
                  <a:close/>
                  <a:moveTo>
                    <a:pt x="628" y="343"/>
                  </a:moveTo>
                  <a:cubicBezTo>
                    <a:pt x="634" y="343"/>
                    <a:pt x="641" y="343"/>
                    <a:pt x="647" y="342"/>
                  </a:cubicBezTo>
                  <a:cubicBezTo>
                    <a:pt x="647" y="336"/>
                    <a:pt x="647" y="330"/>
                    <a:pt x="647" y="323"/>
                  </a:cubicBezTo>
                  <a:cubicBezTo>
                    <a:pt x="639" y="329"/>
                    <a:pt x="633" y="335"/>
                    <a:pt x="628" y="343"/>
                  </a:cubicBezTo>
                  <a:close/>
                  <a:moveTo>
                    <a:pt x="665" y="325"/>
                  </a:moveTo>
                  <a:cubicBezTo>
                    <a:pt x="661" y="329"/>
                    <a:pt x="667" y="338"/>
                    <a:pt x="672" y="334"/>
                  </a:cubicBezTo>
                  <a:cubicBezTo>
                    <a:pt x="677" y="330"/>
                    <a:pt x="670" y="322"/>
                    <a:pt x="665" y="325"/>
                  </a:cubicBezTo>
                  <a:close/>
                  <a:moveTo>
                    <a:pt x="701" y="346"/>
                  </a:moveTo>
                  <a:cubicBezTo>
                    <a:pt x="705" y="344"/>
                    <a:pt x="710" y="343"/>
                    <a:pt x="715" y="341"/>
                  </a:cubicBezTo>
                  <a:cubicBezTo>
                    <a:pt x="715" y="336"/>
                    <a:pt x="715" y="330"/>
                    <a:pt x="714" y="325"/>
                  </a:cubicBezTo>
                  <a:cubicBezTo>
                    <a:pt x="707" y="329"/>
                    <a:pt x="699" y="336"/>
                    <a:pt x="701" y="346"/>
                  </a:cubicBezTo>
                  <a:close/>
                  <a:moveTo>
                    <a:pt x="781" y="338"/>
                  </a:moveTo>
                  <a:cubicBezTo>
                    <a:pt x="790" y="337"/>
                    <a:pt x="809" y="333"/>
                    <a:pt x="798" y="321"/>
                  </a:cubicBezTo>
                  <a:cubicBezTo>
                    <a:pt x="792" y="327"/>
                    <a:pt x="786" y="332"/>
                    <a:pt x="781" y="338"/>
                  </a:cubicBezTo>
                  <a:close/>
                  <a:moveTo>
                    <a:pt x="869" y="326"/>
                  </a:moveTo>
                  <a:cubicBezTo>
                    <a:pt x="868" y="327"/>
                    <a:pt x="867" y="331"/>
                    <a:pt x="866" y="332"/>
                  </a:cubicBezTo>
                  <a:cubicBezTo>
                    <a:pt x="873" y="345"/>
                    <a:pt x="882" y="319"/>
                    <a:pt x="869" y="326"/>
                  </a:cubicBezTo>
                  <a:close/>
                  <a:moveTo>
                    <a:pt x="931" y="325"/>
                  </a:moveTo>
                  <a:cubicBezTo>
                    <a:pt x="927" y="328"/>
                    <a:pt x="924" y="331"/>
                    <a:pt x="920" y="335"/>
                  </a:cubicBezTo>
                  <a:cubicBezTo>
                    <a:pt x="922" y="337"/>
                    <a:pt x="924" y="340"/>
                    <a:pt x="926" y="342"/>
                  </a:cubicBezTo>
                  <a:cubicBezTo>
                    <a:pt x="934" y="341"/>
                    <a:pt x="935" y="330"/>
                    <a:pt x="931" y="325"/>
                  </a:cubicBezTo>
                  <a:close/>
                  <a:moveTo>
                    <a:pt x="953" y="341"/>
                  </a:moveTo>
                  <a:cubicBezTo>
                    <a:pt x="955" y="343"/>
                    <a:pt x="958" y="345"/>
                    <a:pt x="960" y="347"/>
                  </a:cubicBezTo>
                  <a:cubicBezTo>
                    <a:pt x="963" y="343"/>
                    <a:pt x="966" y="339"/>
                    <a:pt x="969" y="335"/>
                  </a:cubicBezTo>
                  <a:cubicBezTo>
                    <a:pt x="972" y="337"/>
                    <a:pt x="976" y="338"/>
                    <a:pt x="979" y="339"/>
                  </a:cubicBezTo>
                  <a:cubicBezTo>
                    <a:pt x="980" y="334"/>
                    <a:pt x="981" y="329"/>
                    <a:pt x="982" y="324"/>
                  </a:cubicBezTo>
                  <a:cubicBezTo>
                    <a:pt x="971" y="327"/>
                    <a:pt x="961" y="332"/>
                    <a:pt x="953" y="341"/>
                  </a:cubicBezTo>
                  <a:close/>
                  <a:moveTo>
                    <a:pt x="394" y="342"/>
                  </a:moveTo>
                  <a:cubicBezTo>
                    <a:pt x="396" y="342"/>
                    <a:pt x="400" y="343"/>
                    <a:pt x="403" y="343"/>
                  </a:cubicBezTo>
                  <a:cubicBezTo>
                    <a:pt x="403" y="338"/>
                    <a:pt x="403" y="332"/>
                    <a:pt x="403" y="327"/>
                  </a:cubicBezTo>
                  <a:cubicBezTo>
                    <a:pt x="396" y="329"/>
                    <a:pt x="395" y="336"/>
                    <a:pt x="394" y="342"/>
                  </a:cubicBezTo>
                  <a:close/>
                  <a:moveTo>
                    <a:pt x="886" y="333"/>
                  </a:moveTo>
                  <a:cubicBezTo>
                    <a:pt x="886" y="335"/>
                    <a:pt x="886" y="340"/>
                    <a:pt x="887" y="342"/>
                  </a:cubicBezTo>
                  <a:cubicBezTo>
                    <a:pt x="892" y="343"/>
                    <a:pt x="896" y="343"/>
                    <a:pt x="901" y="342"/>
                  </a:cubicBezTo>
                  <a:cubicBezTo>
                    <a:pt x="902" y="338"/>
                    <a:pt x="902" y="333"/>
                    <a:pt x="903" y="329"/>
                  </a:cubicBezTo>
                  <a:cubicBezTo>
                    <a:pt x="897" y="330"/>
                    <a:pt x="891" y="331"/>
                    <a:pt x="886" y="333"/>
                  </a:cubicBezTo>
                  <a:close/>
                  <a:moveTo>
                    <a:pt x="677" y="350"/>
                  </a:moveTo>
                  <a:cubicBezTo>
                    <a:pt x="679" y="350"/>
                    <a:pt x="684" y="351"/>
                    <a:pt x="686" y="351"/>
                  </a:cubicBezTo>
                  <a:cubicBezTo>
                    <a:pt x="688" y="344"/>
                    <a:pt x="690" y="338"/>
                    <a:pt x="691" y="331"/>
                  </a:cubicBezTo>
                  <a:cubicBezTo>
                    <a:pt x="683" y="334"/>
                    <a:pt x="681" y="343"/>
                    <a:pt x="677" y="350"/>
                  </a:cubicBezTo>
                  <a:close/>
                  <a:moveTo>
                    <a:pt x="723" y="336"/>
                  </a:moveTo>
                  <a:cubicBezTo>
                    <a:pt x="722" y="342"/>
                    <a:pt x="732" y="346"/>
                    <a:pt x="734" y="340"/>
                  </a:cubicBezTo>
                  <a:cubicBezTo>
                    <a:pt x="735" y="334"/>
                    <a:pt x="725" y="330"/>
                    <a:pt x="723" y="336"/>
                  </a:cubicBezTo>
                  <a:close/>
                  <a:moveTo>
                    <a:pt x="599" y="339"/>
                  </a:moveTo>
                  <a:cubicBezTo>
                    <a:pt x="602" y="345"/>
                    <a:pt x="605" y="345"/>
                    <a:pt x="609" y="339"/>
                  </a:cubicBezTo>
                  <a:cubicBezTo>
                    <a:pt x="606" y="333"/>
                    <a:pt x="602" y="333"/>
                    <a:pt x="599" y="339"/>
                  </a:cubicBezTo>
                  <a:close/>
                  <a:moveTo>
                    <a:pt x="656" y="334"/>
                  </a:moveTo>
                  <a:cubicBezTo>
                    <a:pt x="656" y="346"/>
                    <a:pt x="645" y="354"/>
                    <a:pt x="633" y="354"/>
                  </a:cubicBezTo>
                  <a:cubicBezTo>
                    <a:pt x="632" y="367"/>
                    <a:pt x="619" y="381"/>
                    <a:pt x="632" y="392"/>
                  </a:cubicBezTo>
                  <a:cubicBezTo>
                    <a:pt x="634" y="382"/>
                    <a:pt x="636" y="373"/>
                    <a:pt x="639" y="364"/>
                  </a:cubicBezTo>
                  <a:cubicBezTo>
                    <a:pt x="645" y="367"/>
                    <a:pt x="649" y="371"/>
                    <a:pt x="653" y="377"/>
                  </a:cubicBezTo>
                  <a:cubicBezTo>
                    <a:pt x="653" y="368"/>
                    <a:pt x="653" y="359"/>
                    <a:pt x="654" y="350"/>
                  </a:cubicBezTo>
                  <a:cubicBezTo>
                    <a:pt x="660" y="350"/>
                    <a:pt x="667" y="349"/>
                    <a:pt x="673" y="349"/>
                  </a:cubicBezTo>
                  <a:cubicBezTo>
                    <a:pt x="667" y="344"/>
                    <a:pt x="662" y="339"/>
                    <a:pt x="656" y="334"/>
                  </a:cubicBezTo>
                  <a:close/>
                  <a:moveTo>
                    <a:pt x="328" y="364"/>
                  </a:moveTo>
                  <a:cubicBezTo>
                    <a:pt x="332" y="356"/>
                    <a:pt x="335" y="348"/>
                    <a:pt x="336" y="339"/>
                  </a:cubicBezTo>
                  <a:cubicBezTo>
                    <a:pt x="327" y="344"/>
                    <a:pt x="319" y="355"/>
                    <a:pt x="328" y="364"/>
                  </a:cubicBezTo>
                  <a:close/>
                  <a:moveTo>
                    <a:pt x="341" y="351"/>
                  </a:moveTo>
                  <a:cubicBezTo>
                    <a:pt x="354" y="356"/>
                    <a:pt x="346" y="370"/>
                    <a:pt x="345" y="380"/>
                  </a:cubicBezTo>
                  <a:cubicBezTo>
                    <a:pt x="353" y="375"/>
                    <a:pt x="363" y="370"/>
                    <a:pt x="368" y="361"/>
                  </a:cubicBezTo>
                  <a:cubicBezTo>
                    <a:pt x="363" y="363"/>
                    <a:pt x="357" y="365"/>
                    <a:pt x="352" y="368"/>
                  </a:cubicBezTo>
                  <a:cubicBezTo>
                    <a:pt x="358" y="357"/>
                    <a:pt x="358" y="347"/>
                    <a:pt x="352" y="337"/>
                  </a:cubicBezTo>
                  <a:cubicBezTo>
                    <a:pt x="348" y="342"/>
                    <a:pt x="344" y="346"/>
                    <a:pt x="341" y="351"/>
                  </a:cubicBezTo>
                  <a:close/>
                  <a:moveTo>
                    <a:pt x="448" y="342"/>
                  </a:moveTo>
                  <a:cubicBezTo>
                    <a:pt x="446" y="348"/>
                    <a:pt x="448" y="349"/>
                    <a:pt x="454" y="347"/>
                  </a:cubicBezTo>
                  <a:cubicBezTo>
                    <a:pt x="455" y="341"/>
                    <a:pt x="453" y="339"/>
                    <a:pt x="448" y="342"/>
                  </a:cubicBezTo>
                  <a:close/>
                  <a:moveTo>
                    <a:pt x="501" y="341"/>
                  </a:moveTo>
                  <a:cubicBezTo>
                    <a:pt x="501" y="346"/>
                    <a:pt x="501" y="351"/>
                    <a:pt x="502" y="356"/>
                  </a:cubicBezTo>
                  <a:cubicBezTo>
                    <a:pt x="507" y="352"/>
                    <a:pt x="512" y="348"/>
                    <a:pt x="515" y="342"/>
                  </a:cubicBezTo>
                  <a:cubicBezTo>
                    <a:pt x="510" y="341"/>
                    <a:pt x="505" y="341"/>
                    <a:pt x="501" y="341"/>
                  </a:cubicBezTo>
                  <a:close/>
                  <a:moveTo>
                    <a:pt x="588" y="350"/>
                  </a:moveTo>
                  <a:cubicBezTo>
                    <a:pt x="594" y="351"/>
                    <a:pt x="598" y="341"/>
                    <a:pt x="592" y="339"/>
                  </a:cubicBezTo>
                  <a:cubicBezTo>
                    <a:pt x="586" y="338"/>
                    <a:pt x="582" y="348"/>
                    <a:pt x="588" y="350"/>
                  </a:cubicBezTo>
                  <a:close/>
                  <a:moveTo>
                    <a:pt x="770" y="342"/>
                  </a:moveTo>
                  <a:cubicBezTo>
                    <a:pt x="768" y="348"/>
                    <a:pt x="770" y="351"/>
                    <a:pt x="777" y="348"/>
                  </a:cubicBezTo>
                  <a:cubicBezTo>
                    <a:pt x="779" y="342"/>
                    <a:pt x="776" y="339"/>
                    <a:pt x="770" y="342"/>
                  </a:cubicBezTo>
                  <a:close/>
                  <a:moveTo>
                    <a:pt x="845" y="339"/>
                  </a:moveTo>
                  <a:cubicBezTo>
                    <a:pt x="847" y="344"/>
                    <a:pt x="843" y="352"/>
                    <a:pt x="848" y="355"/>
                  </a:cubicBezTo>
                  <a:cubicBezTo>
                    <a:pt x="851" y="355"/>
                    <a:pt x="857" y="354"/>
                    <a:pt x="860" y="353"/>
                  </a:cubicBezTo>
                  <a:cubicBezTo>
                    <a:pt x="856" y="348"/>
                    <a:pt x="851" y="343"/>
                    <a:pt x="845" y="339"/>
                  </a:cubicBezTo>
                  <a:close/>
                  <a:moveTo>
                    <a:pt x="1003" y="356"/>
                  </a:moveTo>
                  <a:cubicBezTo>
                    <a:pt x="1013" y="364"/>
                    <a:pt x="1032" y="356"/>
                    <a:pt x="1028" y="341"/>
                  </a:cubicBezTo>
                  <a:cubicBezTo>
                    <a:pt x="1019" y="343"/>
                    <a:pt x="1003" y="344"/>
                    <a:pt x="1003" y="356"/>
                  </a:cubicBezTo>
                  <a:close/>
                  <a:moveTo>
                    <a:pt x="493" y="369"/>
                  </a:moveTo>
                  <a:cubicBezTo>
                    <a:pt x="493" y="361"/>
                    <a:pt x="491" y="352"/>
                    <a:pt x="488" y="344"/>
                  </a:cubicBezTo>
                  <a:cubicBezTo>
                    <a:pt x="476" y="346"/>
                    <a:pt x="482" y="368"/>
                    <a:pt x="493" y="369"/>
                  </a:cubicBezTo>
                  <a:close/>
                  <a:moveTo>
                    <a:pt x="717" y="346"/>
                  </a:moveTo>
                  <a:cubicBezTo>
                    <a:pt x="719" y="350"/>
                    <a:pt x="718" y="359"/>
                    <a:pt x="725" y="360"/>
                  </a:cubicBezTo>
                  <a:cubicBezTo>
                    <a:pt x="729" y="358"/>
                    <a:pt x="733" y="355"/>
                    <a:pt x="737" y="353"/>
                  </a:cubicBezTo>
                  <a:cubicBezTo>
                    <a:pt x="730" y="350"/>
                    <a:pt x="724" y="348"/>
                    <a:pt x="717" y="346"/>
                  </a:cubicBezTo>
                  <a:close/>
                  <a:moveTo>
                    <a:pt x="785" y="349"/>
                  </a:moveTo>
                  <a:cubicBezTo>
                    <a:pt x="781" y="350"/>
                    <a:pt x="778" y="359"/>
                    <a:pt x="784" y="361"/>
                  </a:cubicBezTo>
                  <a:cubicBezTo>
                    <a:pt x="792" y="363"/>
                    <a:pt x="796" y="345"/>
                    <a:pt x="785" y="349"/>
                  </a:cubicBezTo>
                  <a:close/>
                  <a:moveTo>
                    <a:pt x="902" y="372"/>
                  </a:moveTo>
                  <a:cubicBezTo>
                    <a:pt x="903" y="380"/>
                    <a:pt x="890" y="379"/>
                    <a:pt x="886" y="382"/>
                  </a:cubicBezTo>
                  <a:cubicBezTo>
                    <a:pt x="886" y="372"/>
                    <a:pt x="891" y="363"/>
                    <a:pt x="895" y="353"/>
                  </a:cubicBezTo>
                  <a:cubicBezTo>
                    <a:pt x="890" y="354"/>
                    <a:pt x="886" y="355"/>
                    <a:pt x="881" y="355"/>
                  </a:cubicBezTo>
                  <a:cubicBezTo>
                    <a:pt x="883" y="356"/>
                    <a:pt x="886" y="358"/>
                    <a:pt x="888" y="359"/>
                  </a:cubicBezTo>
                  <a:cubicBezTo>
                    <a:pt x="879" y="376"/>
                    <a:pt x="860" y="379"/>
                    <a:pt x="843" y="380"/>
                  </a:cubicBezTo>
                  <a:cubicBezTo>
                    <a:pt x="849" y="384"/>
                    <a:pt x="855" y="387"/>
                    <a:pt x="860" y="392"/>
                  </a:cubicBezTo>
                  <a:cubicBezTo>
                    <a:pt x="865" y="388"/>
                    <a:pt x="870" y="385"/>
                    <a:pt x="876" y="382"/>
                  </a:cubicBezTo>
                  <a:cubicBezTo>
                    <a:pt x="881" y="382"/>
                    <a:pt x="886" y="386"/>
                    <a:pt x="892" y="388"/>
                  </a:cubicBezTo>
                  <a:cubicBezTo>
                    <a:pt x="897" y="386"/>
                    <a:pt x="902" y="385"/>
                    <a:pt x="907" y="384"/>
                  </a:cubicBezTo>
                  <a:cubicBezTo>
                    <a:pt x="907" y="372"/>
                    <a:pt x="908" y="361"/>
                    <a:pt x="909" y="349"/>
                  </a:cubicBezTo>
                  <a:cubicBezTo>
                    <a:pt x="896" y="348"/>
                    <a:pt x="904" y="364"/>
                    <a:pt x="902" y="372"/>
                  </a:cubicBezTo>
                  <a:close/>
                  <a:moveTo>
                    <a:pt x="914" y="348"/>
                  </a:moveTo>
                  <a:cubicBezTo>
                    <a:pt x="914" y="357"/>
                    <a:pt x="913" y="367"/>
                    <a:pt x="914" y="377"/>
                  </a:cubicBezTo>
                  <a:cubicBezTo>
                    <a:pt x="918" y="374"/>
                    <a:pt x="923" y="370"/>
                    <a:pt x="921" y="364"/>
                  </a:cubicBezTo>
                  <a:cubicBezTo>
                    <a:pt x="921" y="358"/>
                    <a:pt x="923" y="348"/>
                    <a:pt x="914" y="348"/>
                  </a:cubicBezTo>
                  <a:close/>
                  <a:moveTo>
                    <a:pt x="695" y="352"/>
                  </a:moveTo>
                  <a:cubicBezTo>
                    <a:pt x="689" y="357"/>
                    <a:pt x="683" y="360"/>
                    <a:pt x="677" y="364"/>
                  </a:cubicBezTo>
                  <a:cubicBezTo>
                    <a:pt x="678" y="379"/>
                    <a:pt x="680" y="393"/>
                    <a:pt x="680" y="408"/>
                  </a:cubicBezTo>
                  <a:cubicBezTo>
                    <a:pt x="682" y="415"/>
                    <a:pt x="689" y="406"/>
                    <a:pt x="693" y="406"/>
                  </a:cubicBezTo>
                  <a:cubicBezTo>
                    <a:pt x="696" y="409"/>
                    <a:pt x="698" y="412"/>
                    <a:pt x="701" y="415"/>
                  </a:cubicBezTo>
                  <a:cubicBezTo>
                    <a:pt x="705" y="411"/>
                    <a:pt x="710" y="406"/>
                    <a:pt x="716" y="406"/>
                  </a:cubicBezTo>
                  <a:cubicBezTo>
                    <a:pt x="728" y="403"/>
                    <a:pt x="738" y="412"/>
                    <a:pt x="747" y="418"/>
                  </a:cubicBezTo>
                  <a:cubicBezTo>
                    <a:pt x="749" y="414"/>
                    <a:pt x="752" y="411"/>
                    <a:pt x="755" y="407"/>
                  </a:cubicBezTo>
                  <a:cubicBezTo>
                    <a:pt x="760" y="405"/>
                    <a:pt x="767" y="406"/>
                    <a:pt x="768" y="400"/>
                  </a:cubicBezTo>
                  <a:cubicBezTo>
                    <a:pt x="760" y="399"/>
                    <a:pt x="751" y="398"/>
                    <a:pt x="743" y="397"/>
                  </a:cubicBezTo>
                  <a:cubicBezTo>
                    <a:pt x="731" y="401"/>
                    <a:pt x="722" y="389"/>
                    <a:pt x="713" y="382"/>
                  </a:cubicBezTo>
                  <a:cubicBezTo>
                    <a:pt x="704" y="374"/>
                    <a:pt x="710" y="353"/>
                    <a:pt x="695" y="352"/>
                  </a:cubicBezTo>
                  <a:close/>
                  <a:moveTo>
                    <a:pt x="864" y="351"/>
                  </a:moveTo>
                  <a:cubicBezTo>
                    <a:pt x="864" y="358"/>
                    <a:pt x="865" y="365"/>
                    <a:pt x="867" y="373"/>
                  </a:cubicBezTo>
                  <a:cubicBezTo>
                    <a:pt x="875" y="366"/>
                    <a:pt x="872" y="355"/>
                    <a:pt x="864" y="351"/>
                  </a:cubicBezTo>
                  <a:close/>
                  <a:moveTo>
                    <a:pt x="553" y="357"/>
                  </a:moveTo>
                  <a:cubicBezTo>
                    <a:pt x="552" y="363"/>
                    <a:pt x="552" y="370"/>
                    <a:pt x="558" y="374"/>
                  </a:cubicBezTo>
                  <a:cubicBezTo>
                    <a:pt x="562" y="376"/>
                    <a:pt x="566" y="384"/>
                    <a:pt x="571" y="379"/>
                  </a:cubicBezTo>
                  <a:cubicBezTo>
                    <a:pt x="574" y="369"/>
                    <a:pt x="563" y="356"/>
                    <a:pt x="553" y="357"/>
                  </a:cubicBezTo>
                  <a:close/>
                  <a:moveTo>
                    <a:pt x="617" y="358"/>
                  </a:moveTo>
                  <a:cubicBezTo>
                    <a:pt x="613" y="361"/>
                    <a:pt x="613" y="370"/>
                    <a:pt x="619" y="371"/>
                  </a:cubicBezTo>
                  <a:cubicBezTo>
                    <a:pt x="628" y="370"/>
                    <a:pt x="626" y="353"/>
                    <a:pt x="617" y="358"/>
                  </a:cubicBezTo>
                  <a:close/>
                  <a:moveTo>
                    <a:pt x="662" y="358"/>
                  </a:moveTo>
                  <a:cubicBezTo>
                    <a:pt x="661" y="364"/>
                    <a:pt x="661" y="371"/>
                    <a:pt x="661" y="378"/>
                  </a:cubicBezTo>
                  <a:cubicBezTo>
                    <a:pt x="658" y="379"/>
                    <a:pt x="654" y="381"/>
                    <a:pt x="652" y="382"/>
                  </a:cubicBezTo>
                  <a:cubicBezTo>
                    <a:pt x="660" y="380"/>
                    <a:pt x="660" y="380"/>
                    <a:pt x="660" y="380"/>
                  </a:cubicBezTo>
                  <a:cubicBezTo>
                    <a:pt x="661" y="385"/>
                    <a:pt x="662" y="390"/>
                    <a:pt x="662" y="395"/>
                  </a:cubicBezTo>
                  <a:cubicBezTo>
                    <a:pt x="665" y="395"/>
                    <a:pt x="671" y="395"/>
                    <a:pt x="673" y="395"/>
                  </a:cubicBezTo>
                  <a:cubicBezTo>
                    <a:pt x="670" y="384"/>
                    <a:pt x="670" y="373"/>
                    <a:pt x="670" y="361"/>
                  </a:cubicBezTo>
                  <a:cubicBezTo>
                    <a:pt x="667" y="360"/>
                    <a:pt x="664" y="359"/>
                    <a:pt x="662" y="358"/>
                  </a:cubicBezTo>
                  <a:close/>
                  <a:moveTo>
                    <a:pt x="853" y="361"/>
                  </a:moveTo>
                  <a:cubicBezTo>
                    <a:pt x="847" y="363"/>
                    <a:pt x="844" y="372"/>
                    <a:pt x="851" y="374"/>
                  </a:cubicBezTo>
                  <a:cubicBezTo>
                    <a:pt x="860" y="376"/>
                    <a:pt x="863" y="359"/>
                    <a:pt x="853" y="361"/>
                  </a:cubicBezTo>
                  <a:close/>
                  <a:moveTo>
                    <a:pt x="1055" y="359"/>
                  </a:moveTo>
                  <a:cubicBezTo>
                    <a:pt x="1048" y="368"/>
                    <a:pt x="1046" y="380"/>
                    <a:pt x="1056" y="389"/>
                  </a:cubicBezTo>
                  <a:cubicBezTo>
                    <a:pt x="1061" y="379"/>
                    <a:pt x="1061" y="368"/>
                    <a:pt x="1055" y="359"/>
                  </a:cubicBezTo>
                  <a:close/>
                  <a:moveTo>
                    <a:pt x="453" y="366"/>
                  </a:moveTo>
                  <a:cubicBezTo>
                    <a:pt x="449" y="369"/>
                    <a:pt x="447" y="380"/>
                    <a:pt x="455" y="379"/>
                  </a:cubicBezTo>
                  <a:cubicBezTo>
                    <a:pt x="460" y="377"/>
                    <a:pt x="458" y="364"/>
                    <a:pt x="453" y="366"/>
                  </a:cubicBezTo>
                  <a:close/>
                  <a:moveTo>
                    <a:pt x="492" y="381"/>
                  </a:moveTo>
                  <a:cubicBezTo>
                    <a:pt x="494" y="385"/>
                    <a:pt x="496" y="390"/>
                    <a:pt x="498" y="394"/>
                  </a:cubicBezTo>
                  <a:cubicBezTo>
                    <a:pt x="500" y="394"/>
                    <a:pt x="504" y="394"/>
                    <a:pt x="506" y="394"/>
                  </a:cubicBezTo>
                  <a:cubicBezTo>
                    <a:pt x="504" y="388"/>
                    <a:pt x="502" y="382"/>
                    <a:pt x="500" y="376"/>
                  </a:cubicBezTo>
                  <a:cubicBezTo>
                    <a:pt x="503" y="372"/>
                    <a:pt x="505" y="369"/>
                    <a:pt x="508" y="365"/>
                  </a:cubicBezTo>
                  <a:cubicBezTo>
                    <a:pt x="498" y="364"/>
                    <a:pt x="496" y="374"/>
                    <a:pt x="492" y="381"/>
                  </a:cubicBezTo>
                  <a:close/>
                  <a:moveTo>
                    <a:pt x="730" y="384"/>
                  </a:moveTo>
                  <a:cubicBezTo>
                    <a:pt x="729" y="388"/>
                    <a:pt x="738" y="389"/>
                    <a:pt x="737" y="384"/>
                  </a:cubicBezTo>
                  <a:cubicBezTo>
                    <a:pt x="740" y="376"/>
                    <a:pt x="739" y="367"/>
                    <a:pt x="737" y="359"/>
                  </a:cubicBezTo>
                  <a:cubicBezTo>
                    <a:pt x="733" y="367"/>
                    <a:pt x="727" y="375"/>
                    <a:pt x="730" y="384"/>
                  </a:cubicBezTo>
                  <a:close/>
                  <a:moveTo>
                    <a:pt x="476" y="370"/>
                  </a:moveTo>
                  <a:cubicBezTo>
                    <a:pt x="473" y="375"/>
                    <a:pt x="470" y="381"/>
                    <a:pt x="468" y="386"/>
                  </a:cubicBezTo>
                  <a:cubicBezTo>
                    <a:pt x="465" y="386"/>
                    <a:pt x="460" y="387"/>
                    <a:pt x="458" y="387"/>
                  </a:cubicBezTo>
                  <a:cubicBezTo>
                    <a:pt x="453" y="392"/>
                    <a:pt x="448" y="397"/>
                    <a:pt x="448" y="405"/>
                  </a:cubicBezTo>
                  <a:cubicBezTo>
                    <a:pt x="455" y="401"/>
                    <a:pt x="462" y="397"/>
                    <a:pt x="469" y="393"/>
                  </a:cubicBezTo>
                  <a:cubicBezTo>
                    <a:pt x="473" y="385"/>
                    <a:pt x="480" y="380"/>
                    <a:pt x="489" y="377"/>
                  </a:cubicBezTo>
                  <a:cubicBezTo>
                    <a:pt x="485" y="374"/>
                    <a:pt x="481" y="372"/>
                    <a:pt x="476" y="370"/>
                  </a:cubicBezTo>
                  <a:close/>
                  <a:moveTo>
                    <a:pt x="893" y="369"/>
                  </a:moveTo>
                  <a:cubicBezTo>
                    <a:pt x="893" y="369"/>
                    <a:pt x="893" y="369"/>
                    <a:pt x="893" y="369"/>
                  </a:cubicBezTo>
                  <a:moveTo>
                    <a:pt x="829" y="383"/>
                  </a:moveTo>
                  <a:cubicBezTo>
                    <a:pt x="836" y="383"/>
                    <a:pt x="839" y="375"/>
                    <a:pt x="840" y="369"/>
                  </a:cubicBezTo>
                  <a:cubicBezTo>
                    <a:pt x="833" y="369"/>
                    <a:pt x="818" y="376"/>
                    <a:pt x="829" y="383"/>
                  </a:cubicBezTo>
                  <a:close/>
                  <a:moveTo>
                    <a:pt x="307" y="384"/>
                  </a:moveTo>
                  <a:cubicBezTo>
                    <a:pt x="306" y="389"/>
                    <a:pt x="309" y="395"/>
                    <a:pt x="310" y="400"/>
                  </a:cubicBezTo>
                  <a:cubicBezTo>
                    <a:pt x="317" y="393"/>
                    <a:pt x="323" y="386"/>
                    <a:pt x="323" y="376"/>
                  </a:cubicBezTo>
                  <a:cubicBezTo>
                    <a:pt x="318" y="378"/>
                    <a:pt x="311" y="379"/>
                    <a:pt x="307" y="384"/>
                  </a:cubicBezTo>
                  <a:close/>
                  <a:moveTo>
                    <a:pt x="748" y="375"/>
                  </a:moveTo>
                  <a:cubicBezTo>
                    <a:pt x="749" y="378"/>
                    <a:pt x="749" y="384"/>
                    <a:pt x="750" y="388"/>
                  </a:cubicBezTo>
                  <a:cubicBezTo>
                    <a:pt x="754" y="391"/>
                    <a:pt x="760" y="390"/>
                    <a:pt x="764" y="391"/>
                  </a:cubicBezTo>
                  <a:cubicBezTo>
                    <a:pt x="762" y="383"/>
                    <a:pt x="756" y="377"/>
                    <a:pt x="748" y="375"/>
                  </a:cubicBezTo>
                  <a:close/>
                  <a:moveTo>
                    <a:pt x="269" y="404"/>
                  </a:moveTo>
                  <a:cubicBezTo>
                    <a:pt x="272" y="397"/>
                    <a:pt x="276" y="389"/>
                    <a:pt x="275" y="381"/>
                  </a:cubicBezTo>
                  <a:cubicBezTo>
                    <a:pt x="262" y="380"/>
                    <a:pt x="266" y="396"/>
                    <a:pt x="269" y="404"/>
                  </a:cubicBezTo>
                  <a:close/>
                  <a:moveTo>
                    <a:pt x="348" y="389"/>
                  </a:moveTo>
                  <a:cubicBezTo>
                    <a:pt x="351" y="395"/>
                    <a:pt x="356" y="401"/>
                    <a:pt x="361" y="406"/>
                  </a:cubicBezTo>
                  <a:cubicBezTo>
                    <a:pt x="362" y="405"/>
                    <a:pt x="365" y="404"/>
                    <a:pt x="366" y="403"/>
                  </a:cubicBezTo>
                  <a:cubicBezTo>
                    <a:pt x="365" y="401"/>
                    <a:pt x="363" y="398"/>
                    <a:pt x="361" y="396"/>
                  </a:cubicBezTo>
                  <a:cubicBezTo>
                    <a:pt x="362" y="391"/>
                    <a:pt x="363" y="385"/>
                    <a:pt x="363" y="379"/>
                  </a:cubicBezTo>
                  <a:cubicBezTo>
                    <a:pt x="358" y="382"/>
                    <a:pt x="352" y="384"/>
                    <a:pt x="348" y="389"/>
                  </a:cubicBezTo>
                  <a:close/>
                  <a:moveTo>
                    <a:pt x="609" y="382"/>
                  </a:moveTo>
                  <a:cubicBezTo>
                    <a:pt x="610" y="387"/>
                    <a:pt x="610" y="392"/>
                    <a:pt x="610" y="397"/>
                  </a:cubicBezTo>
                  <a:cubicBezTo>
                    <a:pt x="613" y="393"/>
                    <a:pt x="617" y="390"/>
                    <a:pt x="620" y="386"/>
                  </a:cubicBezTo>
                  <a:cubicBezTo>
                    <a:pt x="616" y="385"/>
                    <a:pt x="613" y="383"/>
                    <a:pt x="609" y="382"/>
                  </a:cubicBezTo>
                  <a:close/>
                  <a:moveTo>
                    <a:pt x="970" y="404"/>
                  </a:moveTo>
                  <a:cubicBezTo>
                    <a:pt x="977" y="398"/>
                    <a:pt x="979" y="389"/>
                    <a:pt x="979" y="381"/>
                  </a:cubicBezTo>
                  <a:cubicBezTo>
                    <a:pt x="967" y="383"/>
                    <a:pt x="970" y="395"/>
                    <a:pt x="970" y="404"/>
                  </a:cubicBezTo>
                  <a:close/>
                  <a:moveTo>
                    <a:pt x="1026" y="380"/>
                  </a:moveTo>
                  <a:cubicBezTo>
                    <a:pt x="1021" y="387"/>
                    <a:pt x="1008" y="396"/>
                    <a:pt x="1019" y="404"/>
                  </a:cubicBezTo>
                  <a:cubicBezTo>
                    <a:pt x="1023" y="398"/>
                    <a:pt x="1026" y="385"/>
                    <a:pt x="1036" y="390"/>
                  </a:cubicBezTo>
                  <a:cubicBezTo>
                    <a:pt x="1031" y="398"/>
                    <a:pt x="1029" y="408"/>
                    <a:pt x="1022" y="414"/>
                  </a:cubicBezTo>
                  <a:cubicBezTo>
                    <a:pt x="1014" y="414"/>
                    <a:pt x="1010" y="406"/>
                    <a:pt x="1004" y="403"/>
                  </a:cubicBezTo>
                  <a:cubicBezTo>
                    <a:pt x="1002" y="421"/>
                    <a:pt x="1027" y="420"/>
                    <a:pt x="1026" y="436"/>
                  </a:cubicBezTo>
                  <a:cubicBezTo>
                    <a:pt x="1028" y="443"/>
                    <a:pt x="1025" y="448"/>
                    <a:pt x="1020" y="451"/>
                  </a:cubicBezTo>
                  <a:cubicBezTo>
                    <a:pt x="1015" y="450"/>
                    <a:pt x="1010" y="448"/>
                    <a:pt x="1006" y="445"/>
                  </a:cubicBezTo>
                  <a:cubicBezTo>
                    <a:pt x="999" y="453"/>
                    <a:pt x="992" y="462"/>
                    <a:pt x="984" y="468"/>
                  </a:cubicBezTo>
                  <a:cubicBezTo>
                    <a:pt x="976" y="470"/>
                    <a:pt x="967" y="470"/>
                    <a:pt x="959" y="473"/>
                  </a:cubicBezTo>
                  <a:cubicBezTo>
                    <a:pt x="947" y="467"/>
                    <a:pt x="935" y="462"/>
                    <a:pt x="923" y="456"/>
                  </a:cubicBezTo>
                  <a:cubicBezTo>
                    <a:pt x="928" y="465"/>
                    <a:pt x="933" y="473"/>
                    <a:pt x="934" y="483"/>
                  </a:cubicBezTo>
                  <a:cubicBezTo>
                    <a:pt x="943" y="482"/>
                    <a:pt x="952" y="482"/>
                    <a:pt x="961" y="481"/>
                  </a:cubicBezTo>
                  <a:cubicBezTo>
                    <a:pt x="967" y="488"/>
                    <a:pt x="974" y="495"/>
                    <a:pt x="974" y="505"/>
                  </a:cubicBezTo>
                  <a:cubicBezTo>
                    <a:pt x="977" y="502"/>
                    <a:pt x="981" y="500"/>
                    <a:pt x="984" y="498"/>
                  </a:cubicBezTo>
                  <a:cubicBezTo>
                    <a:pt x="988" y="502"/>
                    <a:pt x="991" y="507"/>
                    <a:pt x="997" y="508"/>
                  </a:cubicBezTo>
                  <a:cubicBezTo>
                    <a:pt x="1004" y="488"/>
                    <a:pt x="1021" y="474"/>
                    <a:pt x="1029" y="454"/>
                  </a:cubicBezTo>
                  <a:cubicBezTo>
                    <a:pt x="1035" y="459"/>
                    <a:pt x="1041" y="465"/>
                    <a:pt x="1047" y="470"/>
                  </a:cubicBezTo>
                  <a:cubicBezTo>
                    <a:pt x="1043" y="481"/>
                    <a:pt x="1036" y="490"/>
                    <a:pt x="1031" y="501"/>
                  </a:cubicBezTo>
                  <a:cubicBezTo>
                    <a:pt x="1038" y="495"/>
                    <a:pt x="1044" y="488"/>
                    <a:pt x="1053" y="487"/>
                  </a:cubicBezTo>
                  <a:cubicBezTo>
                    <a:pt x="1048" y="504"/>
                    <a:pt x="1048" y="524"/>
                    <a:pt x="1033" y="536"/>
                  </a:cubicBezTo>
                  <a:cubicBezTo>
                    <a:pt x="1027" y="532"/>
                    <a:pt x="1021" y="529"/>
                    <a:pt x="1016" y="525"/>
                  </a:cubicBezTo>
                  <a:cubicBezTo>
                    <a:pt x="1011" y="530"/>
                    <a:pt x="1006" y="534"/>
                    <a:pt x="1001" y="537"/>
                  </a:cubicBezTo>
                  <a:cubicBezTo>
                    <a:pt x="993" y="539"/>
                    <a:pt x="987" y="535"/>
                    <a:pt x="980" y="533"/>
                  </a:cubicBezTo>
                  <a:cubicBezTo>
                    <a:pt x="974" y="537"/>
                    <a:pt x="966" y="539"/>
                    <a:pt x="959" y="537"/>
                  </a:cubicBezTo>
                  <a:cubicBezTo>
                    <a:pt x="957" y="525"/>
                    <a:pt x="956" y="513"/>
                    <a:pt x="949" y="503"/>
                  </a:cubicBezTo>
                  <a:cubicBezTo>
                    <a:pt x="946" y="507"/>
                    <a:pt x="943" y="511"/>
                    <a:pt x="941" y="514"/>
                  </a:cubicBezTo>
                  <a:cubicBezTo>
                    <a:pt x="934" y="517"/>
                    <a:pt x="927" y="517"/>
                    <a:pt x="920" y="515"/>
                  </a:cubicBezTo>
                  <a:cubicBezTo>
                    <a:pt x="916" y="525"/>
                    <a:pt x="908" y="532"/>
                    <a:pt x="900" y="539"/>
                  </a:cubicBezTo>
                  <a:cubicBezTo>
                    <a:pt x="893" y="537"/>
                    <a:pt x="886" y="536"/>
                    <a:pt x="879" y="534"/>
                  </a:cubicBezTo>
                  <a:cubicBezTo>
                    <a:pt x="878" y="544"/>
                    <a:pt x="877" y="553"/>
                    <a:pt x="876" y="563"/>
                  </a:cubicBezTo>
                  <a:cubicBezTo>
                    <a:pt x="881" y="555"/>
                    <a:pt x="884" y="546"/>
                    <a:pt x="892" y="540"/>
                  </a:cubicBezTo>
                  <a:cubicBezTo>
                    <a:pt x="900" y="552"/>
                    <a:pt x="895" y="569"/>
                    <a:pt x="908" y="579"/>
                  </a:cubicBezTo>
                  <a:cubicBezTo>
                    <a:pt x="904" y="563"/>
                    <a:pt x="919" y="555"/>
                    <a:pt x="928" y="545"/>
                  </a:cubicBezTo>
                  <a:cubicBezTo>
                    <a:pt x="935" y="539"/>
                    <a:pt x="940" y="530"/>
                    <a:pt x="950" y="528"/>
                  </a:cubicBezTo>
                  <a:cubicBezTo>
                    <a:pt x="950" y="546"/>
                    <a:pt x="956" y="565"/>
                    <a:pt x="948" y="582"/>
                  </a:cubicBezTo>
                  <a:cubicBezTo>
                    <a:pt x="953" y="584"/>
                    <a:pt x="958" y="585"/>
                    <a:pt x="963" y="583"/>
                  </a:cubicBezTo>
                  <a:cubicBezTo>
                    <a:pt x="968" y="576"/>
                    <a:pt x="962" y="567"/>
                    <a:pt x="968" y="561"/>
                  </a:cubicBezTo>
                  <a:cubicBezTo>
                    <a:pt x="976" y="552"/>
                    <a:pt x="988" y="546"/>
                    <a:pt x="1000" y="545"/>
                  </a:cubicBezTo>
                  <a:cubicBezTo>
                    <a:pt x="1010" y="552"/>
                    <a:pt x="1010" y="565"/>
                    <a:pt x="1006" y="576"/>
                  </a:cubicBezTo>
                  <a:cubicBezTo>
                    <a:pt x="996" y="585"/>
                    <a:pt x="983" y="592"/>
                    <a:pt x="969" y="589"/>
                  </a:cubicBezTo>
                  <a:cubicBezTo>
                    <a:pt x="962" y="602"/>
                    <a:pt x="983" y="604"/>
                    <a:pt x="992" y="608"/>
                  </a:cubicBezTo>
                  <a:cubicBezTo>
                    <a:pt x="997" y="593"/>
                    <a:pt x="1006" y="579"/>
                    <a:pt x="1021" y="572"/>
                  </a:cubicBezTo>
                  <a:cubicBezTo>
                    <a:pt x="1022" y="561"/>
                    <a:pt x="1023" y="550"/>
                    <a:pt x="1023" y="540"/>
                  </a:cubicBezTo>
                  <a:cubicBezTo>
                    <a:pt x="1037" y="542"/>
                    <a:pt x="1042" y="558"/>
                    <a:pt x="1048" y="569"/>
                  </a:cubicBezTo>
                  <a:cubicBezTo>
                    <a:pt x="1057" y="564"/>
                    <a:pt x="1066" y="558"/>
                    <a:pt x="1074" y="552"/>
                  </a:cubicBezTo>
                  <a:cubicBezTo>
                    <a:pt x="1067" y="552"/>
                    <a:pt x="1061" y="551"/>
                    <a:pt x="1054" y="551"/>
                  </a:cubicBezTo>
                  <a:cubicBezTo>
                    <a:pt x="1058" y="545"/>
                    <a:pt x="1061" y="539"/>
                    <a:pt x="1064" y="534"/>
                  </a:cubicBezTo>
                  <a:cubicBezTo>
                    <a:pt x="1061" y="534"/>
                    <a:pt x="1054" y="534"/>
                    <a:pt x="1051" y="534"/>
                  </a:cubicBezTo>
                  <a:cubicBezTo>
                    <a:pt x="1047" y="523"/>
                    <a:pt x="1052" y="511"/>
                    <a:pt x="1062" y="506"/>
                  </a:cubicBezTo>
                  <a:cubicBezTo>
                    <a:pt x="1076" y="500"/>
                    <a:pt x="1088" y="493"/>
                    <a:pt x="1102" y="486"/>
                  </a:cubicBezTo>
                  <a:cubicBezTo>
                    <a:pt x="1098" y="502"/>
                    <a:pt x="1090" y="517"/>
                    <a:pt x="1084" y="532"/>
                  </a:cubicBezTo>
                  <a:cubicBezTo>
                    <a:pt x="1085" y="533"/>
                    <a:pt x="1087" y="536"/>
                    <a:pt x="1087" y="537"/>
                  </a:cubicBezTo>
                  <a:cubicBezTo>
                    <a:pt x="1094" y="537"/>
                    <a:pt x="1094" y="537"/>
                    <a:pt x="1094" y="537"/>
                  </a:cubicBezTo>
                  <a:cubicBezTo>
                    <a:pt x="1093" y="542"/>
                    <a:pt x="1092" y="547"/>
                    <a:pt x="1091" y="552"/>
                  </a:cubicBezTo>
                  <a:cubicBezTo>
                    <a:pt x="1098" y="555"/>
                    <a:pt x="1107" y="572"/>
                    <a:pt x="1113" y="557"/>
                  </a:cubicBezTo>
                  <a:cubicBezTo>
                    <a:pt x="1114" y="560"/>
                    <a:pt x="1116" y="562"/>
                    <a:pt x="1117" y="564"/>
                  </a:cubicBezTo>
                  <a:cubicBezTo>
                    <a:pt x="1114" y="569"/>
                    <a:pt x="1111" y="574"/>
                    <a:pt x="1108" y="579"/>
                  </a:cubicBezTo>
                  <a:cubicBezTo>
                    <a:pt x="1122" y="581"/>
                    <a:pt x="1128" y="559"/>
                    <a:pt x="1118" y="551"/>
                  </a:cubicBezTo>
                  <a:cubicBezTo>
                    <a:pt x="1126" y="547"/>
                    <a:pt x="1135" y="543"/>
                    <a:pt x="1142" y="538"/>
                  </a:cubicBezTo>
                  <a:cubicBezTo>
                    <a:pt x="1150" y="532"/>
                    <a:pt x="1152" y="522"/>
                    <a:pt x="1156" y="513"/>
                  </a:cubicBezTo>
                  <a:cubicBezTo>
                    <a:pt x="1168" y="520"/>
                    <a:pt x="1165" y="536"/>
                    <a:pt x="1166" y="548"/>
                  </a:cubicBezTo>
                  <a:cubicBezTo>
                    <a:pt x="1166" y="557"/>
                    <a:pt x="1161" y="567"/>
                    <a:pt x="1152" y="570"/>
                  </a:cubicBezTo>
                  <a:cubicBezTo>
                    <a:pt x="1144" y="571"/>
                    <a:pt x="1140" y="563"/>
                    <a:pt x="1135" y="558"/>
                  </a:cubicBezTo>
                  <a:cubicBezTo>
                    <a:pt x="1130" y="569"/>
                    <a:pt x="1126" y="581"/>
                    <a:pt x="1117" y="590"/>
                  </a:cubicBezTo>
                  <a:cubicBezTo>
                    <a:pt x="1108" y="593"/>
                    <a:pt x="1102" y="578"/>
                    <a:pt x="1092" y="585"/>
                  </a:cubicBezTo>
                  <a:cubicBezTo>
                    <a:pt x="1089" y="582"/>
                    <a:pt x="1086" y="579"/>
                    <a:pt x="1082" y="577"/>
                  </a:cubicBezTo>
                  <a:cubicBezTo>
                    <a:pt x="1075" y="587"/>
                    <a:pt x="1066" y="596"/>
                    <a:pt x="1053" y="594"/>
                  </a:cubicBezTo>
                  <a:cubicBezTo>
                    <a:pt x="1052" y="596"/>
                    <a:pt x="1050" y="600"/>
                    <a:pt x="1049" y="602"/>
                  </a:cubicBezTo>
                  <a:cubicBezTo>
                    <a:pt x="1038" y="604"/>
                    <a:pt x="1029" y="599"/>
                    <a:pt x="1021" y="594"/>
                  </a:cubicBezTo>
                  <a:cubicBezTo>
                    <a:pt x="1022" y="606"/>
                    <a:pt x="1021" y="618"/>
                    <a:pt x="1017" y="630"/>
                  </a:cubicBezTo>
                  <a:cubicBezTo>
                    <a:pt x="1013" y="639"/>
                    <a:pt x="1002" y="633"/>
                    <a:pt x="996" y="630"/>
                  </a:cubicBezTo>
                  <a:cubicBezTo>
                    <a:pt x="987" y="635"/>
                    <a:pt x="978" y="634"/>
                    <a:pt x="970" y="628"/>
                  </a:cubicBezTo>
                  <a:cubicBezTo>
                    <a:pt x="969" y="643"/>
                    <a:pt x="959" y="658"/>
                    <a:pt x="942" y="654"/>
                  </a:cubicBezTo>
                  <a:cubicBezTo>
                    <a:pt x="941" y="661"/>
                    <a:pt x="943" y="670"/>
                    <a:pt x="935" y="674"/>
                  </a:cubicBezTo>
                  <a:cubicBezTo>
                    <a:pt x="923" y="683"/>
                    <a:pt x="910" y="673"/>
                    <a:pt x="899" y="668"/>
                  </a:cubicBezTo>
                  <a:cubicBezTo>
                    <a:pt x="900" y="685"/>
                    <a:pt x="904" y="704"/>
                    <a:pt x="898" y="722"/>
                  </a:cubicBezTo>
                  <a:cubicBezTo>
                    <a:pt x="887" y="725"/>
                    <a:pt x="876" y="730"/>
                    <a:pt x="864" y="730"/>
                  </a:cubicBezTo>
                  <a:cubicBezTo>
                    <a:pt x="851" y="730"/>
                    <a:pt x="839" y="737"/>
                    <a:pt x="831" y="747"/>
                  </a:cubicBezTo>
                  <a:cubicBezTo>
                    <a:pt x="823" y="757"/>
                    <a:pt x="810" y="763"/>
                    <a:pt x="802" y="774"/>
                  </a:cubicBezTo>
                  <a:cubicBezTo>
                    <a:pt x="794" y="786"/>
                    <a:pt x="781" y="794"/>
                    <a:pt x="776" y="808"/>
                  </a:cubicBezTo>
                  <a:cubicBezTo>
                    <a:pt x="770" y="825"/>
                    <a:pt x="764" y="844"/>
                    <a:pt x="759" y="862"/>
                  </a:cubicBezTo>
                  <a:cubicBezTo>
                    <a:pt x="753" y="881"/>
                    <a:pt x="756" y="901"/>
                    <a:pt x="755" y="920"/>
                  </a:cubicBezTo>
                  <a:cubicBezTo>
                    <a:pt x="776" y="930"/>
                    <a:pt x="800" y="927"/>
                    <a:pt x="823" y="934"/>
                  </a:cubicBezTo>
                  <a:cubicBezTo>
                    <a:pt x="834" y="941"/>
                    <a:pt x="841" y="953"/>
                    <a:pt x="850" y="962"/>
                  </a:cubicBezTo>
                  <a:cubicBezTo>
                    <a:pt x="850" y="964"/>
                    <a:pt x="850" y="967"/>
                    <a:pt x="850" y="969"/>
                  </a:cubicBezTo>
                  <a:cubicBezTo>
                    <a:pt x="848" y="969"/>
                    <a:pt x="845" y="969"/>
                    <a:pt x="843" y="969"/>
                  </a:cubicBezTo>
                  <a:cubicBezTo>
                    <a:pt x="842" y="967"/>
                    <a:pt x="838" y="964"/>
                    <a:pt x="836" y="962"/>
                  </a:cubicBezTo>
                  <a:cubicBezTo>
                    <a:pt x="826" y="965"/>
                    <a:pt x="816" y="960"/>
                    <a:pt x="808" y="954"/>
                  </a:cubicBezTo>
                  <a:cubicBezTo>
                    <a:pt x="804" y="957"/>
                    <a:pt x="800" y="960"/>
                    <a:pt x="797" y="963"/>
                  </a:cubicBezTo>
                  <a:cubicBezTo>
                    <a:pt x="782" y="954"/>
                    <a:pt x="764" y="958"/>
                    <a:pt x="747" y="958"/>
                  </a:cubicBezTo>
                  <a:cubicBezTo>
                    <a:pt x="745" y="966"/>
                    <a:pt x="750" y="978"/>
                    <a:pt x="739" y="981"/>
                  </a:cubicBezTo>
                  <a:cubicBezTo>
                    <a:pt x="736" y="973"/>
                    <a:pt x="737" y="965"/>
                    <a:pt x="737" y="957"/>
                  </a:cubicBezTo>
                  <a:cubicBezTo>
                    <a:pt x="721" y="955"/>
                    <a:pt x="707" y="965"/>
                    <a:pt x="691" y="959"/>
                  </a:cubicBezTo>
                  <a:cubicBezTo>
                    <a:pt x="673" y="954"/>
                    <a:pt x="654" y="960"/>
                    <a:pt x="636" y="963"/>
                  </a:cubicBezTo>
                  <a:cubicBezTo>
                    <a:pt x="627" y="965"/>
                    <a:pt x="618" y="959"/>
                    <a:pt x="610" y="966"/>
                  </a:cubicBezTo>
                  <a:cubicBezTo>
                    <a:pt x="597" y="975"/>
                    <a:pt x="580" y="983"/>
                    <a:pt x="565" y="975"/>
                  </a:cubicBezTo>
                  <a:cubicBezTo>
                    <a:pt x="555" y="969"/>
                    <a:pt x="558" y="946"/>
                    <a:pt x="572" y="952"/>
                  </a:cubicBezTo>
                  <a:cubicBezTo>
                    <a:pt x="591" y="960"/>
                    <a:pt x="602" y="935"/>
                    <a:pt x="620" y="936"/>
                  </a:cubicBezTo>
                  <a:cubicBezTo>
                    <a:pt x="639" y="936"/>
                    <a:pt x="652" y="921"/>
                    <a:pt x="670" y="916"/>
                  </a:cubicBezTo>
                  <a:cubicBezTo>
                    <a:pt x="665" y="894"/>
                    <a:pt x="666" y="870"/>
                    <a:pt x="659" y="848"/>
                  </a:cubicBezTo>
                  <a:cubicBezTo>
                    <a:pt x="654" y="835"/>
                    <a:pt x="652" y="823"/>
                    <a:pt x="650" y="810"/>
                  </a:cubicBezTo>
                  <a:cubicBezTo>
                    <a:pt x="643" y="809"/>
                    <a:pt x="635" y="812"/>
                    <a:pt x="628" y="809"/>
                  </a:cubicBezTo>
                  <a:cubicBezTo>
                    <a:pt x="623" y="802"/>
                    <a:pt x="619" y="795"/>
                    <a:pt x="614" y="788"/>
                  </a:cubicBezTo>
                  <a:cubicBezTo>
                    <a:pt x="610" y="797"/>
                    <a:pt x="602" y="803"/>
                    <a:pt x="592" y="806"/>
                  </a:cubicBezTo>
                  <a:cubicBezTo>
                    <a:pt x="578" y="800"/>
                    <a:pt x="576" y="786"/>
                    <a:pt x="572" y="773"/>
                  </a:cubicBezTo>
                  <a:cubicBezTo>
                    <a:pt x="573" y="771"/>
                    <a:pt x="575" y="767"/>
                    <a:pt x="575" y="764"/>
                  </a:cubicBezTo>
                  <a:cubicBezTo>
                    <a:pt x="573" y="757"/>
                    <a:pt x="565" y="759"/>
                    <a:pt x="559" y="758"/>
                  </a:cubicBezTo>
                  <a:cubicBezTo>
                    <a:pt x="560" y="768"/>
                    <a:pt x="555" y="777"/>
                    <a:pt x="549" y="785"/>
                  </a:cubicBezTo>
                  <a:cubicBezTo>
                    <a:pt x="558" y="785"/>
                    <a:pt x="564" y="791"/>
                    <a:pt x="566" y="800"/>
                  </a:cubicBezTo>
                  <a:cubicBezTo>
                    <a:pt x="571" y="803"/>
                    <a:pt x="575" y="805"/>
                    <a:pt x="579" y="808"/>
                  </a:cubicBezTo>
                  <a:cubicBezTo>
                    <a:pt x="579" y="823"/>
                    <a:pt x="565" y="833"/>
                    <a:pt x="557" y="845"/>
                  </a:cubicBezTo>
                  <a:cubicBezTo>
                    <a:pt x="569" y="841"/>
                    <a:pt x="586" y="857"/>
                    <a:pt x="574" y="868"/>
                  </a:cubicBezTo>
                  <a:cubicBezTo>
                    <a:pt x="562" y="881"/>
                    <a:pt x="542" y="889"/>
                    <a:pt x="524" y="887"/>
                  </a:cubicBezTo>
                  <a:cubicBezTo>
                    <a:pt x="529" y="877"/>
                    <a:pt x="537" y="870"/>
                    <a:pt x="543" y="860"/>
                  </a:cubicBezTo>
                  <a:cubicBezTo>
                    <a:pt x="541" y="844"/>
                    <a:pt x="541" y="828"/>
                    <a:pt x="551" y="815"/>
                  </a:cubicBezTo>
                  <a:cubicBezTo>
                    <a:pt x="542" y="811"/>
                    <a:pt x="529" y="798"/>
                    <a:pt x="523" y="813"/>
                  </a:cubicBezTo>
                  <a:cubicBezTo>
                    <a:pt x="537" y="821"/>
                    <a:pt x="540" y="841"/>
                    <a:pt x="534" y="854"/>
                  </a:cubicBezTo>
                  <a:cubicBezTo>
                    <a:pt x="529" y="861"/>
                    <a:pt x="520" y="868"/>
                    <a:pt x="512" y="864"/>
                  </a:cubicBezTo>
                  <a:cubicBezTo>
                    <a:pt x="504" y="851"/>
                    <a:pt x="502" y="833"/>
                    <a:pt x="511" y="819"/>
                  </a:cubicBezTo>
                  <a:cubicBezTo>
                    <a:pt x="513" y="818"/>
                    <a:pt x="518" y="816"/>
                    <a:pt x="521" y="816"/>
                  </a:cubicBezTo>
                  <a:cubicBezTo>
                    <a:pt x="516" y="812"/>
                    <a:pt x="512" y="808"/>
                    <a:pt x="507" y="804"/>
                  </a:cubicBezTo>
                  <a:cubicBezTo>
                    <a:pt x="499" y="820"/>
                    <a:pt x="486" y="835"/>
                    <a:pt x="470" y="844"/>
                  </a:cubicBezTo>
                  <a:cubicBezTo>
                    <a:pt x="471" y="832"/>
                    <a:pt x="471" y="820"/>
                    <a:pt x="472" y="808"/>
                  </a:cubicBezTo>
                  <a:cubicBezTo>
                    <a:pt x="470" y="792"/>
                    <a:pt x="478" y="774"/>
                    <a:pt x="496" y="776"/>
                  </a:cubicBezTo>
                  <a:cubicBezTo>
                    <a:pt x="497" y="779"/>
                    <a:pt x="498" y="785"/>
                    <a:pt x="499" y="788"/>
                  </a:cubicBezTo>
                  <a:cubicBezTo>
                    <a:pt x="502" y="783"/>
                    <a:pt x="505" y="779"/>
                    <a:pt x="508" y="775"/>
                  </a:cubicBezTo>
                  <a:cubicBezTo>
                    <a:pt x="498" y="765"/>
                    <a:pt x="501" y="752"/>
                    <a:pt x="511" y="744"/>
                  </a:cubicBezTo>
                  <a:cubicBezTo>
                    <a:pt x="507" y="741"/>
                    <a:pt x="502" y="739"/>
                    <a:pt x="498" y="736"/>
                  </a:cubicBezTo>
                  <a:cubicBezTo>
                    <a:pt x="496" y="724"/>
                    <a:pt x="504" y="713"/>
                    <a:pt x="508" y="702"/>
                  </a:cubicBezTo>
                  <a:cubicBezTo>
                    <a:pt x="496" y="709"/>
                    <a:pt x="476" y="709"/>
                    <a:pt x="471" y="724"/>
                  </a:cubicBezTo>
                  <a:cubicBezTo>
                    <a:pt x="478" y="722"/>
                    <a:pt x="485" y="715"/>
                    <a:pt x="493" y="718"/>
                  </a:cubicBezTo>
                  <a:cubicBezTo>
                    <a:pt x="497" y="735"/>
                    <a:pt x="477" y="738"/>
                    <a:pt x="467" y="744"/>
                  </a:cubicBezTo>
                  <a:cubicBezTo>
                    <a:pt x="473" y="748"/>
                    <a:pt x="480" y="752"/>
                    <a:pt x="487" y="756"/>
                  </a:cubicBezTo>
                  <a:cubicBezTo>
                    <a:pt x="483" y="776"/>
                    <a:pt x="464" y="788"/>
                    <a:pt x="447" y="798"/>
                  </a:cubicBezTo>
                  <a:cubicBezTo>
                    <a:pt x="445" y="788"/>
                    <a:pt x="451" y="780"/>
                    <a:pt x="454" y="772"/>
                  </a:cubicBezTo>
                  <a:cubicBezTo>
                    <a:pt x="443" y="777"/>
                    <a:pt x="440" y="791"/>
                    <a:pt x="431" y="799"/>
                  </a:cubicBezTo>
                  <a:cubicBezTo>
                    <a:pt x="426" y="801"/>
                    <a:pt x="422" y="796"/>
                    <a:pt x="418" y="794"/>
                  </a:cubicBezTo>
                  <a:cubicBezTo>
                    <a:pt x="415" y="794"/>
                    <a:pt x="409" y="793"/>
                    <a:pt x="405" y="793"/>
                  </a:cubicBezTo>
                  <a:cubicBezTo>
                    <a:pt x="418" y="772"/>
                    <a:pt x="430" y="751"/>
                    <a:pt x="444" y="731"/>
                  </a:cubicBezTo>
                  <a:cubicBezTo>
                    <a:pt x="438" y="730"/>
                    <a:pt x="432" y="730"/>
                    <a:pt x="426" y="729"/>
                  </a:cubicBezTo>
                  <a:cubicBezTo>
                    <a:pt x="427" y="726"/>
                    <a:pt x="427" y="720"/>
                    <a:pt x="427" y="717"/>
                  </a:cubicBezTo>
                  <a:cubicBezTo>
                    <a:pt x="418" y="718"/>
                    <a:pt x="409" y="717"/>
                    <a:pt x="400" y="713"/>
                  </a:cubicBezTo>
                  <a:cubicBezTo>
                    <a:pt x="395" y="704"/>
                    <a:pt x="392" y="696"/>
                    <a:pt x="388" y="687"/>
                  </a:cubicBezTo>
                  <a:cubicBezTo>
                    <a:pt x="381" y="689"/>
                    <a:pt x="374" y="691"/>
                    <a:pt x="366" y="692"/>
                  </a:cubicBezTo>
                  <a:cubicBezTo>
                    <a:pt x="372" y="702"/>
                    <a:pt x="381" y="708"/>
                    <a:pt x="389" y="715"/>
                  </a:cubicBezTo>
                  <a:cubicBezTo>
                    <a:pt x="393" y="724"/>
                    <a:pt x="397" y="734"/>
                    <a:pt x="397" y="744"/>
                  </a:cubicBezTo>
                  <a:cubicBezTo>
                    <a:pt x="393" y="756"/>
                    <a:pt x="390" y="773"/>
                    <a:pt x="374" y="774"/>
                  </a:cubicBezTo>
                  <a:cubicBezTo>
                    <a:pt x="374" y="766"/>
                    <a:pt x="374" y="758"/>
                    <a:pt x="375" y="750"/>
                  </a:cubicBezTo>
                  <a:cubicBezTo>
                    <a:pt x="369" y="750"/>
                    <a:pt x="364" y="750"/>
                    <a:pt x="359" y="750"/>
                  </a:cubicBezTo>
                  <a:cubicBezTo>
                    <a:pt x="363" y="756"/>
                    <a:pt x="367" y="761"/>
                    <a:pt x="369" y="768"/>
                  </a:cubicBezTo>
                  <a:cubicBezTo>
                    <a:pt x="367" y="777"/>
                    <a:pt x="362" y="788"/>
                    <a:pt x="352" y="790"/>
                  </a:cubicBezTo>
                  <a:cubicBezTo>
                    <a:pt x="346" y="788"/>
                    <a:pt x="340" y="783"/>
                    <a:pt x="341" y="776"/>
                  </a:cubicBezTo>
                  <a:cubicBezTo>
                    <a:pt x="339" y="761"/>
                    <a:pt x="357" y="754"/>
                    <a:pt x="355" y="739"/>
                  </a:cubicBezTo>
                  <a:cubicBezTo>
                    <a:pt x="359" y="740"/>
                    <a:pt x="363" y="741"/>
                    <a:pt x="368" y="742"/>
                  </a:cubicBezTo>
                  <a:cubicBezTo>
                    <a:pt x="376" y="737"/>
                    <a:pt x="383" y="730"/>
                    <a:pt x="383" y="719"/>
                  </a:cubicBezTo>
                  <a:cubicBezTo>
                    <a:pt x="375" y="723"/>
                    <a:pt x="369" y="730"/>
                    <a:pt x="364" y="738"/>
                  </a:cubicBezTo>
                  <a:cubicBezTo>
                    <a:pt x="361" y="736"/>
                    <a:pt x="357" y="734"/>
                    <a:pt x="354" y="732"/>
                  </a:cubicBezTo>
                  <a:cubicBezTo>
                    <a:pt x="353" y="730"/>
                    <a:pt x="350" y="725"/>
                    <a:pt x="348" y="723"/>
                  </a:cubicBezTo>
                  <a:cubicBezTo>
                    <a:pt x="347" y="723"/>
                    <a:pt x="343" y="722"/>
                    <a:pt x="341" y="722"/>
                  </a:cubicBezTo>
                  <a:cubicBezTo>
                    <a:pt x="336" y="729"/>
                    <a:pt x="333" y="737"/>
                    <a:pt x="329" y="744"/>
                  </a:cubicBezTo>
                  <a:cubicBezTo>
                    <a:pt x="336" y="743"/>
                    <a:pt x="348" y="729"/>
                    <a:pt x="351" y="740"/>
                  </a:cubicBezTo>
                  <a:cubicBezTo>
                    <a:pt x="341" y="751"/>
                    <a:pt x="327" y="761"/>
                    <a:pt x="312" y="764"/>
                  </a:cubicBezTo>
                  <a:cubicBezTo>
                    <a:pt x="316" y="752"/>
                    <a:pt x="321" y="742"/>
                    <a:pt x="326" y="730"/>
                  </a:cubicBezTo>
                  <a:cubicBezTo>
                    <a:pt x="319" y="732"/>
                    <a:pt x="311" y="734"/>
                    <a:pt x="304" y="735"/>
                  </a:cubicBezTo>
                  <a:cubicBezTo>
                    <a:pt x="299" y="741"/>
                    <a:pt x="297" y="750"/>
                    <a:pt x="289" y="752"/>
                  </a:cubicBezTo>
                  <a:cubicBezTo>
                    <a:pt x="287" y="750"/>
                    <a:pt x="283" y="747"/>
                    <a:pt x="282" y="746"/>
                  </a:cubicBezTo>
                  <a:cubicBezTo>
                    <a:pt x="284" y="740"/>
                    <a:pt x="287" y="735"/>
                    <a:pt x="289" y="730"/>
                  </a:cubicBezTo>
                  <a:cubicBezTo>
                    <a:pt x="290" y="733"/>
                    <a:pt x="291" y="739"/>
                    <a:pt x="291" y="742"/>
                  </a:cubicBezTo>
                  <a:cubicBezTo>
                    <a:pt x="294" y="742"/>
                    <a:pt x="294" y="742"/>
                    <a:pt x="294" y="742"/>
                  </a:cubicBezTo>
                  <a:cubicBezTo>
                    <a:pt x="293" y="729"/>
                    <a:pt x="301" y="719"/>
                    <a:pt x="306" y="708"/>
                  </a:cubicBezTo>
                  <a:cubicBezTo>
                    <a:pt x="305" y="699"/>
                    <a:pt x="303" y="690"/>
                    <a:pt x="303" y="681"/>
                  </a:cubicBezTo>
                  <a:cubicBezTo>
                    <a:pt x="294" y="686"/>
                    <a:pt x="299" y="696"/>
                    <a:pt x="297" y="704"/>
                  </a:cubicBezTo>
                  <a:cubicBezTo>
                    <a:pt x="294" y="708"/>
                    <a:pt x="290" y="711"/>
                    <a:pt x="287" y="715"/>
                  </a:cubicBezTo>
                  <a:cubicBezTo>
                    <a:pt x="294" y="726"/>
                    <a:pt x="282" y="734"/>
                    <a:pt x="277" y="742"/>
                  </a:cubicBezTo>
                  <a:cubicBezTo>
                    <a:pt x="271" y="752"/>
                    <a:pt x="257" y="748"/>
                    <a:pt x="247" y="749"/>
                  </a:cubicBezTo>
                  <a:cubicBezTo>
                    <a:pt x="246" y="745"/>
                    <a:pt x="244" y="741"/>
                    <a:pt x="242" y="737"/>
                  </a:cubicBezTo>
                  <a:cubicBezTo>
                    <a:pt x="237" y="739"/>
                    <a:pt x="228" y="744"/>
                    <a:pt x="225" y="736"/>
                  </a:cubicBezTo>
                  <a:cubicBezTo>
                    <a:pt x="226" y="734"/>
                    <a:pt x="227" y="728"/>
                    <a:pt x="227" y="726"/>
                  </a:cubicBezTo>
                  <a:cubicBezTo>
                    <a:pt x="215" y="728"/>
                    <a:pt x="201" y="721"/>
                    <a:pt x="206" y="707"/>
                  </a:cubicBezTo>
                  <a:cubicBezTo>
                    <a:pt x="213" y="707"/>
                    <a:pt x="220" y="707"/>
                    <a:pt x="227" y="707"/>
                  </a:cubicBezTo>
                  <a:cubicBezTo>
                    <a:pt x="231" y="697"/>
                    <a:pt x="238" y="690"/>
                    <a:pt x="248" y="687"/>
                  </a:cubicBezTo>
                  <a:cubicBezTo>
                    <a:pt x="250" y="694"/>
                    <a:pt x="252" y="700"/>
                    <a:pt x="254" y="707"/>
                  </a:cubicBezTo>
                  <a:cubicBezTo>
                    <a:pt x="257" y="704"/>
                    <a:pt x="260" y="701"/>
                    <a:pt x="264" y="699"/>
                  </a:cubicBezTo>
                  <a:cubicBezTo>
                    <a:pt x="262" y="694"/>
                    <a:pt x="260" y="689"/>
                    <a:pt x="259" y="685"/>
                  </a:cubicBezTo>
                  <a:cubicBezTo>
                    <a:pt x="250" y="684"/>
                    <a:pt x="241" y="681"/>
                    <a:pt x="236" y="673"/>
                  </a:cubicBezTo>
                  <a:cubicBezTo>
                    <a:pt x="220" y="673"/>
                    <a:pt x="206" y="663"/>
                    <a:pt x="204" y="647"/>
                  </a:cubicBezTo>
                  <a:cubicBezTo>
                    <a:pt x="197" y="649"/>
                    <a:pt x="189" y="649"/>
                    <a:pt x="182" y="650"/>
                  </a:cubicBezTo>
                  <a:cubicBezTo>
                    <a:pt x="179" y="643"/>
                    <a:pt x="185" y="638"/>
                    <a:pt x="188" y="632"/>
                  </a:cubicBezTo>
                  <a:cubicBezTo>
                    <a:pt x="190" y="643"/>
                    <a:pt x="190" y="643"/>
                    <a:pt x="190" y="643"/>
                  </a:cubicBezTo>
                  <a:cubicBezTo>
                    <a:pt x="193" y="641"/>
                    <a:pt x="196" y="638"/>
                    <a:pt x="199" y="636"/>
                  </a:cubicBezTo>
                  <a:cubicBezTo>
                    <a:pt x="197" y="632"/>
                    <a:pt x="195" y="627"/>
                    <a:pt x="192" y="623"/>
                  </a:cubicBezTo>
                  <a:cubicBezTo>
                    <a:pt x="189" y="626"/>
                    <a:pt x="185" y="629"/>
                    <a:pt x="181" y="632"/>
                  </a:cubicBezTo>
                  <a:cubicBezTo>
                    <a:pt x="181" y="619"/>
                    <a:pt x="183" y="606"/>
                    <a:pt x="187" y="594"/>
                  </a:cubicBezTo>
                  <a:cubicBezTo>
                    <a:pt x="195" y="600"/>
                    <a:pt x="197" y="610"/>
                    <a:pt x="200" y="618"/>
                  </a:cubicBezTo>
                  <a:cubicBezTo>
                    <a:pt x="201" y="607"/>
                    <a:pt x="200" y="597"/>
                    <a:pt x="198" y="587"/>
                  </a:cubicBezTo>
                  <a:cubicBezTo>
                    <a:pt x="203" y="581"/>
                    <a:pt x="208" y="576"/>
                    <a:pt x="213" y="570"/>
                  </a:cubicBezTo>
                  <a:cubicBezTo>
                    <a:pt x="212" y="551"/>
                    <a:pt x="237" y="542"/>
                    <a:pt x="250" y="554"/>
                  </a:cubicBezTo>
                  <a:cubicBezTo>
                    <a:pt x="261" y="560"/>
                    <a:pt x="255" y="573"/>
                    <a:pt x="253" y="583"/>
                  </a:cubicBezTo>
                  <a:cubicBezTo>
                    <a:pt x="257" y="583"/>
                    <a:pt x="261" y="583"/>
                    <a:pt x="265" y="583"/>
                  </a:cubicBezTo>
                  <a:cubicBezTo>
                    <a:pt x="268" y="575"/>
                    <a:pt x="271" y="566"/>
                    <a:pt x="280" y="565"/>
                  </a:cubicBezTo>
                  <a:cubicBezTo>
                    <a:pt x="291" y="566"/>
                    <a:pt x="306" y="564"/>
                    <a:pt x="311" y="577"/>
                  </a:cubicBezTo>
                  <a:cubicBezTo>
                    <a:pt x="317" y="585"/>
                    <a:pt x="316" y="599"/>
                    <a:pt x="304" y="600"/>
                  </a:cubicBezTo>
                  <a:cubicBezTo>
                    <a:pt x="300" y="596"/>
                    <a:pt x="297" y="591"/>
                    <a:pt x="293" y="586"/>
                  </a:cubicBezTo>
                  <a:cubicBezTo>
                    <a:pt x="289" y="589"/>
                    <a:pt x="286" y="593"/>
                    <a:pt x="282" y="596"/>
                  </a:cubicBezTo>
                  <a:cubicBezTo>
                    <a:pt x="282" y="604"/>
                    <a:pt x="279" y="615"/>
                    <a:pt x="290" y="617"/>
                  </a:cubicBezTo>
                  <a:cubicBezTo>
                    <a:pt x="291" y="609"/>
                    <a:pt x="291" y="600"/>
                    <a:pt x="291" y="592"/>
                  </a:cubicBezTo>
                  <a:cubicBezTo>
                    <a:pt x="295" y="595"/>
                    <a:pt x="298" y="599"/>
                    <a:pt x="302" y="602"/>
                  </a:cubicBezTo>
                  <a:cubicBezTo>
                    <a:pt x="301" y="612"/>
                    <a:pt x="305" y="621"/>
                    <a:pt x="316" y="620"/>
                  </a:cubicBezTo>
                  <a:cubicBezTo>
                    <a:pt x="318" y="622"/>
                    <a:pt x="322" y="625"/>
                    <a:pt x="324" y="627"/>
                  </a:cubicBezTo>
                  <a:cubicBezTo>
                    <a:pt x="335" y="623"/>
                    <a:pt x="328" y="617"/>
                    <a:pt x="323" y="611"/>
                  </a:cubicBezTo>
                  <a:cubicBezTo>
                    <a:pt x="325" y="597"/>
                    <a:pt x="335" y="587"/>
                    <a:pt x="343" y="576"/>
                  </a:cubicBezTo>
                  <a:cubicBezTo>
                    <a:pt x="343" y="569"/>
                    <a:pt x="339" y="559"/>
                    <a:pt x="347" y="555"/>
                  </a:cubicBezTo>
                  <a:cubicBezTo>
                    <a:pt x="356" y="548"/>
                    <a:pt x="367" y="538"/>
                    <a:pt x="379" y="544"/>
                  </a:cubicBezTo>
                  <a:cubicBezTo>
                    <a:pt x="378" y="528"/>
                    <a:pt x="361" y="537"/>
                    <a:pt x="351" y="537"/>
                  </a:cubicBezTo>
                  <a:cubicBezTo>
                    <a:pt x="340" y="539"/>
                    <a:pt x="334" y="527"/>
                    <a:pt x="330" y="519"/>
                  </a:cubicBezTo>
                  <a:cubicBezTo>
                    <a:pt x="325" y="519"/>
                    <a:pt x="316" y="520"/>
                    <a:pt x="312" y="520"/>
                  </a:cubicBezTo>
                  <a:cubicBezTo>
                    <a:pt x="322" y="528"/>
                    <a:pt x="336" y="534"/>
                    <a:pt x="339" y="548"/>
                  </a:cubicBezTo>
                  <a:cubicBezTo>
                    <a:pt x="337" y="555"/>
                    <a:pt x="330" y="564"/>
                    <a:pt x="322" y="562"/>
                  </a:cubicBezTo>
                  <a:cubicBezTo>
                    <a:pt x="313" y="560"/>
                    <a:pt x="308" y="552"/>
                    <a:pt x="303" y="545"/>
                  </a:cubicBezTo>
                  <a:cubicBezTo>
                    <a:pt x="297" y="550"/>
                    <a:pt x="291" y="554"/>
                    <a:pt x="283" y="552"/>
                  </a:cubicBezTo>
                  <a:cubicBezTo>
                    <a:pt x="278" y="554"/>
                    <a:pt x="273" y="563"/>
                    <a:pt x="267" y="557"/>
                  </a:cubicBezTo>
                  <a:cubicBezTo>
                    <a:pt x="258" y="549"/>
                    <a:pt x="254" y="538"/>
                    <a:pt x="249" y="527"/>
                  </a:cubicBezTo>
                  <a:cubicBezTo>
                    <a:pt x="246" y="531"/>
                    <a:pt x="243" y="535"/>
                    <a:pt x="240" y="538"/>
                  </a:cubicBezTo>
                  <a:cubicBezTo>
                    <a:pt x="236" y="538"/>
                    <a:pt x="231" y="540"/>
                    <a:pt x="227" y="538"/>
                  </a:cubicBezTo>
                  <a:cubicBezTo>
                    <a:pt x="215" y="527"/>
                    <a:pt x="218" y="510"/>
                    <a:pt x="219" y="495"/>
                  </a:cubicBezTo>
                  <a:cubicBezTo>
                    <a:pt x="222" y="491"/>
                    <a:pt x="222" y="480"/>
                    <a:pt x="229" y="485"/>
                  </a:cubicBezTo>
                  <a:cubicBezTo>
                    <a:pt x="233" y="493"/>
                    <a:pt x="237" y="502"/>
                    <a:pt x="243" y="509"/>
                  </a:cubicBezTo>
                  <a:cubicBezTo>
                    <a:pt x="257" y="513"/>
                    <a:pt x="269" y="522"/>
                    <a:pt x="278" y="533"/>
                  </a:cubicBezTo>
                  <a:cubicBezTo>
                    <a:pt x="284" y="527"/>
                    <a:pt x="299" y="520"/>
                    <a:pt x="290" y="510"/>
                  </a:cubicBezTo>
                  <a:cubicBezTo>
                    <a:pt x="271" y="524"/>
                    <a:pt x="241" y="506"/>
                    <a:pt x="245" y="482"/>
                  </a:cubicBezTo>
                  <a:cubicBezTo>
                    <a:pt x="257" y="481"/>
                    <a:pt x="270" y="480"/>
                    <a:pt x="280" y="488"/>
                  </a:cubicBezTo>
                  <a:cubicBezTo>
                    <a:pt x="287" y="492"/>
                    <a:pt x="289" y="501"/>
                    <a:pt x="292" y="508"/>
                  </a:cubicBezTo>
                  <a:cubicBezTo>
                    <a:pt x="299" y="505"/>
                    <a:pt x="300" y="500"/>
                    <a:pt x="295" y="494"/>
                  </a:cubicBezTo>
                  <a:cubicBezTo>
                    <a:pt x="294" y="489"/>
                    <a:pt x="293" y="485"/>
                    <a:pt x="292" y="480"/>
                  </a:cubicBezTo>
                  <a:cubicBezTo>
                    <a:pt x="284" y="473"/>
                    <a:pt x="281" y="463"/>
                    <a:pt x="282" y="452"/>
                  </a:cubicBezTo>
                  <a:cubicBezTo>
                    <a:pt x="289" y="453"/>
                    <a:pt x="296" y="454"/>
                    <a:pt x="300" y="447"/>
                  </a:cubicBezTo>
                  <a:cubicBezTo>
                    <a:pt x="293" y="451"/>
                    <a:pt x="285" y="447"/>
                    <a:pt x="279" y="442"/>
                  </a:cubicBezTo>
                  <a:cubicBezTo>
                    <a:pt x="278" y="448"/>
                    <a:pt x="275" y="453"/>
                    <a:pt x="273" y="458"/>
                  </a:cubicBezTo>
                  <a:cubicBezTo>
                    <a:pt x="272" y="458"/>
                    <a:pt x="268" y="458"/>
                    <a:pt x="267" y="458"/>
                  </a:cubicBezTo>
                  <a:cubicBezTo>
                    <a:pt x="265" y="447"/>
                    <a:pt x="263" y="435"/>
                    <a:pt x="265" y="424"/>
                  </a:cubicBezTo>
                  <a:cubicBezTo>
                    <a:pt x="271" y="417"/>
                    <a:pt x="280" y="417"/>
                    <a:pt x="288" y="418"/>
                  </a:cubicBezTo>
                  <a:cubicBezTo>
                    <a:pt x="287" y="422"/>
                    <a:pt x="284" y="431"/>
                    <a:pt x="283" y="435"/>
                  </a:cubicBezTo>
                  <a:cubicBezTo>
                    <a:pt x="284" y="438"/>
                    <a:pt x="286" y="440"/>
                    <a:pt x="287" y="443"/>
                  </a:cubicBezTo>
                  <a:cubicBezTo>
                    <a:pt x="292" y="435"/>
                    <a:pt x="299" y="428"/>
                    <a:pt x="307" y="423"/>
                  </a:cubicBezTo>
                  <a:cubicBezTo>
                    <a:pt x="318" y="421"/>
                    <a:pt x="330" y="420"/>
                    <a:pt x="342" y="418"/>
                  </a:cubicBezTo>
                  <a:cubicBezTo>
                    <a:pt x="334" y="413"/>
                    <a:pt x="326" y="408"/>
                    <a:pt x="320" y="401"/>
                  </a:cubicBezTo>
                  <a:cubicBezTo>
                    <a:pt x="312" y="408"/>
                    <a:pt x="304" y="418"/>
                    <a:pt x="292" y="414"/>
                  </a:cubicBezTo>
                  <a:cubicBezTo>
                    <a:pt x="286" y="414"/>
                    <a:pt x="283" y="409"/>
                    <a:pt x="278" y="406"/>
                  </a:cubicBezTo>
                  <a:cubicBezTo>
                    <a:pt x="273" y="414"/>
                    <a:pt x="265" y="415"/>
                    <a:pt x="258" y="409"/>
                  </a:cubicBezTo>
                  <a:cubicBezTo>
                    <a:pt x="258" y="431"/>
                    <a:pt x="257" y="452"/>
                    <a:pt x="257" y="473"/>
                  </a:cubicBezTo>
                  <a:cubicBezTo>
                    <a:pt x="249" y="472"/>
                    <a:pt x="242" y="471"/>
                    <a:pt x="234" y="469"/>
                  </a:cubicBezTo>
                  <a:cubicBezTo>
                    <a:pt x="233" y="461"/>
                    <a:pt x="233" y="453"/>
                    <a:pt x="233" y="444"/>
                  </a:cubicBezTo>
                  <a:cubicBezTo>
                    <a:pt x="229" y="448"/>
                    <a:pt x="226" y="452"/>
                    <a:pt x="224" y="456"/>
                  </a:cubicBezTo>
                  <a:cubicBezTo>
                    <a:pt x="198" y="512"/>
                    <a:pt x="180" y="571"/>
                    <a:pt x="174" y="632"/>
                  </a:cubicBezTo>
                  <a:cubicBezTo>
                    <a:pt x="172" y="665"/>
                    <a:pt x="172" y="699"/>
                    <a:pt x="174" y="732"/>
                  </a:cubicBezTo>
                  <a:cubicBezTo>
                    <a:pt x="184" y="837"/>
                    <a:pt x="226" y="938"/>
                    <a:pt x="294" y="1018"/>
                  </a:cubicBezTo>
                  <a:cubicBezTo>
                    <a:pt x="374" y="1115"/>
                    <a:pt x="491" y="1181"/>
                    <a:pt x="616" y="1199"/>
                  </a:cubicBezTo>
                  <a:cubicBezTo>
                    <a:pt x="752" y="1220"/>
                    <a:pt x="897" y="1183"/>
                    <a:pt x="1006" y="1099"/>
                  </a:cubicBezTo>
                  <a:cubicBezTo>
                    <a:pt x="1108" y="1022"/>
                    <a:pt x="1179" y="908"/>
                    <a:pt x="1203" y="784"/>
                  </a:cubicBezTo>
                  <a:cubicBezTo>
                    <a:pt x="1223" y="677"/>
                    <a:pt x="1210" y="564"/>
                    <a:pt x="1164" y="465"/>
                  </a:cubicBezTo>
                  <a:cubicBezTo>
                    <a:pt x="1155" y="465"/>
                    <a:pt x="1146" y="465"/>
                    <a:pt x="1137" y="463"/>
                  </a:cubicBezTo>
                  <a:cubicBezTo>
                    <a:pt x="1141" y="469"/>
                    <a:pt x="1145" y="475"/>
                    <a:pt x="1149" y="481"/>
                  </a:cubicBezTo>
                  <a:cubicBezTo>
                    <a:pt x="1149" y="477"/>
                    <a:pt x="1150" y="470"/>
                    <a:pt x="1151" y="466"/>
                  </a:cubicBezTo>
                  <a:cubicBezTo>
                    <a:pt x="1157" y="472"/>
                    <a:pt x="1159" y="478"/>
                    <a:pt x="1159" y="486"/>
                  </a:cubicBezTo>
                  <a:cubicBezTo>
                    <a:pt x="1150" y="484"/>
                    <a:pt x="1141" y="481"/>
                    <a:pt x="1132" y="481"/>
                  </a:cubicBezTo>
                  <a:cubicBezTo>
                    <a:pt x="1134" y="484"/>
                    <a:pt x="1138" y="490"/>
                    <a:pt x="1140" y="492"/>
                  </a:cubicBezTo>
                  <a:cubicBezTo>
                    <a:pt x="1139" y="495"/>
                    <a:pt x="1139" y="501"/>
                    <a:pt x="1138" y="503"/>
                  </a:cubicBezTo>
                  <a:cubicBezTo>
                    <a:pt x="1125" y="505"/>
                    <a:pt x="1117" y="494"/>
                    <a:pt x="1110" y="486"/>
                  </a:cubicBezTo>
                  <a:cubicBezTo>
                    <a:pt x="1107" y="485"/>
                    <a:pt x="1102" y="485"/>
                    <a:pt x="1100" y="485"/>
                  </a:cubicBezTo>
                  <a:cubicBezTo>
                    <a:pt x="1092" y="477"/>
                    <a:pt x="1092" y="467"/>
                    <a:pt x="1092" y="457"/>
                  </a:cubicBezTo>
                  <a:cubicBezTo>
                    <a:pt x="1082" y="461"/>
                    <a:pt x="1087" y="474"/>
                    <a:pt x="1081" y="481"/>
                  </a:cubicBezTo>
                  <a:cubicBezTo>
                    <a:pt x="1073" y="483"/>
                    <a:pt x="1066" y="483"/>
                    <a:pt x="1059" y="480"/>
                  </a:cubicBezTo>
                  <a:cubicBezTo>
                    <a:pt x="1061" y="474"/>
                    <a:pt x="1066" y="469"/>
                    <a:pt x="1069" y="463"/>
                  </a:cubicBezTo>
                  <a:cubicBezTo>
                    <a:pt x="1062" y="461"/>
                    <a:pt x="1054" y="460"/>
                    <a:pt x="1046" y="457"/>
                  </a:cubicBezTo>
                  <a:cubicBezTo>
                    <a:pt x="1052" y="453"/>
                    <a:pt x="1060" y="452"/>
                    <a:pt x="1066" y="447"/>
                  </a:cubicBezTo>
                  <a:cubicBezTo>
                    <a:pt x="1056" y="443"/>
                    <a:pt x="1042" y="442"/>
                    <a:pt x="1038" y="431"/>
                  </a:cubicBezTo>
                  <a:cubicBezTo>
                    <a:pt x="1035" y="423"/>
                    <a:pt x="1031" y="412"/>
                    <a:pt x="1041" y="408"/>
                  </a:cubicBezTo>
                  <a:cubicBezTo>
                    <a:pt x="1055" y="398"/>
                    <a:pt x="1071" y="410"/>
                    <a:pt x="1083" y="417"/>
                  </a:cubicBezTo>
                  <a:cubicBezTo>
                    <a:pt x="1083" y="418"/>
                    <a:pt x="1083" y="422"/>
                    <a:pt x="1082" y="423"/>
                  </a:cubicBezTo>
                  <a:cubicBezTo>
                    <a:pt x="1083" y="423"/>
                    <a:pt x="1085" y="423"/>
                    <a:pt x="1086" y="423"/>
                  </a:cubicBezTo>
                  <a:cubicBezTo>
                    <a:pt x="1085" y="414"/>
                    <a:pt x="1085" y="414"/>
                    <a:pt x="1085" y="414"/>
                  </a:cubicBezTo>
                  <a:cubicBezTo>
                    <a:pt x="1092" y="420"/>
                    <a:pt x="1099" y="425"/>
                    <a:pt x="1104" y="433"/>
                  </a:cubicBezTo>
                  <a:cubicBezTo>
                    <a:pt x="1106" y="441"/>
                    <a:pt x="1106" y="451"/>
                    <a:pt x="1107" y="460"/>
                  </a:cubicBezTo>
                  <a:cubicBezTo>
                    <a:pt x="1111" y="455"/>
                    <a:pt x="1116" y="449"/>
                    <a:pt x="1121" y="444"/>
                  </a:cubicBezTo>
                  <a:cubicBezTo>
                    <a:pt x="1117" y="439"/>
                    <a:pt x="1113" y="434"/>
                    <a:pt x="1110" y="428"/>
                  </a:cubicBezTo>
                  <a:cubicBezTo>
                    <a:pt x="1110" y="421"/>
                    <a:pt x="1115" y="417"/>
                    <a:pt x="1118" y="411"/>
                  </a:cubicBezTo>
                  <a:cubicBezTo>
                    <a:pt x="1112" y="408"/>
                    <a:pt x="1114" y="401"/>
                    <a:pt x="1114" y="395"/>
                  </a:cubicBezTo>
                  <a:cubicBezTo>
                    <a:pt x="1093" y="395"/>
                    <a:pt x="1073" y="394"/>
                    <a:pt x="1052" y="394"/>
                  </a:cubicBezTo>
                  <a:cubicBezTo>
                    <a:pt x="1047" y="394"/>
                    <a:pt x="1045" y="389"/>
                    <a:pt x="1042" y="386"/>
                  </a:cubicBezTo>
                  <a:cubicBezTo>
                    <a:pt x="1036" y="384"/>
                    <a:pt x="1031" y="382"/>
                    <a:pt x="1026" y="380"/>
                  </a:cubicBezTo>
                  <a:close/>
                  <a:moveTo>
                    <a:pt x="1075" y="387"/>
                  </a:moveTo>
                  <a:cubicBezTo>
                    <a:pt x="1085" y="389"/>
                    <a:pt x="1095" y="389"/>
                    <a:pt x="1105" y="390"/>
                  </a:cubicBezTo>
                  <a:cubicBezTo>
                    <a:pt x="1102" y="378"/>
                    <a:pt x="1081" y="377"/>
                    <a:pt x="1075" y="387"/>
                  </a:cubicBezTo>
                  <a:close/>
                  <a:moveTo>
                    <a:pt x="529" y="416"/>
                  </a:moveTo>
                  <a:cubicBezTo>
                    <a:pt x="530" y="405"/>
                    <a:pt x="530" y="394"/>
                    <a:pt x="531" y="383"/>
                  </a:cubicBezTo>
                  <a:cubicBezTo>
                    <a:pt x="518" y="388"/>
                    <a:pt x="512" y="413"/>
                    <a:pt x="529" y="416"/>
                  </a:cubicBezTo>
                  <a:close/>
                  <a:moveTo>
                    <a:pt x="773" y="386"/>
                  </a:moveTo>
                  <a:cubicBezTo>
                    <a:pt x="775" y="393"/>
                    <a:pt x="779" y="399"/>
                    <a:pt x="784" y="405"/>
                  </a:cubicBezTo>
                  <a:cubicBezTo>
                    <a:pt x="790" y="403"/>
                    <a:pt x="795" y="398"/>
                    <a:pt x="795" y="392"/>
                  </a:cubicBezTo>
                  <a:cubicBezTo>
                    <a:pt x="787" y="390"/>
                    <a:pt x="780" y="387"/>
                    <a:pt x="773" y="386"/>
                  </a:cubicBezTo>
                  <a:close/>
                  <a:moveTo>
                    <a:pt x="911" y="387"/>
                  </a:moveTo>
                  <a:cubicBezTo>
                    <a:pt x="911" y="389"/>
                    <a:pt x="909" y="394"/>
                    <a:pt x="908" y="397"/>
                  </a:cubicBezTo>
                  <a:cubicBezTo>
                    <a:pt x="912" y="399"/>
                    <a:pt x="915" y="401"/>
                    <a:pt x="919" y="404"/>
                  </a:cubicBezTo>
                  <a:cubicBezTo>
                    <a:pt x="908" y="405"/>
                    <a:pt x="899" y="420"/>
                    <a:pt x="888" y="413"/>
                  </a:cubicBezTo>
                  <a:cubicBezTo>
                    <a:pt x="892" y="409"/>
                    <a:pt x="897" y="407"/>
                    <a:pt x="902" y="404"/>
                  </a:cubicBezTo>
                  <a:cubicBezTo>
                    <a:pt x="902" y="400"/>
                    <a:pt x="901" y="396"/>
                    <a:pt x="901" y="392"/>
                  </a:cubicBezTo>
                  <a:cubicBezTo>
                    <a:pt x="896" y="395"/>
                    <a:pt x="893" y="401"/>
                    <a:pt x="894" y="407"/>
                  </a:cubicBezTo>
                  <a:cubicBezTo>
                    <a:pt x="892" y="406"/>
                    <a:pt x="887" y="404"/>
                    <a:pt x="885" y="403"/>
                  </a:cubicBezTo>
                  <a:cubicBezTo>
                    <a:pt x="885" y="398"/>
                    <a:pt x="885" y="393"/>
                    <a:pt x="885" y="389"/>
                  </a:cubicBezTo>
                  <a:cubicBezTo>
                    <a:pt x="879" y="395"/>
                    <a:pt x="874" y="402"/>
                    <a:pt x="876" y="411"/>
                  </a:cubicBezTo>
                  <a:cubicBezTo>
                    <a:pt x="873" y="406"/>
                    <a:pt x="870" y="401"/>
                    <a:pt x="868" y="396"/>
                  </a:cubicBezTo>
                  <a:cubicBezTo>
                    <a:pt x="862" y="398"/>
                    <a:pt x="860" y="404"/>
                    <a:pt x="857" y="408"/>
                  </a:cubicBezTo>
                  <a:cubicBezTo>
                    <a:pt x="862" y="411"/>
                    <a:pt x="867" y="413"/>
                    <a:pt x="872" y="416"/>
                  </a:cubicBezTo>
                  <a:cubicBezTo>
                    <a:pt x="863" y="417"/>
                    <a:pt x="863" y="417"/>
                    <a:pt x="863" y="417"/>
                  </a:cubicBezTo>
                  <a:cubicBezTo>
                    <a:pt x="863" y="428"/>
                    <a:pt x="861" y="443"/>
                    <a:pt x="848" y="444"/>
                  </a:cubicBezTo>
                  <a:cubicBezTo>
                    <a:pt x="838" y="445"/>
                    <a:pt x="842" y="436"/>
                    <a:pt x="842" y="431"/>
                  </a:cubicBezTo>
                  <a:cubicBezTo>
                    <a:pt x="837" y="424"/>
                    <a:pt x="840" y="416"/>
                    <a:pt x="841" y="408"/>
                  </a:cubicBezTo>
                  <a:cubicBezTo>
                    <a:pt x="836" y="412"/>
                    <a:pt x="830" y="415"/>
                    <a:pt x="826" y="420"/>
                  </a:cubicBezTo>
                  <a:cubicBezTo>
                    <a:pt x="829" y="420"/>
                    <a:pt x="833" y="421"/>
                    <a:pt x="836" y="421"/>
                  </a:cubicBezTo>
                  <a:cubicBezTo>
                    <a:pt x="832" y="427"/>
                    <a:pt x="828" y="434"/>
                    <a:pt x="824" y="440"/>
                  </a:cubicBezTo>
                  <a:cubicBezTo>
                    <a:pt x="814" y="447"/>
                    <a:pt x="806" y="436"/>
                    <a:pt x="798" y="432"/>
                  </a:cubicBezTo>
                  <a:cubicBezTo>
                    <a:pt x="797" y="444"/>
                    <a:pt x="804" y="456"/>
                    <a:pt x="803" y="469"/>
                  </a:cubicBezTo>
                  <a:cubicBezTo>
                    <a:pt x="811" y="478"/>
                    <a:pt x="811" y="493"/>
                    <a:pt x="801" y="501"/>
                  </a:cubicBezTo>
                  <a:cubicBezTo>
                    <a:pt x="795" y="504"/>
                    <a:pt x="787" y="503"/>
                    <a:pt x="780" y="504"/>
                  </a:cubicBezTo>
                  <a:cubicBezTo>
                    <a:pt x="785" y="508"/>
                    <a:pt x="790" y="512"/>
                    <a:pt x="795" y="516"/>
                  </a:cubicBezTo>
                  <a:cubicBezTo>
                    <a:pt x="801" y="510"/>
                    <a:pt x="806" y="505"/>
                    <a:pt x="812" y="500"/>
                  </a:cubicBezTo>
                  <a:cubicBezTo>
                    <a:pt x="825" y="510"/>
                    <a:pt x="816" y="526"/>
                    <a:pt x="810" y="537"/>
                  </a:cubicBezTo>
                  <a:cubicBezTo>
                    <a:pt x="802" y="546"/>
                    <a:pt x="790" y="548"/>
                    <a:pt x="780" y="552"/>
                  </a:cubicBezTo>
                  <a:cubicBezTo>
                    <a:pt x="764" y="550"/>
                    <a:pt x="748" y="548"/>
                    <a:pt x="732" y="545"/>
                  </a:cubicBezTo>
                  <a:cubicBezTo>
                    <a:pt x="743" y="552"/>
                    <a:pt x="753" y="559"/>
                    <a:pt x="759" y="571"/>
                  </a:cubicBezTo>
                  <a:cubicBezTo>
                    <a:pt x="775" y="560"/>
                    <a:pt x="798" y="559"/>
                    <a:pt x="809" y="576"/>
                  </a:cubicBezTo>
                  <a:cubicBezTo>
                    <a:pt x="813" y="584"/>
                    <a:pt x="819" y="574"/>
                    <a:pt x="825" y="572"/>
                  </a:cubicBezTo>
                  <a:cubicBezTo>
                    <a:pt x="827" y="574"/>
                    <a:pt x="830" y="577"/>
                    <a:pt x="832" y="580"/>
                  </a:cubicBezTo>
                  <a:cubicBezTo>
                    <a:pt x="834" y="579"/>
                    <a:pt x="839" y="579"/>
                    <a:pt x="842" y="578"/>
                  </a:cubicBezTo>
                  <a:cubicBezTo>
                    <a:pt x="838" y="561"/>
                    <a:pt x="848" y="545"/>
                    <a:pt x="849" y="528"/>
                  </a:cubicBezTo>
                  <a:cubicBezTo>
                    <a:pt x="851" y="523"/>
                    <a:pt x="848" y="515"/>
                    <a:pt x="856" y="514"/>
                  </a:cubicBezTo>
                  <a:cubicBezTo>
                    <a:pt x="863" y="519"/>
                    <a:pt x="871" y="522"/>
                    <a:pt x="879" y="523"/>
                  </a:cubicBezTo>
                  <a:cubicBezTo>
                    <a:pt x="882" y="521"/>
                    <a:pt x="887" y="518"/>
                    <a:pt x="889" y="516"/>
                  </a:cubicBezTo>
                  <a:cubicBezTo>
                    <a:pt x="880" y="505"/>
                    <a:pt x="896" y="498"/>
                    <a:pt x="902" y="489"/>
                  </a:cubicBezTo>
                  <a:cubicBezTo>
                    <a:pt x="894" y="489"/>
                    <a:pt x="887" y="489"/>
                    <a:pt x="880" y="488"/>
                  </a:cubicBezTo>
                  <a:cubicBezTo>
                    <a:pt x="877" y="491"/>
                    <a:pt x="875" y="493"/>
                    <a:pt x="873" y="496"/>
                  </a:cubicBezTo>
                  <a:cubicBezTo>
                    <a:pt x="877" y="495"/>
                    <a:pt x="884" y="494"/>
                    <a:pt x="888" y="494"/>
                  </a:cubicBezTo>
                  <a:cubicBezTo>
                    <a:pt x="885" y="508"/>
                    <a:pt x="867" y="508"/>
                    <a:pt x="860" y="497"/>
                  </a:cubicBezTo>
                  <a:cubicBezTo>
                    <a:pt x="868" y="488"/>
                    <a:pt x="878" y="480"/>
                    <a:pt x="883" y="469"/>
                  </a:cubicBezTo>
                  <a:cubicBezTo>
                    <a:pt x="879" y="470"/>
                    <a:pt x="871" y="472"/>
                    <a:pt x="867" y="474"/>
                  </a:cubicBezTo>
                  <a:cubicBezTo>
                    <a:pt x="861" y="470"/>
                    <a:pt x="852" y="462"/>
                    <a:pt x="858" y="454"/>
                  </a:cubicBezTo>
                  <a:cubicBezTo>
                    <a:pt x="868" y="446"/>
                    <a:pt x="881" y="444"/>
                    <a:pt x="894" y="441"/>
                  </a:cubicBezTo>
                  <a:cubicBezTo>
                    <a:pt x="897" y="438"/>
                    <a:pt x="900" y="434"/>
                    <a:pt x="904" y="430"/>
                  </a:cubicBezTo>
                  <a:cubicBezTo>
                    <a:pt x="916" y="428"/>
                    <a:pt x="928" y="434"/>
                    <a:pt x="938" y="440"/>
                  </a:cubicBezTo>
                  <a:cubicBezTo>
                    <a:pt x="938" y="438"/>
                    <a:pt x="937" y="434"/>
                    <a:pt x="937" y="431"/>
                  </a:cubicBezTo>
                  <a:cubicBezTo>
                    <a:pt x="930" y="425"/>
                    <a:pt x="915" y="419"/>
                    <a:pt x="920" y="406"/>
                  </a:cubicBezTo>
                  <a:cubicBezTo>
                    <a:pt x="919" y="399"/>
                    <a:pt x="919" y="392"/>
                    <a:pt x="919" y="385"/>
                  </a:cubicBezTo>
                  <a:cubicBezTo>
                    <a:pt x="917" y="386"/>
                    <a:pt x="913" y="386"/>
                    <a:pt x="911" y="387"/>
                  </a:cubicBezTo>
                  <a:close/>
                  <a:moveTo>
                    <a:pt x="329" y="389"/>
                  </a:moveTo>
                  <a:cubicBezTo>
                    <a:pt x="326" y="391"/>
                    <a:pt x="326" y="391"/>
                    <a:pt x="326" y="391"/>
                  </a:cubicBezTo>
                  <a:cubicBezTo>
                    <a:pt x="329" y="401"/>
                    <a:pt x="339" y="408"/>
                    <a:pt x="349" y="407"/>
                  </a:cubicBezTo>
                  <a:cubicBezTo>
                    <a:pt x="344" y="400"/>
                    <a:pt x="337" y="393"/>
                    <a:pt x="329" y="389"/>
                  </a:cubicBezTo>
                  <a:close/>
                  <a:moveTo>
                    <a:pt x="637" y="406"/>
                  </a:moveTo>
                  <a:cubicBezTo>
                    <a:pt x="640" y="406"/>
                    <a:pt x="645" y="406"/>
                    <a:pt x="648" y="407"/>
                  </a:cubicBezTo>
                  <a:cubicBezTo>
                    <a:pt x="647" y="400"/>
                    <a:pt x="646" y="394"/>
                    <a:pt x="644" y="388"/>
                  </a:cubicBezTo>
                  <a:cubicBezTo>
                    <a:pt x="639" y="393"/>
                    <a:pt x="637" y="399"/>
                    <a:pt x="637" y="406"/>
                  </a:cubicBezTo>
                  <a:close/>
                  <a:moveTo>
                    <a:pt x="828" y="387"/>
                  </a:moveTo>
                  <a:cubicBezTo>
                    <a:pt x="828" y="395"/>
                    <a:pt x="828" y="402"/>
                    <a:pt x="828" y="409"/>
                  </a:cubicBezTo>
                  <a:cubicBezTo>
                    <a:pt x="832" y="407"/>
                    <a:pt x="835" y="405"/>
                    <a:pt x="839" y="403"/>
                  </a:cubicBezTo>
                  <a:cubicBezTo>
                    <a:pt x="839" y="396"/>
                    <a:pt x="832" y="392"/>
                    <a:pt x="828" y="387"/>
                  </a:cubicBezTo>
                  <a:close/>
                  <a:moveTo>
                    <a:pt x="841" y="389"/>
                  </a:moveTo>
                  <a:cubicBezTo>
                    <a:pt x="840" y="395"/>
                    <a:pt x="848" y="400"/>
                    <a:pt x="853" y="402"/>
                  </a:cubicBezTo>
                  <a:cubicBezTo>
                    <a:pt x="860" y="398"/>
                    <a:pt x="848" y="385"/>
                    <a:pt x="841" y="389"/>
                  </a:cubicBezTo>
                  <a:close/>
                  <a:moveTo>
                    <a:pt x="996" y="390"/>
                  </a:moveTo>
                  <a:cubicBezTo>
                    <a:pt x="991" y="393"/>
                    <a:pt x="997" y="402"/>
                    <a:pt x="1002" y="398"/>
                  </a:cubicBezTo>
                  <a:cubicBezTo>
                    <a:pt x="1008" y="394"/>
                    <a:pt x="1001" y="386"/>
                    <a:pt x="996" y="390"/>
                  </a:cubicBezTo>
                  <a:close/>
                  <a:moveTo>
                    <a:pt x="378" y="392"/>
                  </a:moveTo>
                  <a:cubicBezTo>
                    <a:pt x="374" y="394"/>
                    <a:pt x="369" y="403"/>
                    <a:pt x="376" y="404"/>
                  </a:cubicBezTo>
                  <a:cubicBezTo>
                    <a:pt x="384" y="406"/>
                    <a:pt x="389" y="387"/>
                    <a:pt x="378" y="392"/>
                  </a:cubicBezTo>
                  <a:close/>
                  <a:moveTo>
                    <a:pt x="538" y="417"/>
                  </a:moveTo>
                  <a:cubicBezTo>
                    <a:pt x="548" y="411"/>
                    <a:pt x="545" y="400"/>
                    <a:pt x="542" y="391"/>
                  </a:cubicBezTo>
                  <a:cubicBezTo>
                    <a:pt x="534" y="397"/>
                    <a:pt x="538" y="408"/>
                    <a:pt x="538" y="417"/>
                  </a:cubicBezTo>
                  <a:close/>
                  <a:moveTo>
                    <a:pt x="625" y="388"/>
                  </a:moveTo>
                  <a:cubicBezTo>
                    <a:pt x="626" y="400"/>
                    <a:pt x="614" y="408"/>
                    <a:pt x="605" y="399"/>
                  </a:cubicBezTo>
                  <a:cubicBezTo>
                    <a:pt x="606" y="406"/>
                    <a:pt x="607" y="413"/>
                    <a:pt x="603" y="419"/>
                  </a:cubicBezTo>
                  <a:cubicBezTo>
                    <a:pt x="599" y="416"/>
                    <a:pt x="593" y="411"/>
                    <a:pt x="589" y="409"/>
                  </a:cubicBezTo>
                  <a:cubicBezTo>
                    <a:pt x="590" y="420"/>
                    <a:pt x="601" y="428"/>
                    <a:pt x="599" y="440"/>
                  </a:cubicBezTo>
                  <a:cubicBezTo>
                    <a:pt x="599" y="452"/>
                    <a:pt x="582" y="459"/>
                    <a:pt x="575" y="449"/>
                  </a:cubicBezTo>
                  <a:cubicBezTo>
                    <a:pt x="568" y="443"/>
                    <a:pt x="569" y="434"/>
                    <a:pt x="569" y="426"/>
                  </a:cubicBezTo>
                  <a:cubicBezTo>
                    <a:pt x="561" y="430"/>
                    <a:pt x="553" y="428"/>
                    <a:pt x="547" y="422"/>
                  </a:cubicBezTo>
                  <a:cubicBezTo>
                    <a:pt x="541" y="423"/>
                    <a:pt x="535" y="424"/>
                    <a:pt x="529" y="426"/>
                  </a:cubicBezTo>
                  <a:cubicBezTo>
                    <a:pt x="530" y="436"/>
                    <a:pt x="547" y="432"/>
                    <a:pt x="550" y="443"/>
                  </a:cubicBezTo>
                  <a:cubicBezTo>
                    <a:pt x="552" y="444"/>
                    <a:pt x="556" y="446"/>
                    <a:pt x="558" y="447"/>
                  </a:cubicBezTo>
                  <a:cubicBezTo>
                    <a:pt x="559" y="453"/>
                    <a:pt x="559" y="459"/>
                    <a:pt x="560" y="464"/>
                  </a:cubicBezTo>
                  <a:cubicBezTo>
                    <a:pt x="556" y="470"/>
                    <a:pt x="550" y="476"/>
                    <a:pt x="543" y="479"/>
                  </a:cubicBezTo>
                  <a:cubicBezTo>
                    <a:pt x="540" y="472"/>
                    <a:pt x="538" y="464"/>
                    <a:pt x="538" y="456"/>
                  </a:cubicBezTo>
                  <a:cubicBezTo>
                    <a:pt x="526" y="461"/>
                    <a:pt x="507" y="478"/>
                    <a:pt x="498" y="458"/>
                  </a:cubicBezTo>
                  <a:cubicBezTo>
                    <a:pt x="502" y="458"/>
                    <a:pt x="510" y="459"/>
                    <a:pt x="514" y="459"/>
                  </a:cubicBezTo>
                  <a:cubicBezTo>
                    <a:pt x="508" y="448"/>
                    <a:pt x="494" y="454"/>
                    <a:pt x="485" y="454"/>
                  </a:cubicBezTo>
                  <a:cubicBezTo>
                    <a:pt x="490" y="459"/>
                    <a:pt x="495" y="464"/>
                    <a:pt x="501" y="469"/>
                  </a:cubicBezTo>
                  <a:cubicBezTo>
                    <a:pt x="500" y="472"/>
                    <a:pt x="499" y="474"/>
                    <a:pt x="499" y="477"/>
                  </a:cubicBezTo>
                  <a:cubicBezTo>
                    <a:pt x="515" y="483"/>
                    <a:pt x="508" y="506"/>
                    <a:pt x="522" y="512"/>
                  </a:cubicBezTo>
                  <a:cubicBezTo>
                    <a:pt x="518" y="503"/>
                    <a:pt x="517" y="493"/>
                    <a:pt x="527" y="488"/>
                  </a:cubicBezTo>
                  <a:cubicBezTo>
                    <a:pt x="536" y="505"/>
                    <a:pt x="555" y="517"/>
                    <a:pt x="551" y="538"/>
                  </a:cubicBezTo>
                  <a:cubicBezTo>
                    <a:pt x="546" y="540"/>
                    <a:pt x="541" y="541"/>
                    <a:pt x="537" y="543"/>
                  </a:cubicBezTo>
                  <a:cubicBezTo>
                    <a:pt x="538" y="557"/>
                    <a:pt x="548" y="569"/>
                    <a:pt x="551" y="583"/>
                  </a:cubicBezTo>
                  <a:cubicBezTo>
                    <a:pt x="553" y="591"/>
                    <a:pt x="545" y="591"/>
                    <a:pt x="540" y="592"/>
                  </a:cubicBezTo>
                  <a:cubicBezTo>
                    <a:pt x="536" y="583"/>
                    <a:pt x="536" y="572"/>
                    <a:pt x="527" y="567"/>
                  </a:cubicBezTo>
                  <a:cubicBezTo>
                    <a:pt x="526" y="578"/>
                    <a:pt x="517" y="592"/>
                    <a:pt x="528" y="600"/>
                  </a:cubicBezTo>
                  <a:cubicBezTo>
                    <a:pt x="535" y="607"/>
                    <a:pt x="544" y="598"/>
                    <a:pt x="551" y="598"/>
                  </a:cubicBezTo>
                  <a:cubicBezTo>
                    <a:pt x="555" y="592"/>
                    <a:pt x="559" y="586"/>
                    <a:pt x="563" y="580"/>
                  </a:cubicBezTo>
                  <a:cubicBezTo>
                    <a:pt x="557" y="564"/>
                    <a:pt x="564" y="548"/>
                    <a:pt x="575" y="537"/>
                  </a:cubicBezTo>
                  <a:cubicBezTo>
                    <a:pt x="583" y="537"/>
                    <a:pt x="591" y="538"/>
                    <a:pt x="600" y="538"/>
                  </a:cubicBezTo>
                  <a:cubicBezTo>
                    <a:pt x="601" y="533"/>
                    <a:pt x="602" y="527"/>
                    <a:pt x="603" y="521"/>
                  </a:cubicBezTo>
                  <a:cubicBezTo>
                    <a:pt x="597" y="526"/>
                    <a:pt x="591" y="530"/>
                    <a:pt x="584" y="534"/>
                  </a:cubicBezTo>
                  <a:cubicBezTo>
                    <a:pt x="582" y="527"/>
                    <a:pt x="580" y="521"/>
                    <a:pt x="578" y="514"/>
                  </a:cubicBezTo>
                  <a:cubicBezTo>
                    <a:pt x="574" y="517"/>
                    <a:pt x="571" y="520"/>
                    <a:pt x="568" y="524"/>
                  </a:cubicBezTo>
                  <a:cubicBezTo>
                    <a:pt x="558" y="520"/>
                    <a:pt x="548" y="512"/>
                    <a:pt x="549" y="500"/>
                  </a:cubicBezTo>
                  <a:cubicBezTo>
                    <a:pt x="555" y="484"/>
                    <a:pt x="561" y="469"/>
                    <a:pt x="565" y="453"/>
                  </a:cubicBezTo>
                  <a:cubicBezTo>
                    <a:pt x="567" y="453"/>
                    <a:pt x="569" y="453"/>
                    <a:pt x="570" y="453"/>
                  </a:cubicBezTo>
                  <a:cubicBezTo>
                    <a:pt x="579" y="468"/>
                    <a:pt x="591" y="483"/>
                    <a:pt x="592" y="501"/>
                  </a:cubicBezTo>
                  <a:cubicBezTo>
                    <a:pt x="597" y="498"/>
                    <a:pt x="603" y="496"/>
                    <a:pt x="608" y="493"/>
                  </a:cubicBezTo>
                  <a:cubicBezTo>
                    <a:pt x="611" y="498"/>
                    <a:pt x="614" y="502"/>
                    <a:pt x="618" y="506"/>
                  </a:cubicBezTo>
                  <a:cubicBezTo>
                    <a:pt x="626" y="506"/>
                    <a:pt x="635" y="505"/>
                    <a:pt x="643" y="505"/>
                  </a:cubicBezTo>
                  <a:cubicBezTo>
                    <a:pt x="640" y="489"/>
                    <a:pt x="643" y="473"/>
                    <a:pt x="651" y="460"/>
                  </a:cubicBezTo>
                  <a:cubicBezTo>
                    <a:pt x="651" y="448"/>
                    <a:pt x="644" y="439"/>
                    <a:pt x="640" y="429"/>
                  </a:cubicBezTo>
                  <a:cubicBezTo>
                    <a:pt x="646" y="429"/>
                    <a:pt x="652" y="429"/>
                    <a:pt x="658" y="429"/>
                  </a:cubicBezTo>
                  <a:cubicBezTo>
                    <a:pt x="656" y="424"/>
                    <a:pt x="655" y="419"/>
                    <a:pt x="653" y="414"/>
                  </a:cubicBezTo>
                  <a:cubicBezTo>
                    <a:pt x="647" y="415"/>
                    <a:pt x="640" y="415"/>
                    <a:pt x="634" y="415"/>
                  </a:cubicBezTo>
                  <a:cubicBezTo>
                    <a:pt x="631" y="406"/>
                    <a:pt x="629" y="397"/>
                    <a:pt x="625" y="388"/>
                  </a:cubicBezTo>
                  <a:close/>
                  <a:moveTo>
                    <a:pt x="811" y="406"/>
                  </a:moveTo>
                  <a:cubicBezTo>
                    <a:pt x="815" y="404"/>
                    <a:pt x="821" y="397"/>
                    <a:pt x="820" y="392"/>
                  </a:cubicBezTo>
                  <a:cubicBezTo>
                    <a:pt x="813" y="388"/>
                    <a:pt x="802" y="403"/>
                    <a:pt x="811" y="406"/>
                  </a:cubicBezTo>
                  <a:close/>
                  <a:moveTo>
                    <a:pt x="389" y="402"/>
                  </a:moveTo>
                  <a:cubicBezTo>
                    <a:pt x="393" y="405"/>
                    <a:pt x="397" y="408"/>
                    <a:pt x="402" y="410"/>
                  </a:cubicBezTo>
                  <a:cubicBezTo>
                    <a:pt x="405" y="406"/>
                    <a:pt x="408" y="401"/>
                    <a:pt x="411" y="396"/>
                  </a:cubicBezTo>
                  <a:cubicBezTo>
                    <a:pt x="403" y="397"/>
                    <a:pt x="396" y="399"/>
                    <a:pt x="389" y="402"/>
                  </a:cubicBezTo>
                  <a:close/>
                  <a:moveTo>
                    <a:pt x="970" y="417"/>
                  </a:moveTo>
                  <a:cubicBezTo>
                    <a:pt x="966" y="421"/>
                    <a:pt x="966" y="431"/>
                    <a:pt x="959" y="430"/>
                  </a:cubicBezTo>
                  <a:cubicBezTo>
                    <a:pt x="959" y="424"/>
                    <a:pt x="959" y="417"/>
                    <a:pt x="959" y="411"/>
                  </a:cubicBezTo>
                  <a:cubicBezTo>
                    <a:pt x="955" y="416"/>
                    <a:pt x="950" y="421"/>
                    <a:pt x="946" y="426"/>
                  </a:cubicBezTo>
                  <a:cubicBezTo>
                    <a:pt x="947" y="428"/>
                    <a:pt x="947" y="431"/>
                    <a:pt x="948" y="434"/>
                  </a:cubicBezTo>
                  <a:cubicBezTo>
                    <a:pt x="952" y="435"/>
                    <a:pt x="958" y="437"/>
                    <a:pt x="961" y="437"/>
                  </a:cubicBezTo>
                  <a:cubicBezTo>
                    <a:pt x="974" y="430"/>
                    <a:pt x="979" y="414"/>
                    <a:pt x="991" y="405"/>
                  </a:cubicBezTo>
                  <a:cubicBezTo>
                    <a:pt x="990" y="402"/>
                    <a:pt x="989" y="399"/>
                    <a:pt x="988" y="396"/>
                  </a:cubicBezTo>
                  <a:cubicBezTo>
                    <a:pt x="982" y="404"/>
                    <a:pt x="976" y="410"/>
                    <a:pt x="970" y="417"/>
                  </a:cubicBezTo>
                  <a:close/>
                  <a:moveTo>
                    <a:pt x="492" y="404"/>
                  </a:moveTo>
                  <a:cubicBezTo>
                    <a:pt x="493" y="410"/>
                    <a:pt x="504" y="411"/>
                    <a:pt x="505" y="404"/>
                  </a:cubicBezTo>
                  <a:cubicBezTo>
                    <a:pt x="504" y="397"/>
                    <a:pt x="492" y="397"/>
                    <a:pt x="492" y="404"/>
                  </a:cubicBezTo>
                  <a:close/>
                  <a:moveTo>
                    <a:pt x="932" y="401"/>
                  </a:moveTo>
                  <a:cubicBezTo>
                    <a:pt x="926" y="403"/>
                    <a:pt x="926" y="415"/>
                    <a:pt x="933" y="416"/>
                  </a:cubicBezTo>
                  <a:cubicBezTo>
                    <a:pt x="940" y="415"/>
                    <a:pt x="939" y="402"/>
                    <a:pt x="932" y="401"/>
                  </a:cubicBezTo>
                  <a:close/>
                  <a:moveTo>
                    <a:pt x="413" y="403"/>
                  </a:moveTo>
                  <a:cubicBezTo>
                    <a:pt x="412" y="414"/>
                    <a:pt x="416" y="427"/>
                    <a:pt x="428" y="430"/>
                  </a:cubicBezTo>
                  <a:cubicBezTo>
                    <a:pt x="425" y="420"/>
                    <a:pt x="424" y="407"/>
                    <a:pt x="413" y="403"/>
                  </a:cubicBezTo>
                  <a:close/>
                  <a:moveTo>
                    <a:pt x="464" y="413"/>
                  </a:moveTo>
                  <a:cubicBezTo>
                    <a:pt x="470" y="410"/>
                    <a:pt x="470" y="407"/>
                    <a:pt x="464" y="404"/>
                  </a:cubicBezTo>
                  <a:cubicBezTo>
                    <a:pt x="457" y="407"/>
                    <a:pt x="458" y="410"/>
                    <a:pt x="464" y="413"/>
                  </a:cubicBezTo>
                  <a:close/>
                  <a:moveTo>
                    <a:pt x="816" y="406"/>
                  </a:moveTo>
                  <a:cubicBezTo>
                    <a:pt x="814" y="413"/>
                    <a:pt x="817" y="415"/>
                    <a:pt x="823" y="413"/>
                  </a:cubicBezTo>
                  <a:cubicBezTo>
                    <a:pt x="825" y="406"/>
                    <a:pt x="823" y="404"/>
                    <a:pt x="816" y="406"/>
                  </a:cubicBezTo>
                  <a:close/>
                  <a:moveTo>
                    <a:pt x="432" y="408"/>
                  </a:moveTo>
                  <a:cubicBezTo>
                    <a:pt x="434" y="413"/>
                    <a:pt x="437" y="417"/>
                    <a:pt x="440" y="422"/>
                  </a:cubicBezTo>
                  <a:cubicBezTo>
                    <a:pt x="443" y="419"/>
                    <a:pt x="452" y="419"/>
                    <a:pt x="451" y="413"/>
                  </a:cubicBezTo>
                  <a:cubicBezTo>
                    <a:pt x="446" y="409"/>
                    <a:pt x="438" y="410"/>
                    <a:pt x="432" y="408"/>
                  </a:cubicBezTo>
                  <a:close/>
                  <a:moveTo>
                    <a:pt x="662" y="416"/>
                  </a:moveTo>
                  <a:cubicBezTo>
                    <a:pt x="661" y="423"/>
                    <a:pt x="668" y="426"/>
                    <a:pt x="672" y="431"/>
                  </a:cubicBezTo>
                  <a:cubicBezTo>
                    <a:pt x="673" y="429"/>
                    <a:pt x="677" y="427"/>
                    <a:pt x="679" y="426"/>
                  </a:cubicBezTo>
                  <a:cubicBezTo>
                    <a:pt x="676" y="420"/>
                    <a:pt x="674" y="414"/>
                    <a:pt x="670" y="409"/>
                  </a:cubicBezTo>
                  <a:cubicBezTo>
                    <a:pt x="665" y="408"/>
                    <a:pt x="663" y="412"/>
                    <a:pt x="662" y="416"/>
                  </a:cubicBezTo>
                  <a:close/>
                  <a:moveTo>
                    <a:pt x="753" y="432"/>
                  </a:moveTo>
                  <a:cubicBezTo>
                    <a:pt x="761" y="427"/>
                    <a:pt x="769" y="421"/>
                    <a:pt x="775" y="413"/>
                  </a:cubicBezTo>
                  <a:cubicBezTo>
                    <a:pt x="765" y="407"/>
                    <a:pt x="752" y="422"/>
                    <a:pt x="753" y="432"/>
                  </a:cubicBezTo>
                  <a:close/>
                  <a:moveTo>
                    <a:pt x="358" y="414"/>
                  </a:moveTo>
                  <a:cubicBezTo>
                    <a:pt x="343" y="419"/>
                    <a:pt x="368" y="434"/>
                    <a:pt x="368" y="421"/>
                  </a:cubicBezTo>
                  <a:cubicBezTo>
                    <a:pt x="366" y="417"/>
                    <a:pt x="363" y="411"/>
                    <a:pt x="358" y="414"/>
                  </a:cubicBezTo>
                  <a:close/>
                  <a:moveTo>
                    <a:pt x="377" y="424"/>
                  </a:moveTo>
                  <a:cubicBezTo>
                    <a:pt x="388" y="433"/>
                    <a:pt x="406" y="438"/>
                    <a:pt x="411" y="453"/>
                  </a:cubicBezTo>
                  <a:cubicBezTo>
                    <a:pt x="405" y="461"/>
                    <a:pt x="388" y="463"/>
                    <a:pt x="384" y="452"/>
                  </a:cubicBezTo>
                  <a:cubicBezTo>
                    <a:pt x="379" y="445"/>
                    <a:pt x="377" y="426"/>
                    <a:pt x="365" y="435"/>
                  </a:cubicBezTo>
                  <a:cubicBezTo>
                    <a:pt x="374" y="449"/>
                    <a:pt x="383" y="463"/>
                    <a:pt x="393" y="476"/>
                  </a:cubicBezTo>
                  <a:cubicBezTo>
                    <a:pt x="395" y="472"/>
                    <a:pt x="398" y="468"/>
                    <a:pt x="400" y="465"/>
                  </a:cubicBezTo>
                  <a:cubicBezTo>
                    <a:pt x="404" y="465"/>
                    <a:pt x="408" y="465"/>
                    <a:pt x="412" y="465"/>
                  </a:cubicBezTo>
                  <a:cubicBezTo>
                    <a:pt x="414" y="458"/>
                    <a:pt x="420" y="451"/>
                    <a:pt x="426" y="446"/>
                  </a:cubicBezTo>
                  <a:cubicBezTo>
                    <a:pt x="434" y="446"/>
                    <a:pt x="443" y="447"/>
                    <a:pt x="451" y="447"/>
                  </a:cubicBezTo>
                  <a:cubicBezTo>
                    <a:pt x="453" y="438"/>
                    <a:pt x="457" y="429"/>
                    <a:pt x="463" y="420"/>
                  </a:cubicBezTo>
                  <a:cubicBezTo>
                    <a:pt x="455" y="424"/>
                    <a:pt x="447" y="428"/>
                    <a:pt x="439" y="431"/>
                  </a:cubicBezTo>
                  <a:cubicBezTo>
                    <a:pt x="429" y="440"/>
                    <a:pt x="417" y="436"/>
                    <a:pt x="405" y="434"/>
                  </a:cubicBezTo>
                  <a:cubicBezTo>
                    <a:pt x="395" y="431"/>
                    <a:pt x="389" y="420"/>
                    <a:pt x="382" y="413"/>
                  </a:cubicBezTo>
                  <a:cubicBezTo>
                    <a:pt x="376" y="409"/>
                    <a:pt x="372" y="421"/>
                    <a:pt x="377" y="424"/>
                  </a:cubicBezTo>
                  <a:close/>
                  <a:moveTo>
                    <a:pt x="498" y="414"/>
                  </a:moveTo>
                  <a:cubicBezTo>
                    <a:pt x="498" y="416"/>
                    <a:pt x="498" y="420"/>
                    <a:pt x="499" y="423"/>
                  </a:cubicBezTo>
                  <a:cubicBezTo>
                    <a:pt x="502" y="422"/>
                    <a:pt x="506" y="421"/>
                    <a:pt x="509" y="420"/>
                  </a:cubicBezTo>
                  <a:cubicBezTo>
                    <a:pt x="508" y="414"/>
                    <a:pt x="502" y="415"/>
                    <a:pt x="498" y="414"/>
                  </a:cubicBezTo>
                  <a:close/>
                  <a:moveTo>
                    <a:pt x="774" y="430"/>
                  </a:moveTo>
                  <a:cubicBezTo>
                    <a:pt x="779" y="433"/>
                    <a:pt x="785" y="437"/>
                    <a:pt x="791" y="440"/>
                  </a:cubicBezTo>
                  <a:cubicBezTo>
                    <a:pt x="790" y="430"/>
                    <a:pt x="790" y="420"/>
                    <a:pt x="791" y="411"/>
                  </a:cubicBezTo>
                  <a:cubicBezTo>
                    <a:pt x="783" y="416"/>
                    <a:pt x="778" y="423"/>
                    <a:pt x="774" y="430"/>
                  </a:cubicBezTo>
                  <a:close/>
                  <a:moveTo>
                    <a:pt x="800" y="411"/>
                  </a:moveTo>
                  <a:cubicBezTo>
                    <a:pt x="800" y="422"/>
                    <a:pt x="810" y="432"/>
                    <a:pt x="821" y="433"/>
                  </a:cubicBezTo>
                  <a:cubicBezTo>
                    <a:pt x="816" y="424"/>
                    <a:pt x="809" y="416"/>
                    <a:pt x="800" y="411"/>
                  </a:cubicBezTo>
                  <a:close/>
                  <a:moveTo>
                    <a:pt x="1043" y="422"/>
                  </a:moveTo>
                  <a:cubicBezTo>
                    <a:pt x="1052" y="422"/>
                    <a:pt x="1061" y="423"/>
                    <a:pt x="1070" y="425"/>
                  </a:cubicBezTo>
                  <a:cubicBezTo>
                    <a:pt x="1066" y="414"/>
                    <a:pt x="1046" y="406"/>
                    <a:pt x="1043" y="422"/>
                  </a:cubicBezTo>
                  <a:close/>
                  <a:moveTo>
                    <a:pt x="579" y="416"/>
                  </a:moveTo>
                  <a:cubicBezTo>
                    <a:pt x="578" y="426"/>
                    <a:pt x="576" y="436"/>
                    <a:pt x="580" y="446"/>
                  </a:cubicBezTo>
                  <a:cubicBezTo>
                    <a:pt x="583" y="444"/>
                    <a:pt x="588" y="441"/>
                    <a:pt x="591" y="440"/>
                  </a:cubicBezTo>
                  <a:cubicBezTo>
                    <a:pt x="592" y="430"/>
                    <a:pt x="586" y="422"/>
                    <a:pt x="579" y="416"/>
                  </a:cubicBezTo>
                  <a:close/>
                  <a:moveTo>
                    <a:pt x="690" y="416"/>
                  </a:moveTo>
                  <a:cubicBezTo>
                    <a:pt x="689" y="425"/>
                    <a:pt x="688" y="434"/>
                    <a:pt x="692" y="443"/>
                  </a:cubicBezTo>
                  <a:cubicBezTo>
                    <a:pt x="694" y="442"/>
                    <a:pt x="698" y="440"/>
                    <a:pt x="699" y="439"/>
                  </a:cubicBezTo>
                  <a:cubicBezTo>
                    <a:pt x="697" y="431"/>
                    <a:pt x="695" y="423"/>
                    <a:pt x="690" y="416"/>
                  </a:cubicBezTo>
                  <a:close/>
                  <a:moveTo>
                    <a:pt x="709" y="418"/>
                  </a:moveTo>
                  <a:cubicBezTo>
                    <a:pt x="707" y="425"/>
                    <a:pt x="709" y="427"/>
                    <a:pt x="716" y="424"/>
                  </a:cubicBezTo>
                  <a:cubicBezTo>
                    <a:pt x="718" y="417"/>
                    <a:pt x="716" y="415"/>
                    <a:pt x="709" y="418"/>
                  </a:cubicBezTo>
                  <a:close/>
                  <a:moveTo>
                    <a:pt x="1120" y="417"/>
                  </a:moveTo>
                  <a:cubicBezTo>
                    <a:pt x="1118" y="423"/>
                    <a:pt x="1120" y="424"/>
                    <a:pt x="1126" y="422"/>
                  </a:cubicBezTo>
                  <a:cubicBezTo>
                    <a:pt x="1127" y="416"/>
                    <a:pt x="1125" y="415"/>
                    <a:pt x="1120" y="417"/>
                  </a:cubicBezTo>
                  <a:close/>
                  <a:moveTo>
                    <a:pt x="734" y="420"/>
                  </a:moveTo>
                  <a:cubicBezTo>
                    <a:pt x="733" y="426"/>
                    <a:pt x="733" y="433"/>
                    <a:pt x="733" y="440"/>
                  </a:cubicBezTo>
                  <a:cubicBezTo>
                    <a:pt x="738" y="441"/>
                    <a:pt x="744" y="443"/>
                    <a:pt x="750" y="443"/>
                  </a:cubicBezTo>
                  <a:cubicBezTo>
                    <a:pt x="748" y="433"/>
                    <a:pt x="743" y="425"/>
                    <a:pt x="734" y="420"/>
                  </a:cubicBezTo>
                  <a:close/>
                  <a:moveTo>
                    <a:pt x="851" y="422"/>
                  </a:moveTo>
                  <a:cubicBezTo>
                    <a:pt x="848" y="426"/>
                    <a:pt x="845" y="435"/>
                    <a:pt x="852" y="437"/>
                  </a:cubicBezTo>
                  <a:cubicBezTo>
                    <a:pt x="860" y="436"/>
                    <a:pt x="860" y="418"/>
                    <a:pt x="851" y="422"/>
                  </a:cubicBezTo>
                  <a:close/>
                  <a:moveTo>
                    <a:pt x="1133" y="420"/>
                  </a:moveTo>
                  <a:cubicBezTo>
                    <a:pt x="1125" y="422"/>
                    <a:pt x="1131" y="432"/>
                    <a:pt x="1137" y="429"/>
                  </a:cubicBezTo>
                  <a:cubicBezTo>
                    <a:pt x="1145" y="428"/>
                    <a:pt x="1139" y="418"/>
                    <a:pt x="1133" y="420"/>
                  </a:cubicBezTo>
                  <a:close/>
                  <a:moveTo>
                    <a:pt x="238" y="431"/>
                  </a:moveTo>
                  <a:cubicBezTo>
                    <a:pt x="239" y="442"/>
                    <a:pt x="240" y="452"/>
                    <a:pt x="242" y="463"/>
                  </a:cubicBezTo>
                  <a:cubicBezTo>
                    <a:pt x="243" y="462"/>
                    <a:pt x="247" y="461"/>
                    <a:pt x="249" y="461"/>
                  </a:cubicBezTo>
                  <a:cubicBezTo>
                    <a:pt x="249" y="449"/>
                    <a:pt x="250" y="437"/>
                    <a:pt x="251" y="425"/>
                  </a:cubicBezTo>
                  <a:cubicBezTo>
                    <a:pt x="246" y="427"/>
                    <a:pt x="242" y="429"/>
                    <a:pt x="238" y="431"/>
                  </a:cubicBezTo>
                  <a:close/>
                  <a:moveTo>
                    <a:pt x="271" y="429"/>
                  </a:moveTo>
                  <a:cubicBezTo>
                    <a:pt x="270" y="435"/>
                    <a:pt x="272" y="437"/>
                    <a:pt x="277" y="434"/>
                  </a:cubicBezTo>
                  <a:cubicBezTo>
                    <a:pt x="279" y="429"/>
                    <a:pt x="277" y="427"/>
                    <a:pt x="271" y="429"/>
                  </a:cubicBezTo>
                  <a:close/>
                  <a:moveTo>
                    <a:pt x="325" y="429"/>
                  </a:moveTo>
                  <a:cubicBezTo>
                    <a:pt x="323" y="434"/>
                    <a:pt x="323" y="439"/>
                    <a:pt x="326" y="444"/>
                  </a:cubicBezTo>
                  <a:cubicBezTo>
                    <a:pt x="332" y="440"/>
                    <a:pt x="336" y="434"/>
                    <a:pt x="340" y="429"/>
                  </a:cubicBezTo>
                  <a:cubicBezTo>
                    <a:pt x="335" y="429"/>
                    <a:pt x="330" y="429"/>
                    <a:pt x="325" y="429"/>
                  </a:cubicBezTo>
                  <a:close/>
                  <a:moveTo>
                    <a:pt x="465" y="456"/>
                  </a:moveTo>
                  <a:cubicBezTo>
                    <a:pt x="469" y="447"/>
                    <a:pt x="473" y="438"/>
                    <a:pt x="475" y="428"/>
                  </a:cubicBezTo>
                  <a:cubicBezTo>
                    <a:pt x="463" y="431"/>
                    <a:pt x="457" y="446"/>
                    <a:pt x="465" y="456"/>
                  </a:cubicBezTo>
                  <a:close/>
                  <a:moveTo>
                    <a:pt x="483" y="428"/>
                  </a:moveTo>
                  <a:cubicBezTo>
                    <a:pt x="482" y="434"/>
                    <a:pt x="482" y="439"/>
                    <a:pt x="481" y="445"/>
                  </a:cubicBezTo>
                  <a:cubicBezTo>
                    <a:pt x="488" y="445"/>
                    <a:pt x="495" y="445"/>
                    <a:pt x="502" y="444"/>
                  </a:cubicBezTo>
                  <a:cubicBezTo>
                    <a:pt x="498" y="437"/>
                    <a:pt x="491" y="432"/>
                    <a:pt x="483" y="428"/>
                  </a:cubicBezTo>
                  <a:close/>
                  <a:moveTo>
                    <a:pt x="716" y="434"/>
                  </a:moveTo>
                  <a:cubicBezTo>
                    <a:pt x="713" y="435"/>
                    <a:pt x="710" y="436"/>
                    <a:pt x="708" y="436"/>
                  </a:cubicBezTo>
                  <a:cubicBezTo>
                    <a:pt x="705" y="441"/>
                    <a:pt x="704" y="447"/>
                    <a:pt x="700" y="451"/>
                  </a:cubicBezTo>
                  <a:cubicBezTo>
                    <a:pt x="690" y="453"/>
                    <a:pt x="684" y="444"/>
                    <a:pt x="679" y="438"/>
                  </a:cubicBezTo>
                  <a:cubicBezTo>
                    <a:pt x="678" y="439"/>
                    <a:pt x="671" y="438"/>
                    <a:pt x="674" y="441"/>
                  </a:cubicBezTo>
                  <a:cubicBezTo>
                    <a:pt x="681" y="450"/>
                    <a:pt x="695" y="458"/>
                    <a:pt x="690" y="471"/>
                  </a:cubicBezTo>
                  <a:cubicBezTo>
                    <a:pt x="685" y="482"/>
                    <a:pt x="671" y="478"/>
                    <a:pt x="661" y="478"/>
                  </a:cubicBezTo>
                  <a:cubicBezTo>
                    <a:pt x="667" y="488"/>
                    <a:pt x="674" y="499"/>
                    <a:pt x="675" y="512"/>
                  </a:cubicBezTo>
                  <a:cubicBezTo>
                    <a:pt x="676" y="523"/>
                    <a:pt x="662" y="522"/>
                    <a:pt x="655" y="522"/>
                  </a:cubicBezTo>
                  <a:cubicBezTo>
                    <a:pt x="650" y="531"/>
                    <a:pt x="641" y="532"/>
                    <a:pt x="632" y="531"/>
                  </a:cubicBezTo>
                  <a:cubicBezTo>
                    <a:pt x="636" y="541"/>
                    <a:pt x="637" y="553"/>
                    <a:pt x="629" y="562"/>
                  </a:cubicBezTo>
                  <a:cubicBezTo>
                    <a:pt x="621" y="568"/>
                    <a:pt x="612" y="563"/>
                    <a:pt x="603" y="562"/>
                  </a:cubicBezTo>
                  <a:cubicBezTo>
                    <a:pt x="601" y="568"/>
                    <a:pt x="599" y="575"/>
                    <a:pt x="596" y="581"/>
                  </a:cubicBezTo>
                  <a:cubicBezTo>
                    <a:pt x="589" y="582"/>
                    <a:pt x="581" y="583"/>
                    <a:pt x="573" y="584"/>
                  </a:cubicBezTo>
                  <a:cubicBezTo>
                    <a:pt x="573" y="585"/>
                    <a:pt x="572" y="588"/>
                    <a:pt x="572" y="590"/>
                  </a:cubicBezTo>
                  <a:cubicBezTo>
                    <a:pt x="579" y="590"/>
                    <a:pt x="584" y="595"/>
                    <a:pt x="588" y="600"/>
                  </a:cubicBezTo>
                  <a:cubicBezTo>
                    <a:pt x="596" y="592"/>
                    <a:pt x="600" y="580"/>
                    <a:pt x="611" y="576"/>
                  </a:cubicBezTo>
                  <a:cubicBezTo>
                    <a:pt x="627" y="586"/>
                    <a:pt x="619" y="606"/>
                    <a:pt x="615" y="620"/>
                  </a:cubicBezTo>
                  <a:cubicBezTo>
                    <a:pt x="610" y="636"/>
                    <a:pt x="591" y="638"/>
                    <a:pt x="579" y="648"/>
                  </a:cubicBezTo>
                  <a:cubicBezTo>
                    <a:pt x="572" y="653"/>
                    <a:pt x="563" y="649"/>
                    <a:pt x="556" y="647"/>
                  </a:cubicBezTo>
                  <a:cubicBezTo>
                    <a:pt x="543" y="651"/>
                    <a:pt x="528" y="649"/>
                    <a:pt x="515" y="648"/>
                  </a:cubicBezTo>
                  <a:cubicBezTo>
                    <a:pt x="529" y="654"/>
                    <a:pt x="543" y="662"/>
                    <a:pt x="549" y="677"/>
                  </a:cubicBezTo>
                  <a:cubicBezTo>
                    <a:pt x="555" y="674"/>
                    <a:pt x="560" y="670"/>
                    <a:pt x="565" y="667"/>
                  </a:cubicBezTo>
                  <a:cubicBezTo>
                    <a:pt x="567" y="666"/>
                    <a:pt x="572" y="666"/>
                    <a:pt x="574" y="665"/>
                  </a:cubicBezTo>
                  <a:cubicBezTo>
                    <a:pt x="591" y="656"/>
                    <a:pt x="614" y="667"/>
                    <a:pt x="624" y="683"/>
                  </a:cubicBezTo>
                  <a:cubicBezTo>
                    <a:pt x="627" y="678"/>
                    <a:pt x="630" y="672"/>
                    <a:pt x="635" y="668"/>
                  </a:cubicBezTo>
                  <a:cubicBezTo>
                    <a:pt x="642" y="671"/>
                    <a:pt x="649" y="679"/>
                    <a:pt x="657" y="678"/>
                  </a:cubicBezTo>
                  <a:cubicBezTo>
                    <a:pt x="660" y="668"/>
                    <a:pt x="656" y="658"/>
                    <a:pt x="658" y="648"/>
                  </a:cubicBezTo>
                  <a:cubicBezTo>
                    <a:pt x="663" y="630"/>
                    <a:pt x="663" y="611"/>
                    <a:pt x="662" y="592"/>
                  </a:cubicBezTo>
                  <a:cubicBezTo>
                    <a:pt x="666" y="578"/>
                    <a:pt x="679" y="591"/>
                    <a:pt x="685" y="596"/>
                  </a:cubicBezTo>
                  <a:cubicBezTo>
                    <a:pt x="691" y="589"/>
                    <a:pt x="694" y="580"/>
                    <a:pt x="694" y="570"/>
                  </a:cubicBezTo>
                  <a:cubicBezTo>
                    <a:pt x="686" y="574"/>
                    <a:pt x="677" y="583"/>
                    <a:pt x="667" y="577"/>
                  </a:cubicBezTo>
                  <a:cubicBezTo>
                    <a:pt x="655" y="573"/>
                    <a:pt x="653" y="559"/>
                    <a:pt x="652" y="548"/>
                  </a:cubicBezTo>
                  <a:cubicBezTo>
                    <a:pt x="655" y="546"/>
                    <a:pt x="658" y="545"/>
                    <a:pt x="661" y="543"/>
                  </a:cubicBezTo>
                  <a:cubicBezTo>
                    <a:pt x="661" y="527"/>
                    <a:pt x="681" y="523"/>
                    <a:pt x="693" y="529"/>
                  </a:cubicBezTo>
                  <a:cubicBezTo>
                    <a:pt x="696" y="526"/>
                    <a:pt x="699" y="523"/>
                    <a:pt x="703" y="520"/>
                  </a:cubicBezTo>
                  <a:cubicBezTo>
                    <a:pt x="696" y="514"/>
                    <a:pt x="681" y="508"/>
                    <a:pt x="686" y="496"/>
                  </a:cubicBezTo>
                  <a:cubicBezTo>
                    <a:pt x="688" y="480"/>
                    <a:pt x="706" y="478"/>
                    <a:pt x="716" y="469"/>
                  </a:cubicBezTo>
                  <a:cubicBezTo>
                    <a:pt x="722" y="474"/>
                    <a:pt x="728" y="479"/>
                    <a:pt x="733" y="484"/>
                  </a:cubicBezTo>
                  <a:cubicBezTo>
                    <a:pt x="739" y="483"/>
                    <a:pt x="743" y="479"/>
                    <a:pt x="746" y="473"/>
                  </a:cubicBezTo>
                  <a:cubicBezTo>
                    <a:pt x="743" y="467"/>
                    <a:pt x="742" y="460"/>
                    <a:pt x="742" y="452"/>
                  </a:cubicBezTo>
                  <a:cubicBezTo>
                    <a:pt x="735" y="450"/>
                    <a:pt x="728" y="446"/>
                    <a:pt x="723" y="441"/>
                  </a:cubicBezTo>
                  <a:cubicBezTo>
                    <a:pt x="723" y="438"/>
                    <a:pt x="723" y="431"/>
                    <a:pt x="723" y="428"/>
                  </a:cubicBezTo>
                  <a:cubicBezTo>
                    <a:pt x="721" y="430"/>
                    <a:pt x="718" y="433"/>
                    <a:pt x="716" y="434"/>
                  </a:cubicBezTo>
                  <a:close/>
                  <a:moveTo>
                    <a:pt x="1008" y="428"/>
                  </a:moveTo>
                  <a:cubicBezTo>
                    <a:pt x="1004" y="433"/>
                    <a:pt x="1012" y="444"/>
                    <a:pt x="1018" y="440"/>
                  </a:cubicBezTo>
                  <a:cubicBezTo>
                    <a:pt x="1021" y="434"/>
                    <a:pt x="1014" y="425"/>
                    <a:pt x="1008" y="428"/>
                  </a:cubicBezTo>
                  <a:close/>
                  <a:moveTo>
                    <a:pt x="1053" y="428"/>
                  </a:moveTo>
                  <a:cubicBezTo>
                    <a:pt x="1049" y="433"/>
                    <a:pt x="1059" y="441"/>
                    <a:pt x="1063" y="435"/>
                  </a:cubicBezTo>
                  <a:cubicBezTo>
                    <a:pt x="1067" y="429"/>
                    <a:pt x="1057" y="423"/>
                    <a:pt x="1053" y="428"/>
                  </a:cubicBezTo>
                  <a:close/>
                  <a:moveTo>
                    <a:pt x="315" y="457"/>
                  </a:moveTo>
                  <a:cubicBezTo>
                    <a:pt x="315" y="449"/>
                    <a:pt x="315" y="440"/>
                    <a:pt x="312" y="432"/>
                  </a:cubicBezTo>
                  <a:cubicBezTo>
                    <a:pt x="299" y="433"/>
                    <a:pt x="306" y="454"/>
                    <a:pt x="315" y="457"/>
                  </a:cubicBezTo>
                  <a:close/>
                  <a:moveTo>
                    <a:pt x="504" y="433"/>
                  </a:moveTo>
                  <a:cubicBezTo>
                    <a:pt x="507" y="438"/>
                    <a:pt x="510" y="443"/>
                    <a:pt x="513" y="449"/>
                  </a:cubicBezTo>
                  <a:cubicBezTo>
                    <a:pt x="516" y="444"/>
                    <a:pt x="518" y="440"/>
                    <a:pt x="521" y="436"/>
                  </a:cubicBezTo>
                  <a:cubicBezTo>
                    <a:pt x="515" y="435"/>
                    <a:pt x="510" y="434"/>
                    <a:pt x="504" y="433"/>
                  </a:cubicBezTo>
                  <a:close/>
                  <a:moveTo>
                    <a:pt x="1089" y="432"/>
                  </a:moveTo>
                  <a:cubicBezTo>
                    <a:pt x="1085" y="438"/>
                    <a:pt x="1094" y="443"/>
                    <a:pt x="1098" y="438"/>
                  </a:cubicBezTo>
                  <a:cubicBezTo>
                    <a:pt x="1102" y="433"/>
                    <a:pt x="1093" y="427"/>
                    <a:pt x="1089" y="432"/>
                  </a:cubicBezTo>
                  <a:close/>
                  <a:moveTo>
                    <a:pt x="1124" y="439"/>
                  </a:moveTo>
                  <a:cubicBezTo>
                    <a:pt x="1128" y="442"/>
                    <a:pt x="1134" y="445"/>
                    <a:pt x="1139" y="448"/>
                  </a:cubicBezTo>
                  <a:cubicBezTo>
                    <a:pt x="1139" y="443"/>
                    <a:pt x="1139" y="438"/>
                    <a:pt x="1137" y="433"/>
                  </a:cubicBezTo>
                  <a:cubicBezTo>
                    <a:pt x="1132" y="435"/>
                    <a:pt x="1125" y="432"/>
                    <a:pt x="1124" y="439"/>
                  </a:cubicBezTo>
                  <a:close/>
                  <a:moveTo>
                    <a:pt x="350" y="440"/>
                  </a:moveTo>
                  <a:cubicBezTo>
                    <a:pt x="346" y="446"/>
                    <a:pt x="356" y="452"/>
                    <a:pt x="360" y="447"/>
                  </a:cubicBezTo>
                  <a:cubicBezTo>
                    <a:pt x="365" y="441"/>
                    <a:pt x="354" y="435"/>
                    <a:pt x="350" y="440"/>
                  </a:cubicBezTo>
                  <a:close/>
                  <a:moveTo>
                    <a:pt x="525" y="453"/>
                  </a:moveTo>
                  <a:cubicBezTo>
                    <a:pt x="530" y="450"/>
                    <a:pt x="536" y="446"/>
                    <a:pt x="541" y="441"/>
                  </a:cubicBezTo>
                  <a:cubicBezTo>
                    <a:pt x="532" y="440"/>
                    <a:pt x="524" y="443"/>
                    <a:pt x="525" y="453"/>
                  </a:cubicBezTo>
                  <a:close/>
                  <a:moveTo>
                    <a:pt x="772" y="439"/>
                  </a:moveTo>
                  <a:cubicBezTo>
                    <a:pt x="774" y="446"/>
                    <a:pt x="776" y="453"/>
                    <a:pt x="778" y="460"/>
                  </a:cubicBezTo>
                  <a:cubicBezTo>
                    <a:pt x="776" y="464"/>
                    <a:pt x="768" y="468"/>
                    <a:pt x="771" y="473"/>
                  </a:cubicBezTo>
                  <a:cubicBezTo>
                    <a:pt x="777" y="480"/>
                    <a:pt x="772" y="486"/>
                    <a:pt x="766" y="491"/>
                  </a:cubicBezTo>
                  <a:cubicBezTo>
                    <a:pt x="766" y="497"/>
                    <a:pt x="769" y="506"/>
                    <a:pt x="760" y="507"/>
                  </a:cubicBezTo>
                  <a:cubicBezTo>
                    <a:pt x="757" y="500"/>
                    <a:pt x="755" y="492"/>
                    <a:pt x="750" y="486"/>
                  </a:cubicBezTo>
                  <a:cubicBezTo>
                    <a:pt x="747" y="495"/>
                    <a:pt x="742" y="507"/>
                    <a:pt x="751" y="515"/>
                  </a:cubicBezTo>
                  <a:cubicBezTo>
                    <a:pt x="756" y="515"/>
                    <a:pt x="761" y="514"/>
                    <a:pt x="766" y="513"/>
                  </a:cubicBezTo>
                  <a:cubicBezTo>
                    <a:pt x="771" y="507"/>
                    <a:pt x="778" y="501"/>
                    <a:pt x="777" y="492"/>
                  </a:cubicBezTo>
                  <a:cubicBezTo>
                    <a:pt x="777" y="483"/>
                    <a:pt x="783" y="476"/>
                    <a:pt x="788" y="469"/>
                  </a:cubicBezTo>
                  <a:cubicBezTo>
                    <a:pt x="784" y="463"/>
                    <a:pt x="782" y="457"/>
                    <a:pt x="780" y="450"/>
                  </a:cubicBezTo>
                  <a:cubicBezTo>
                    <a:pt x="785" y="453"/>
                    <a:pt x="790" y="456"/>
                    <a:pt x="794" y="458"/>
                  </a:cubicBezTo>
                  <a:cubicBezTo>
                    <a:pt x="794" y="457"/>
                    <a:pt x="794" y="453"/>
                    <a:pt x="793" y="451"/>
                  </a:cubicBezTo>
                  <a:cubicBezTo>
                    <a:pt x="786" y="447"/>
                    <a:pt x="779" y="443"/>
                    <a:pt x="772" y="439"/>
                  </a:cubicBezTo>
                  <a:close/>
                  <a:moveTo>
                    <a:pt x="900" y="443"/>
                  </a:moveTo>
                  <a:cubicBezTo>
                    <a:pt x="906" y="456"/>
                    <a:pt x="921" y="452"/>
                    <a:pt x="928" y="443"/>
                  </a:cubicBezTo>
                  <a:cubicBezTo>
                    <a:pt x="919" y="441"/>
                    <a:pt x="908" y="436"/>
                    <a:pt x="900" y="443"/>
                  </a:cubicBezTo>
                  <a:close/>
                  <a:moveTo>
                    <a:pt x="957" y="464"/>
                  </a:moveTo>
                  <a:cubicBezTo>
                    <a:pt x="970" y="464"/>
                    <a:pt x="971" y="449"/>
                    <a:pt x="974" y="440"/>
                  </a:cubicBezTo>
                  <a:cubicBezTo>
                    <a:pt x="962" y="441"/>
                    <a:pt x="961" y="455"/>
                    <a:pt x="957" y="464"/>
                  </a:cubicBezTo>
                  <a:close/>
                  <a:moveTo>
                    <a:pt x="390" y="444"/>
                  </a:moveTo>
                  <a:cubicBezTo>
                    <a:pt x="387" y="448"/>
                    <a:pt x="394" y="455"/>
                    <a:pt x="398" y="451"/>
                  </a:cubicBezTo>
                  <a:cubicBezTo>
                    <a:pt x="401" y="447"/>
                    <a:pt x="394" y="440"/>
                    <a:pt x="390" y="444"/>
                  </a:cubicBezTo>
                  <a:close/>
                  <a:moveTo>
                    <a:pt x="657" y="445"/>
                  </a:moveTo>
                  <a:cubicBezTo>
                    <a:pt x="659" y="451"/>
                    <a:pt x="660" y="458"/>
                    <a:pt x="664" y="464"/>
                  </a:cubicBezTo>
                  <a:cubicBezTo>
                    <a:pt x="669" y="469"/>
                    <a:pt x="680" y="474"/>
                    <a:pt x="682" y="464"/>
                  </a:cubicBezTo>
                  <a:cubicBezTo>
                    <a:pt x="676" y="455"/>
                    <a:pt x="667" y="450"/>
                    <a:pt x="657" y="445"/>
                  </a:cubicBezTo>
                  <a:close/>
                  <a:moveTo>
                    <a:pt x="938" y="454"/>
                  </a:moveTo>
                  <a:cubicBezTo>
                    <a:pt x="947" y="459"/>
                    <a:pt x="951" y="452"/>
                    <a:pt x="953" y="444"/>
                  </a:cubicBezTo>
                  <a:cubicBezTo>
                    <a:pt x="948" y="446"/>
                    <a:pt x="931" y="444"/>
                    <a:pt x="938" y="454"/>
                  </a:cubicBezTo>
                  <a:close/>
                  <a:moveTo>
                    <a:pt x="1065" y="458"/>
                  </a:moveTo>
                  <a:cubicBezTo>
                    <a:pt x="1070" y="458"/>
                    <a:pt x="1076" y="458"/>
                    <a:pt x="1081" y="458"/>
                  </a:cubicBezTo>
                  <a:cubicBezTo>
                    <a:pt x="1086" y="453"/>
                    <a:pt x="1081" y="447"/>
                    <a:pt x="1078" y="442"/>
                  </a:cubicBezTo>
                  <a:cubicBezTo>
                    <a:pt x="1075" y="448"/>
                    <a:pt x="1069" y="452"/>
                    <a:pt x="1065" y="458"/>
                  </a:cubicBezTo>
                  <a:close/>
                  <a:moveTo>
                    <a:pt x="1088" y="445"/>
                  </a:moveTo>
                  <a:cubicBezTo>
                    <a:pt x="1091" y="451"/>
                    <a:pt x="1095" y="455"/>
                    <a:pt x="1101" y="458"/>
                  </a:cubicBezTo>
                  <a:cubicBezTo>
                    <a:pt x="1102" y="448"/>
                    <a:pt x="1096" y="444"/>
                    <a:pt x="1088" y="445"/>
                  </a:cubicBezTo>
                  <a:close/>
                  <a:moveTo>
                    <a:pt x="317" y="465"/>
                  </a:moveTo>
                  <a:cubicBezTo>
                    <a:pt x="314" y="471"/>
                    <a:pt x="323" y="473"/>
                    <a:pt x="327" y="476"/>
                  </a:cubicBezTo>
                  <a:cubicBezTo>
                    <a:pt x="326" y="471"/>
                    <a:pt x="325" y="466"/>
                    <a:pt x="324" y="462"/>
                  </a:cubicBezTo>
                  <a:cubicBezTo>
                    <a:pt x="330" y="459"/>
                    <a:pt x="337" y="455"/>
                    <a:pt x="336" y="447"/>
                  </a:cubicBezTo>
                  <a:cubicBezTo>
                    <a:pt x="328" y="451"/>
                    <a:pt x="320" y="456"/>
                    <a:pt x="317" y="465"/>
                  </a:cubicBezTo>
                  <a:close/>
                  <a:moveTo>
                    <a:pt x="1116" y="465"/>
                  </a:moveTo>
                  <a:cubicBezTo>
                    <a:pt x="1123" y="462"/>
                    <a:pt x="1128" y="455"/>
                    <a:pt x="1132" y="448"/>
                  </a:cubicBezTo>
                  <a:cubicBezTo>
                    <a:pt x="1123" y="449"/>
                    <a:pt x="1115" y="456"/>
                    <a:pt x="1116" y="465"/>
                  </a:cubicBezTo>
                  <a:close/>
                  <a:moveTo>
                    <a:pt x="864" y="463"/>
                  </a:moveTo>
                  <a:cubicBezTo>
                    <a:pt x="873" y="463"/>
                    <a:pt x="882" y="461"/>
                    <a:pt x="890" y="457"/>
                  </a:cubicBezTo>
                  <a:cubicBezTo>
                    <a:pt x="889" y="454"/>
                    <a:pt x="887" y="452"/>
                    <a:pt x="886" y="450"/>
                  </a:cubicBezTo>
                  <a:cubicBezTo>
                    <a:pt x="878" y="453"/>
                    <a:pt x="868" y="454"/>
                    <a:pt x="864" y="463"/>
                  </a:cubicBezTo>
                  <a:close/>
                  <a:moveTo>
                    <a:pt x="300" y="457"/>
                  </a:moveTo>
                  <a:cubicBezTo>
                    <a:pt x="291" y="462"/>
                    <a:pt x="310" y="473"/>
                    <a:pt x="312" y="464"/>
                  </a:cubicBezTo>
                  <a:cubicBezTo>
                    <a:pt x="311" y="459"/>
                    <a:pt x="305" y="456"/>
                    <a:pt x="300" y="457"/>
                  </a:cubicBezTo>
                  <a:close/>
                  <a:moveTo>
                    <a:pt x="443" y="454"/>
                  </a:moveTo>
                  <a:cubicBezTo>
                    <a:pt x="445" y="460"/>
                    <a:pt x="446" y="466"/>
                    <a:pt x="449" y="470"/>
                  </a:cubicBezTo>
                  <a:cubicBezTo>
                    <a:pt x="455" y="473"/>
                    <a:pt x="462" y="470"/>
                    <a:pt x="468" y="469"/>
                  </a:cubicBezTo>
                  <a:cubicBezTo>
                    <a:pt x="462" y="461"/>
                    <a:pt x="453" y="456"/>
                    <a:pt x="443" y="454"/>
                  </a:cubicBezTo>
                  <a:close/>
                  <a:moveTo>
                    <a:pt x="548" y="458"/>
                  </a:moveTo>
                  <a:cubicBezTo>
                    <a:pt x="548" y="458"/>
                    <a:pt x="548" y="458"/>
                    <a:pt x="548" y="458"/>
                  </a:cubicBezTo>
                  <a:moveTo>
                    <a:pt x="900" y="456"/>
                  </a:moveTo>
                  <a:cubicBezTo>
                    <a:pt x="896" y="465"/>
                    <a:pt x="891" y="473"/>
                    <a:pt x="886" y="481"/>
                  </a:cubicBezTo>
                  <a:cubicBezTo>
                    <a:pt x="892" y="481"/>
                    <a:pt x="899" y="481"/>
                    <a:pt x="906" y="481"/>
                  </a:cubicBezTo>
                  <a:cubicBezTo>
                    <a:pt x="905" y="473"/>
                    <a:pt x="903" y="464"/>
                    <a:pt x="900" y="456"/>
                  </a:cubicBezTo>
                  <a:close/>
                  <a:moveTo>
                    <a:pt x="424" y="473"/>
                  </a:moveTo>
                  <a:cubicBezTo>
                    <a:pt x="426" y="471"/>
                    <a:pt x="428" y="467"/>
                    <a:pt x="429" y="465"/>
                  </a:cubicBezTo>
                  <a:cubicBezTo>
                    <a:pt x="424" y="453"/>
                    <a:pt x="412" y="472"/>
                    <a:pt x="424" y="473"/>
                  </a:cubicBezTo>
                  <a:close/>
                  <a:moveTo>
                    <a:pt x="913" y="463"/>
                  </a:moveTo>
                  <a:cubicBezTo>
                    <a:pt x="913" y="473"/>
                    <a:pt x="916" y="481"/>
                    <a:pt x="919" y="490"/>
                  </a:cubicBezTo>
                  <a:cubicBezTo>
                    <a:pt x="921" y="490"/>
                    <a:pt x="924" y="489"/>
                    <a:pt x="926" y="489"/>
                  </a:cubicBezTo>
                  <a:cubicBezTo>
                    <a:pt x="926" y="478"/>
                    <a:pt x="921" y="469"/>
                    <a:pt x="913" y="463"/>
                  </a:cubicBezTo>
                  <a:close/>
                  <a:moveTo>
                    <a:pt x="1096" y="465"/>
                  </a:moveTo>
                  <a:cubicBezTo>
                    <a:pt x="1098" y="468"/>
                    <a:pt x="1101" y="475"/>
                    <a:pt x="1103" y="478"/>
                  </a:cubicBezTo>
                  <a:cubicBezTo>
                    <a:pt x="1108" y="483"/>
                    <a:pt x="1114" y="474"/>
                    <a:pt x="1109" y="470"/>
                  </a:cubicBezTo>
                  <a:cubicBezTo>
                    <a:pt x="1107" y="465"/>
                    <a:pt x="1101" y="466"/>
                    <a:pt x="1096" y="465"/>
                  </a:cubicBezTo>
                  <a:close/>
                  <a:moveTo>
                    <a:pt x="1129" y="464"/>
                  </a:moveTo>
                  <a:cubicBezTo>
                    <a:pt x="1124" y="468"/>
                    <a:pt x="1118" y="471"/>
                    <a:pt x="1117" y="477"/>
                  </a:cubicBezTo>
                  <a:cubicBezTo>
                    <a:pt x="1124" y="476"/>
                    <a:pt x="1131" y="476"/>
                    <a:pt x="1138" y="475"/>
                  </a:cubicBezTo>
                  <a:cubicBezTo>
                    <a:pt x="1135" y="471"/>
                    <a:pt x="1132" y="467"/>
                    <a:pt x="1129" y="464"/>
                  </a:cubicBezTo>
                  <a:close/>
                  <a:moveTo>
                    <a:pt x="426" y="488"/>
                  </a:moveTo>
                  <a:cubicBezTo>
                    <a:pt x="433" y="489"/>
                    <a:pt x="440" y="490"/>
                    <a:pt x="446" y="494"/>
                  </a:cubicBezTo>
                  <a:cubicBezTo>
                    <a:pt x="447" y="507"/>
                    <a:pt x="453" y="521"/>
                    <a:pt x="443" y="532"/>
                  </a:cubicBezTo>
                  <a:cubicBezTo>
                    <a:pt x="438" y="538"/>
                    <a:pt x="433" y="545"/>
                    <a:pt x="426" y="550"/>
                  </a:cubicBezTo>
                  <a:cubicBezTo>
                    <a:pt x="412" y="554"/>
                    <a:pt x="397" y="559"/>
                    <a:pt x="383" y="564"/>
                  </a:cubicBezTo>
                  <a:cubicBezTo>
                    <a:pt x="395" y="565"/>
                    <a:pt x="408" y="567"/>
                    <a:pt x="417" y="575"/>
                  </a:cubicBezTo>
                  <a:cubicBezTo>
                    <a:pt x="424" y="568"/>
                    <a:pt x="430" y="560"/>
                    <a:pt x="439" y="555"/>
                  </a:cubicBezTo>
                  <a:cubicBezTo>
                    <a:pt x="449" y="551"/>
                    <a:pt x="460" y="554"/>
                    <a:pt x="469" y="557"/>
                  </a:cubicBezTo>
                  <a:cubicBezTo>
                    <a:pt x="471" y="554"/>
                    <a:pt x="474" y="550"/>
                    <a:pt x="476" y="547"/>
                  </a:cubicBezTo>
                  <a:cubicBezTo>
                    <a:pt x="482" y="548"/>
                    <a:pt x="488" y="549"/>
                    <a:pt x="495" y="550"/>
                  </a:cubicBezTo>
                  <a:cubicBezTo>
                    <a:pt x="485" y="529"/>
                    <a:pt x="488" y="503"/>
                    <a:pt x="470" y="486"/>
                  </a:cubicBezTo>
                  <a:cubicBezTo>
                    <a:pt x="466" y="477"/>
                    <a:pt x="455" y="482"/>
                    <a:pt x="447" y="481"/>
                  </a:cubicBezTo>
                  <a:cubicBezTo>
                    <a:pt x="444" y="477"/>
                    <a:pt x="441" y="473"/>
                    <a:pt x="438" y="469"/>
                  </a:cubicBezTo>
                  <a:cubicBezTo>
                    <a:pt x="434" y="475"/>
                    <a:pt x="430" y="481"/>
                    <a:pt x="426" y="488"/>
                  </a:cubicBezTo>
                  <a:close/>
                  <a:moveTo>
                    <a:pt x="1009" y="499"/>
                  </a:moveTo>
                  <a:cubicBezTo>
                    <a:pt x="1012" y="501"/>
                    <a:pt x="1015" y="502"/>
                    <a:pt x="1019" y="503"/>
                  </a:cubicBezTo>
                  <a:cubicBezTo>
                    <a:pt x="1027" y="493"/>
                    <a:pt x="1037" y="482"/>
                    <a:pt x="1034" y="468"/>
                  </a:cubicBezTo>
                  <a:cubicBezTo>
                    <a:pt x="1024" y="477"/>
                    <a:pt x="1018" y="489"/>
                    <a:pt x="1009" y="499"/>
                  </a:cubicBezTo>
                  <a:close/>
                  <a:moveTo>
                    <a:pt x="1073" y="469"/>
                  </a:moveTo>
                  <a:cubicBezTo>
                    <a:pt x="1072" y="470"/>
                    <a:pt x="1070" y="472"/>
                    <a:pt x="1068" y="474"/>
                  </a:cubicBezTo>
                  <a:cubicBezTo>
                    <a:pt x="1071" y="488"/>
                    <a:pt x="1088" y="466"/>
                    <a:pt x="1073" y="469"/>
                  </a:cubicBezTo>
                  <a:close/>
                  <a:moveTo>
                    <a:pt x="304" y="489"/>
                  </a:moveTo>
                  <a:cubicBezTo>
                    <a:pt x="310" y="489"/>
                    <a:pt x="315" y="478"/>
                    <a:pt x="308" y="475"/>
                  </a:cubicBezTo>
                  <a:cubicBezTo>
                    <a:pt x="301" y="474"/>
                    <a:pt x="297" y="486"/>
                    <a:pt x="304" y="489"/>
                  </a:cubicBezTo>
                  <a:close/>
                  <a:moveTo>
                    <a:pt x="345" y="476"/>
                  </a:moveTo>
                  <a:cubicBezTo>
                    <a:pt x="347" y="482"/>
                    <a:pt x="349" y="487"/>
                    <a:pt x="352" y="492"/>
                  </a:cubicBezTo>
                  <a:cubicBezTo>
                    <a:pt x="358" y="492"/>
                    <a:pt x="360" y="490"/>
                    <a:pt x="359" y="484"/>
                  </a:cubicBezTo>
                  <a:cubicBezTo>
                    <a:pt x="358" y="477"/>
                    <a:pt x="350" y="478"/>
                    <a:pt x="345" y="476"/>
                  </a:cubicBezTo>
                  <a:close/>
                  <a:moveTo>
                    <a:pt x="381" y="479"/>
                  </a:moveTo>
                  <a:cubicBezTo>
                    <a:pt x="377" y="481"/>
                    <a:pt x="378" y="485"/>
                    <a:pt x="379" y="489"/>
                  </a:cubicBezTo>
                  <a:cubicBezTo>
                    <a:pt x="381" y="498"/>
                    <a:pt x="397" y="498"/>
                    <a:pt x="397" y="488"/>
                  </a:cubicBezTo>
                  <a:cubicBezTo>
                    <a:pt x="393" y="483"/>
                    <a:pt x="387" y="480"/>
                    <a:pt x="381" y="479"/>
                  </a:cubicBezTo>
                  <a:close/>
                  <a:moveTo>
                    <a:pt x="560" y="504"/>
                  </a:moveTo>
                  <a:cubicBezTo>
                    <a:pt x="560" y="510"/>
                    <a:pt x="568" y="511"/>
                    <a:pt x="572" y="515"/>
                  </a:cubicBezTo>
                  <a:cubicBezTo>
                    <a:pt x="569" y="505"/>
                    <a:pt x="566" y="491"/>
                    <a:pt x="581" y="489"/>
                  </a:cubicBezTo>
                  <a:cubicBezTo>
                    <a:pt x="577" y="485"/>
                    <a:pt x="573" y="480"/>
                    <a:pt x="570" y="476"/>
                  </a:cubicBezTo>
                  <a:cubicBezTo>
                    <a:pt x="566" y="485"/>
                    <a:pt x="561" y="494"/>
                    <a:pt x="560" y="504"/>
                  </a:cubicBezTo>
                  <a:close/>
                  <a:moveTo>
                    <a:pt x="317" y="480"/>
                  </a:moveTo>
                  <a:cubicBezTo>
                    <a:pt x="317" y="486"/>
                    <a:pt x="318" y="496"/>
                    <a:pt x="327" y="494"/>
                  </a:cubicBezTo>
                  <a:cubicBezTo>
                    <a:pt x="329" y="487"/>
                    <a:pt x="322" y="483"/>
                    <a:pt x="317" y="480"/>
                  </a:cubicBezTo>
                  <a:close/>
                  <a:moveTo>
                    <a:pt x="786" y="490"/>
                  </a:moveTo>
                  <a:cubicBezTo>
                    <a:pt x="787" y="496"/>
                    <a:pt x="794" y="492"/>
                    <a:pt x="798" y="492"/>
                  </a:cubicBezTo>
                  <a:cubicBezTo>
                    <a:pt x="798" y="489"/>
                    <a:pt x="798" y="482"/>
                    <a:pt x="799" y="479"/>
                  </a:cubicBezTo>
                  <a:cubicBezTo>
                    <a:pt x="793" y="480"/>
                    <a:pt x="788" y="484"/>
                    <a:pt x="786" y="490"/>
                  </a:cubicBezTo>
                  <a:close/>
                  <a:moveTo>
                    <a:pt x="719" y="485"/>
                  </a:moveTo>
                  <a:cubicBezTo>
                    <a:pt x="710" y="492"/>
                    <a:pt x="721" y="499"/>
                    <a:pt x="728" y="500"/>
                  </a:cubicBezTo>
                  <a:cubicBezTo>
                    <a:pt x="726" y="494"/>
                    <a:pt x="723" y="489"/>
                    <a:pt x="719" y="485"/>
                  </a:cubicBezTo>
                  <a:close/>
                  <a:moveTo>
                    <a:pt x="1120" y="485"/>
                  </a:moveTo>
                  <a:cubicBezTo>
                    <a:pt x="1119" y="490"/>
                    <a:pt x="1126" y="497"/>
                    <a:pt x="1131" y="496"/>
                  </a:cubicBezTo>
                  <a:cubicBezTo>
                    <a:pt x="1133" y="490"/>
                    <a:pt x="1125" y="483"/>
                    <a:pt x="1120" y="485"/>
                  </a:cubicBezTo>
                  <a:close/>
                  <a:moveTo>
                    <a:pt x="255" y="488"/>
                  </a:moveTo>
                  <a:cubicBezTo>
                    <a:pt x="254" y="504"/>
                    <a:pt x="271" y="509"/>
                    <a:pt x="283" y="504"/>
                  </a:cubicBezTo>
                  <a:cubicBezTo>
                    <a:pt x="277" y="493"/>
                    <a:pt x="266" y="490"/>
                    <a:pt x="255" y="488"/>
                  </a:cubicBezTo>
                  <a:close/>
                  <a:moveTo>
                    <a:pt x="650" y="488"/>
                  </a:moveTo>
                  <a:cubicBezTo>
                    <a:pt x="653" y="498"/>
                    <a:pt x="653" y="513"/>
                    <a:pt x="667" y="511"/>
                  </a:cubicBezTo>
                  <a:cubicBezTo>
                    <a:pt x="662" y="504"/>
                    <a:pt x="661" y="489"/>
                    <a:pt x="650" y="488"/>
                  </a:cubicBezTo>
                  <a:close/>
                  <a:moveTo>
                    <a:pt x="693" y="500"/>
                  </a:moveTo>
                  <a:cubicBezTo>
                    <a:pt x="700" y="506"/>
                    <a:pt x="707" y="511"/>
                    <a:pt x="716" y="511"/>
                  </a:cubicBezTo>
                  <a:cubicBezTo>
                    <a:pt x="713" y="507"/>
                    <a:pt x="710" y="503"/>
                    <a:pt x="707" y="499"/>
                  </a:cubicBezTo>
                  <a:cubicBezTo>
                    <a:pt x="707" y="496"/>
                    <a:pt x="705" y="490"/>
                    <a:pt x="705" y="487"/>
                  </a:cubicBezTo>
                  <a:cubicBezTo>
                    <a:pt x="700" y="491"/>
                    <a:pt x="697" y="496"/>
                    <a:pt x="693" y="500"/>
                  </a:cubicBezTo>
                  <a:close/>
                  <a:moveTo>
                    <a:pt x="921" y="506"/>
                  </a:moveTo>
                  <a:cubicBezTo>
                    <a:pt x="925" y="507"/>
                    <a:pt x="930" y="507"/>
                    <a:pt x="935" y="507"/>
                  </a:cubicBezTo>
                  <a:cubicBezTo>
                    <a:pt x="939" y="503"/>
                    <a:pt x="941" y="498"/>
                    <a:pt x="944" y="492"/>
                  </a:cubicBezTo>
                  <a:cubicBezTo>
                    <a:pt x="935" y="492"/>
                    <a:pt x="921" y="494"/>
                    <a:pt x="921" y="506"/>
                  </a:cubicBezTo>
                  <a:close/>
                  <a:moveTo>
                    <a:pt x="320" y="503"/>
                  </a:moveTo>
                  <a:cubicBezTo>
                    <a:pt x="323" y="506"/>
                    <a:pt x="325" y="509"/>
                    <a:pt x="328" y="511"/>
                  </a:cubicBezTo>
                  <a:cubicBezTo>
                    <a:pt x="330" y="509"/>
                    <a:pt x="334" y="504"/>
                    <a:pt x="335" y="502"/>
                  </a:cubicBezTo>
                  <a:cubicBezTo>
                    <a:pt x="345" y="505"/>
                    <a:pt x="354" y="509"/>
                    <a:pt x="363" y="513"/>
                  </a:cubicBezTo>
                  <a:cubicBezTo>
                    <a:pt x="363" y="508"/>
                    <a:pt x="362" y="503"/>
                    <a:pt x="362" y="497"/>
                  </a:cubicBezTo>
                  <a:cubicBezTo>
                    <a:pt x="359" y="499"/>
                    <a:pt x="356" y="500"/>
                    <a:pt x="353" y="502"/>
                  </a:cubicBezTo>
                  <a:cubicBezTo>
                    <a:pt x="351" y="500"/>
                    <a:pt x="347" y="496"/>
                    <a:pt x="345" y="494"/>
                  </a:cubicBezTo>
                  <a:cubicBezTo>
                    <a:pt x="337" y="497"/>
                    <a:pt x="329" y="501"/>
                    <a:pt x="320" y="503"/>
                  </a:cubicBezTo>
                  <a:close/>
                  <a:moveTo>
                    <a:pt x="393" y="503"/>
                  </a:moveTo>
                  <a:cubicBezTo>
                    <a:pt x="393" y="507"/>
                    <a:pt x="393" y="514"/>
                    <a:pt x="393" y="518"/>
                  </a:cubicBezTo>
                  <a:cubicBezTo>
                    <a:pt x="385" y="514"/>
                    <a:pt x="379" y="507"/>
                    <a:pt x="372" y="501"/>
                  </a:cubicBezTo>
                  <a:cubicBezTo>
                    <a:pt x="373" y="510"/>
                    <a:pt x="375" y="518"/>
                    <a:pt x="377" y="527"/>
                  </a:cubicBezTo>
                  <a:cubicBezTo>
                    <a:pt x="380" y="527"/>
                    <a:pt x="385" y="527"/>
                    <a:pt x="388" y="527"/>
                  </a:cubicBezTo>
                  <a:cubicBezTo>
                    <a:pt x="391" y="524"/>
                    <a:pt x="395" y="521"/>
                    <a:pt x="399" y="518"/>
                  </a:cubicBezTo>
                  <a:cubicBezTo>
                    <a:pt x="400" y="513"/>
                    <a:pt x="401" y="508"/>
                    <a:pt x="402" y="502"/>
                  </a:cubicBezTo>
                  <a:cubicBezTo>
                    <a:pt x="399" y="503"/>
                    <a:pt x="396" y="503"/>
                    <a:pt x="393" y="503"/>
                  </a:cubicBezTo>
                  <a:close/>
                  <a:moveTo>
                    <a:pt x="407" y="505"/>
                  </a:moveTo>
                  <a:cubicBezTo>
                    <a:pt x="413" y="507"/>
                    <a:pt x="420" y="509"/>
                    <a:pt x="426" y="511"/>
                  </a:cubicBezTo>
                  <a:cubicBezTo>
                    <a:pt x="426" y="508"/>
                    <a:pt x="426" y="504"/>
                    <a:pt x="427" y="502"/>
                  </a:cubicBezTo>
                  <a:cubicBezTo>
                    <a:pt x="420" y="502"/>
                    <a:pt x="413" y="503"/>
                    <a:pt x="407" y="505"/>
                  </a:cubicBezTo>
                  <a:close/>
                  <a:moveTo>
                    <a:pt x="493" y="504"/>
                  </a:moveTo>
                  <a:cubicBezTo>
                    <a:pt x="495" y="513"/>
                    <a:pt x="496" y="522"/>
                    <a:pt x="498" y="531"/>
                  </a:cubicBezTo>
                  <a:cubicBezTo>
                    <a:pt x="502" y="529"/>
                    <a:pt x="508" y="526"/>
                    <a:pt x="511" y="524"/>
                  </a:cubicBezTo>
                  <a:cubicBezTo>
                    <a:pt x="508" y="516"/>
                    <a:pt x="506" y="508"/>
                    <a:pt x="503" y="500"/>
                  </a:cubicBezTo>
                  <a:cubicBezTo>
                    <a:pt x="499" y="501"/>
                    <a:pt x="496" y="502"/>
                    <a:pt x="493" y="504"/>
                  </a:cubicBezTo>
                  <a:close/>
                  <a:moveTo>
                    <a:pt x="226" y="504"/>
                  </a:moveTo>
                  <a:cubicBezTo>
                    <a:pt x="226" y="513"/>
                    <a:pt x="226" y="522"/>
                    <a:pt x="229" y="531"/>
                  </a:cubicBezTo>
                  <a:cubicBezTo>
                    <a:pt x="232" y="531"/>
                    <a:pt x="236" y="530"/>
                    <a:pt x="238" y="530"/>
                  </a:cubicBezTo>
                  <a:cubicBezTo>
                    <a:pt x="240" y="520"/>
                    <a:pt x="237" y="508"/>
                    <a:pt x="226" y="504"/>
                  </a:cubicBezTo>
                  <a:close/>
                  <a:moveTo>
                    <a:pt x="1057" y="528"/>
                  </a:moveTo>
                  <a:cubicBezTo>
                    <a:pt x="1064" y="526"/>
                    <a:pt x="1068" y="521"/>
                    <a:pt x="1073" y="517"/>
                  </a:cubicBezTo>
                  <a:cubicBezTo>
                    <a:pt x="1075" y="518"/>
                    <a:pt x="1080" y="519"/>
                    <a:pt x="1082" y="520"/>
                  </a:cubicBezTo>
                  <a:cubicBezTo>
                    <a:pt x="1083" y="516"/>
                    <a:pt x="1085" y="508"/>
                    <a:pt x="1087" y="504"/>
                  </a:cubicBezTo>
                  <a:cubicBezTo>
                    <a:pt x="1075" y="509"/>
                    <a:pt x="1060" y="514"/>
                    <a:pt x="1057" y="528"/>
                  </a:cubicBezTo>
                  <a:close/>
                  <a:moveTo>
                    <a:pt x="967" y="532"/>
                  </a:moveTo>
                  <a:cubicBezTo>
                    <a:pt x="974" y="526"/>
                    <a:pt x="979" y="518"/>
                    <a:pt x="983" y="509"/>
                  </a:cubicBezTo>
                  <a:cubicBezTo>
                    <a:pt x="974" y="513"/>
                    <a:pt x="962" y="520"/>
                    <a:pt x="967" y="532"/>
                  </a:cubicBezTo>
                  <a:close/>
                  <a:moveTo>
                    <a:pt x="1025" y="518"/>
                  </a:moveTo>
                  <a:cubicBezTo>
                    <a:pt x="1025" y="522"/>
                    <a:pt x="1029" y="525"/>
                    <a:pt x="1031" y="528"/>
                  </a:cubicBezTo>
                  <a:cubicBezTo>
                    <a:pt x="1035" y="522"/>
                    <a:pt x="1038" y="516"/>
                    <a:pt x="1038" y="508"/>
                  </a:cubicBezTo>
                  <a:cubicBezTo>
                    <a:pt x="1034" y="511"/>
                    <a:pt x="1029" y="513"/>
                    <a:pt x="1025" y="518"/>
                  </a:cubicBezTo>
                  <a:close/>
                  <a:moveTo>
                    <a:pt x="341" y="513"/>
                  </a:moveTo>
                  <a:cubicBezTo>
                    <a:pt x="340" y="523"/>
                    <a:pt x="347" y="528"/>
                    <a:pt x="357" y="527"/>
                  </a:cubicBezTo>
                  <a:cubicBezTo>
                    <a:pt x="353" y="521"/>
                    <a:pt x="348" y="516"/>
                    <a:pt x="341" y="513"/>
                  </a:cubicBezTo>
                  <a:close/>
                  <a:moveTo>
                    <a:pt x="433" y="512"/>
                  </a:moveTo>
                  <a:cubicBezTo>
                    <a:pt x="431" y="519"/>
                    <a:pt x="433" y="522"/>
                    <a:pt x="439" y="520"/>
                  </a:cubicBezTo>
                  <a:cubicBezTo>
                    <a:pt x="441" y="513"/>
                    <a:pt x="439" y="510"/>
                    <a:pt x="433" y="512"/>
                  </a:cubicBezTo>
                  <a:close/>
                  <a:moveTo>
                    <a:pt x="636" y="514"/>
                  </a:moveTo>
                  <a:cubicBezTo>
                    <a:pt x="630" y="518"/>
                    <a:pt x="638" y="527"/>
                    <a:pt x="644" y="523"/>
                  </a:cubicBezTo>
                  <a:cubicBezTo>
                    <a:pt x="650" y="519"/>
                    <a:pt x="642" y="510"/>
                    <a:pt x="636" y="514"/>
                  </a:cubicBezTo>
                  <a:close/>
                  <a:moveTo>
                    <a:pt x="721" y="516"/>
                  </a:moveTo>
                  <a:cubicBezTo>
                    <a:pt x="727" y="520"/>
                    <a:pt x="733" y="524"/>
                    <a:pt x="739" y="527"/>
                  </a:cubicBezTo>
                  <a:cubicBezTo>
                    <a:pt x="739" y="523"/>
                    <a:pt x="738" y="518"/>
                    <a:pt x="737" y="514"/>
                  </a:cubicBezTo>
                  <a:cubicBezTo>
                    <a:pt x="732" y="513"/>
                    <a:pt x="726" y="515"/>
                    <a:pt x="721" y="516"/>
                  </a:cubicBezTo>
                  <a:close/>
                  <a:moveTo>
                    <a:pt x="775" y="516"/>
                  </a:moveTo>
                  <a:cubicBezTo>
                    <a:pt x="774" y="524"/>
                    <a:pt x="775" y="533"/>
                    <a:pt x="775" y="542"/>
                  </a:cubicBezTo>
                  <a:cubicBezTo>
                    <a:pt x="776" y="542"/>
                    <a:pt x="779" y="542"/>
                    <a:pt x="781" y="542"/>
                  </a:cubicBezTo>
                  <a:cubicBezTo>
                    <a:pt x="782" y="539"/>
                    <a:pt x="785" y="535"/>
                    <a:pt x="786" y="532"/>
                  </a:cubicBezTo>
                  <a:cubicBezTo>
                    <a:pt x="785" y="526"/>
                    <a:pt x="783" y="520"/>
                    <a:pt x="781" y="514"/>
                  </a:cubicBezTo>
                  <a:cubicBezTo>
                    <a:pt x="780" y="514"/>
                    <a:pt x="776" y="515"/>
                    <a:pt x="775" y="516"/>
                  </a:cubicBezTo>
                  <a:close/>
                  <a:moveTo>
                    <a:pt x="889" y="527"/>
                  </a:moveTo>
                  <a:cubicBezTo>
                    <a:pt x="898" y="535"/>
                    <a:pt x="911" y="522"/>
                    <a:pt x="907" y="512"/>
                  </a:cubicBezTo>
                  <a:cubicBezTo>
                    <a:pt x="900" y="517"/>
                    <a:pt x="894" y="522"/>
                    <a:pt x="889" y="527"/>
                  </a:cubicBezTo>
                  <a:close/>
                  <a:moveTo>
                    <a:pt x="989" y="527"/>
                  </a:moveTo>
                  <a:cubicBezTo>
                    <a:pt x="992" y="528"/>
                    <a:pt x="995" y="529"/>
                    <a:pt x="998" y="531"/>
                  </a:cubicBezTo>
                  <a:cubicBezTo>
                    <a:pt x="1004" y="526"/>
                    <a:pt x="1008" y="520"/>
                    <a:pt x="1008" y="512"/>
                  </a:cubicBezTo>
                  <a:cubicBezTo>
                    <a:pt x="1000" y="515"/>
                    <a:pt x="989" y="517"/>
                    <a:pt x="989" y="527"/>
                  </a:cubicBezTo>
                  <a:close/>
                  <a:moveTo>
                    <a:pt x="408" y="514"/>
                  </a:moveTo>
                  <a:cubicBezTo>
                    <a:pt x="410" y="524"/>
                    <a:pt x="412" y="534"/>
                    <a:pt x="420" y="540"/>
                  </a:cubicBezTo>
                  <a:cubicBezTo>
                    <a:pt x="426" y="540"/>
                    <a:pt x="425" y="534"/>
                    <a:pt x="427" y="531"/>
                  </a:cubicBezTo>
                  <a:cubicBezTo>
                    <a:pt x="421" y="524"/>
                    <a:pt x="416" y="518"/>
                    <a:pt x="408" y="514"/>
                  </a:cubicBezTo>
                  <a:close/>
                  <a:moveTo>
                    <a:pt x="530" y="516"/>
                  </a:moveTo>
                  <a:cubicBezTo>
                    <a:pt x="530" y="522"/>
                    <a:pt x="530" y="528"/>
                    <a:pt x="530" y="534"/>
                  </a:cubicBezTo>
                  <a:cubicBezTo>
                    <a:pt x="534" y="534"/>
                    <a:pt x="538" y="533"/>
                    <a:pt x="541" y="533"/>
                  </a:cubicBezTo>
                  <a:cubicBezTo>
                    <a:pt x="544" y="525"/>
                    <a:pt x="537" y="518"/>
                    <a:pt x="530" y="516"/>
                  </a:cubicBezTo>
                  <a:close/>
                  <a:moveTo>
                    <a:pt x="614" y="524"/>
                  </a:moveTo>
                  <a:cubicBezTo>
                    <a:pt x="611" y="532"/>
                    <a:pt x="608" y="540"/>
                    <a:pt x="609" y="548"/>
                  </a:cubicBezTo>
                  <a:cubicBezTo>
                    <a:pt x="611" y="555"/>
                    <a:pt x="621" y="558"/>
                    <a:pt x="625" y="550"/>
                  </a:cubicBezTo>
                  <a:cubicBezTo>
                    <a:pt x="627" y="540"/>
                    <a:pt x="619" y="532"/>
                    <a:pt x="614" y="524"/>
                  </a:cubicBezTo>
                  <a:close/>
                  <a:moveTo>
                    <a:pt x="744" y="538"/>
                  </a:moveTo>
                  <a:cubicBezTo>
                    <a:pt x="749" y="538"/>
                    <a:pt x="754" y="539"/>
                    <a:pt x="759" y="539"/>
                  </a:cubicBezTo>
                  <a:cubicBezTo>
                    <a:pt x="761" y="534"/>
                    <a:pt x="761" y="529"/>
                    <a:pt x="762" y="524"/>
                  </a:cubicBezTo>
                  <a:cubicBezTo>
                    <a:pt x="755" y="526"/>
                    <a:pt x="743" y="527"/>
                    <a:pt x="744" y="538"/>
                  </a:cubicBezTo>
                  <a:close/>
                  <a:moveTo>
                    <a:pt x="260" y="526"/>
                  </a:moveTo>
                  <a:cubicBezTo>
                    <a:pt x="261" y="535"/>
                    <a:pt x="266" y="543"/>
                    <a:pt x="270" y="551"/>
                  </a:cubicBezTo>
                  <a:cubicBezTo>
                    <a:pt x="271" y="549"/>
                    <a:pt x="274" y="546"/>
                    <a:pt x="275" y="544"/>
                  </a:cubicBezTo>
                  <a:cubicBezTo>
                    <a:pt x="270" y="537"/>
                    <a:pt x="266" y="531"/>
                    <a:pt x="260" y="526"/>
                  </a:cubicBezTo>
                  <a:close/>
                  <a:moveTo>
                    <a:pt x="306" y="529"/>
                  </a:moveTo>
                  <a:cubicBezTo>
                    <a:pt x="310" y="539"/>
                    <a:pt x="314" y="550"/>
                    <a:pt x="325" y="555"/>
                  </a:cubicBezTo>
                  <a:cubicBezTo>
                    <a:pt x="336" y="541"/>
                    <a:pt x="317" y="532"/>
                    <a:pt x="306" y="529"/>
                  </a:cubicBezTo>
                  <a:close/>
                  <a:moveTo>
                    <a:pt x="707" y="531"/>
                  </a:moveTo>
                  <a:cubicBezTo>
                    <a:pt x="703" y="534"/>
                    <a:pt x="704" y="538"/>
                    <a:pt x="708" y="541"/>
                  </a:cubicBezTo>
                  <a:cubicBezTo>
                    <a:pt x="716" y="552"/>
                    <a:pt x="728" y="537"/>
                    <a:pt x="733" y="530"/>
                  </a:cubicBezTo>
                  <a:cubicBezTo>
                    <a:pt x="724" y="530"/>
                    <a:pt x="715" y="529"/>
                    <a:pt x="707" y="531"/>
                  </a:cubicBezTo>
                  <a:close/>
                  <a:moveTo>
                    <a:pt x="860" y="532"/>
                  </a:moveTo>
                  <a:cubicBezTo>
                    <a:pt x="857" y="544"/>
                    <a:pt x="855" y="556"/>
                    <a:pt x="849" y="567"/>
                  </a:cubicBezTo>
                  <a:cubicBezTo>
                    <a:pt x="854" y="567"/>
                    <a:pt x="859" y="567"/>
                    <a:pt x="865" y="567"/>
                  </a:cubicBezTo>
                  <a:cubicBezTo>
                    <a:pt x="867" y="557"/>
                    <a:pt x="869" y="546"/>
                    <a:pt x="869" y="535"/>
                  </a:cubicBezTo>
                  <a:cubicBezTo>
                    <a:pt x="869" y="529"/>
                    <a:pt x="863" y="528"/>
                    <a:pt x="860" y="532"/>
                  </a:cubicBezTo>
                  <a:close/>
                  <a:moveTo>
                    <a:pt x="387" y="552"/>
                  </a:moveTo>
                  <a:cubicBezTo>
                    <a:pt x="392" y="550"/>
                    <a:pt x="398" y="549"/>
                    <a:pt x="402" y="547"/>
                  </a:cubicBezTo>
                  <a:cubicBezTo>
                    <a:pt x="404" y="542"/>
                    <a:pt x="401" y="537"/>
                    <a:pt x="400" y="531"/>
                  </a:cubicBezTo>
                  <a:cubicBezTo>
                    <a:pt x="393" y="536"/>
                    <a:pt x="388" y="543"/>
                    <a:pt x="387" y="552"/>
                  </a:cubicBezTo>
                  <a:close/>
                  <a:moveTo>
                    <a:pt x="1153" y="563"/>
                  </a:moveTo>
                  <a:cubicBezTo>
                    <a:pt x="1156" y="555"/>
                    <a:pt x="1160" y="545"/>
                    <a:pt x="1156" y="536"/>
                  </a:cubicBezTo>
                  <a:cubicBezTo>
                    <a:pt x="1145" y="540"/>
                    <a:pt x="1141" y="558"/>
                    <a:pt x="1153" y="563"/>
                  </a:cubicBezTo>
                  <a:close/>
                  <a:moveTo>
                    <a:pt x="504" y="568"/>
                  </a:moveTo>
                  <a:cubicBezTo>
                    <a:pt x="508" y="565"/>
                    <a:pt x="512" y="562"/>
                    <a:pt x="515" y="559"/>
                  </a:cubicBezTo>
                  <a:cubicBezTo>
                    <a:pt x="518" y="552"/>
                    <a:pt x="514" y="546"/>
                    <a:pt x="511" y="540"/>
                  </a:cubicBezTo>
                  <a:cubicBezTo>
                    <a:pt x="502" y="546"/>
                    <a:pt x="499" y="558"/>
                    <a:pt x="504" y="568"/>
                  </a:cubicBezTo>
                  <a:close/>
                  <a:moveTo>
                    <a:pt x="585" y="548"/>
                  </a:moveTo>
                  <a:cubicBezTo>
                    <a:pt x="579" y="554"/>
                    <a:pt x="573" y="563"/>
                    <a:pt x="578" y="573"/>
                  </a:cubicBezTo>
                  <a:cubicBezTo>
                    <a:pt x="582" y="569"/>
                    <a:pt x="587" y="567"/>
                    <a:pt x="589" y="562"/>
                  </a:cubicBezTo>
                  <a:cubicBezTo>
                    <a:pt x="591" y="557"/>
                    <a:pt x="587" y="552"/>
                    <a:pt x="585" y="548"/>
                  </a:cubicBezTo>
                  <a:close/>
                  <a:moveTo>
                    <a:pt x="353" y="567"/>
                  </a:moveTo>
                  <a:cubicBezTo>
                    <a:pt x="363" y="580"/>
                    <a:pt x="379" y="562"/>
                    <a:pt x="375" y="549"/>
                  </a:cubicBezTo>
                  <a:cubicBezTo>
                    <a:pt x="367" y="555"/>
                    <a:pt x="354" y="557"/>
                    <a:pt x="353" y="567"/>
                  </a:cubicBezTo>
                  <a:close/>
                  <a:moveTo>
                    <a:pt x="681" y="554"/>
                  </a:moveTo>
                  <a:cubicBezTo>
                    <a:pt x="681" y="557"/>
                    <a:pt x="681" y="562"/>
                    <a:pt x="681" y="564"/>
                  </a:cubicBezTo>
                  <a:cubicBezTo>
                    <a:pt x="686" y="561"/>
                    <a:pt x="691" y="558"/>
                    <a:pt x="696" y="554"/>
                  </a:cubicBezTo>
                  <a:cubicBezTo>
                    <a:pt x="691" y="554"/>
                    <a:pt x="686" y="554"/>
                    <a:pt x="681" y="554"/>
                  </a:cubicBezTo>
                  <a:close/>
                  <a:moveTo>
                    <a:pt x="706" y="553"/>
                  </a:moveTo>
                  <a:cubicBezTo>
                    <a:pt x="708" y="563"/>
                    <a:pt x="704" y="572"/>
                    <a:pt x="703" y="582"/>
                  </a:cubicBezTo>
                  <a:cubicBezTo>
                    <a:pt x="710" y="580"/>
                    <a:pt x="717" y="579"/>
                    <a:pt x="723" y="577"/>
                  </a:cubicBezTo>
                  <a:cubicBezTo>
                    <a:pt x="719" y="567"/>
                    <a:pt x="716" y="557"/>
                    <a:pt x="706" y="553"/>
                  </a:cubicBezTo>
                  <a:close/>
                  <a:moveTo>
                    <a:pt x="921" y="584"/>
                  </a:moveTo>
                  <a:cubicBezTo>
                    <a:pt x="925" y="578"/>
                    <a:pt x="928" y="572"/>
                    <a:pt x="932" y="566"/>
                  </a:cubicBezTo>
                  <a:cubicBezTo>
                    <a:pt x="935" y="567"/>
                    <a:pt x="940" y="567"/>
                    <a:pt x="943" y="567"/>
                  </a:cubicBezTo>
                  <a:cubicBezTo>
                    <a:pt x="941" y="563"/>
                    <a:pt x="944" y="553"/>
                    <a:pt x="937" y="552"/>
                  </a:cubicBezTo>
                  <a:cubicBezTo>
                    <a:pt x="929" y="561"/>
                    <a:pt x="910" y="571"/>
                    <a:pt x="921" y="584"/>
                  </a:cubicBezTo>
                  <a:close/>
                  <a:moveTo>
                    <a:pt x="222" y="563"/>
                  </a:moveTo>
                  <a:cubicBezTo>
                    <a:pt x="222" y="569"/>
                    <a:pt x="222" y="575"/>
                    <a:pt x="222" y="581"/>
                  </a:cubicBezTo>
                  <a:cubicBezTo>
                    <a:pt x="233" y="582"/>
                    <a:pt x="250" y="579"/>
                    <a:pt x="247" y="564"/>
                  </a:cubicBezTo>
                  <a:cubicBezTo>
                    <a:pt x="245" y="552"/>
                    <a:pt x="229" y="558"/>
                    <a:pt x="222" y="563"/>
                  </a:cubicBezTo>
                  <a:close/>
                  <a:moveTo>
                    <a:pt x="724" y="557"/>
                  </a:moveTo>
                  <a:cubicBezTo>
                    <a:pt x="731" y="566"/>
                    <a:pt x="739" y="575"/>
                    <a:pt x="747" y="583"/>
                  </a:cubicBezTo>
                  <a:cubicBezTo>
                    <a:pt x="748" y="581"/>
                    <a:pt x="750" y="578"/>
                    <a:pt x="751" y="576"/>
                  </a:cubicBezTo>
                  <a:cubicBezTo>
                    <a:pt x="744" y="568"/>
                    <a:pt x="737" y="556"/>
                    <a:pt x="724" y="557"/>
                  </a:cubicBezTo>
                  <a:close/>
                  <a:moveTo>
                    <a:pt x="974" y="578"/>
                  </a:moveTo>
                  <a:cubicBezTo>
                    <a:pt x="987" y="584"/>
                    <a:pt x="1008" y="567"/>
                    <a:pt x="994" y="554"/>
                  </a:cubicBezTo>
                  <a:cubicBezTo>
                    <a:pt x="987" y="561"/>
                    <a:pt x="970" y="565"/>
                    <a:pt x="974" y="578"/>
                  </a:cubicBezTo>
                  <a:close/>
                  <a:moveTo>
                    <a:pt x="454" y="564"/>
                  </a:moveTo>
                  <a:cubicBezTo>
                    <a:pt x="451" y="570"/>
                    <a:pt x="461" y="577"/>
                    <a:pt x="466" y="572"/>
                  </a:cubicBezTo>
                  <a:cubicBezTo>
                    <a:pt x="467" y="567"/>
                    <a:pt x="458" y="560"/>
                    <a:pt x="454" y="564"/>
                  </a:cubicBezTo>
                  <a:close/>
                  <a:moveTo>
                    <a:pt x="1030" y="563"/>
                  </a:moveTo>
                  <a:cubicBezTo>
                    <a:pt x="1029" y="573"/>
                    <a:pt x="1026" y="595"/>
                    <a:pt x="1044" y="591"/>
                  </a:cubicBezTo>
                  <a:cubicBezTo>
                    <a:pt x="1044" y="580"/>
                    <a:pt x="1039" y="569"/>
                    <a:pt x="1030" y="563"/>
                  </a:cubicBezTo>
                  <a:close/>
                  <a:moveTo>
                    <a:pt x="1062" y="587"/>
                  </a:moveTo>
                  <a:cubicBezTo>
                    <a:pt x="1070" y="580"/>
                    <a:pt x="1075" y="571"/>
                    <a:pt x="1079" y="561"/>
                  </a:cubicBezTo>
                  <a:cubicBezTo>
                    <a:pt x="1068" y="564"/>
                    <a:pt x="1047" y="576"/>
                    <a:pt x="1062" y="587"/>
                  </a:cubicBezTo>
                  <a:close/>
                  <a:moveTo>
                    <a:pt x="481" y="567"/>
                  </a:moveTo>
                  <a:cubicBezTo>
                    <a:pt x="482" y="572"/>
                    <a:pt x="482" y="578"/>
                    <a:pt x="482" y="583"/>
                  </a:cubicBezTo>
                  <a:cubicBezTo>
                    <a:pt x="484" y="583"/>
                    <a:pt x="489" y="582"/>
                    <a:pt x="491" y="582"/>
                  </a:cubicBezTo>
                  <a:cubicBezTo>
                    <a:pt x="493" y="575"/>
                    <a:pt x="487" y="570"/>
                    <a:pt x="481" y="567"/>
                  </a:cubicBezTo>
                  <a:close/>
                  <a:moveTo>
                    <a:pt x="886" y="571"/>
                  </a:moveTo>
                  <a:cubicBezTo>
                    <a:pt x="882" y="573"/>
                    <a:pt x="879" y="577"/>
                    <a:pt x="878" y="582"/>
                  </a:cubicBezTo>
                  <a:cubicBezTo>
                    <a:pt x="881" y="589"/>
                    <a:pt x="894" y="590"/>
                    <a:pt x="891" y="580"/>
                  </a:cubicBezTo>
                  <a:cubicBezTo>
                    <a:pt x="890" y="577"/>
                    <a:pt x="892" y="566"/>
                    <a:pt x="886" y="571"/>
                  </a:cubicBezTo>
                  <a:close/>
                  <a:moveTo>
                    <a:pt x="1092" y="568"/>
                  </a:moveTo>
                  <a:cubicBezTo>
                    <a:pt x="1090" y="575"/>
                    <a:pt x="1092" y="577"/>
                    <a:pt x="1099" y="575"/>
                  </a:cubicBezTo>
                  <a:cubicBezTo>
                    <a:pt x="1100" y="569"/>
                    <a:pt x="1098" y="566"/>
                    <a:pt x="1092" y="568"/>
                  </a:cubicBezTo>
                  <a:close/>
                  <a:moveTo>
                    <a:pt x="281" y="573"/>
                  </a:moveTo>
                  <a:cubicBezTo>
                    <a:pt x="275" y="574"/>
                    <a:pt x="271" y="584"/>
                    <a:pt x="278" y="585"/>
                  </a:cubicBezTo>
                  <a:cubicBezTo>
                    <a:pt x="286" y="586"/>
                    <a:pt x="291" y="570"/>
                    <a:pt x="281" y="573"/>
                  </a:cubicBezTo>
                  <a:close/>
                  <a:moveTo>
                    <a:pt x="384" y="580"/>
                  </a:moveTo>
                  <a:cubicBezTo>
                    <a:pt x="394" y="584"/>
                    <a:pt x="405" y="591"/>
                    <a:pt x="416" y="589"/>
                  </a:cubicBezTo>
                  <a:cubicBezTo>
                    <a:pt x="410" y="583"/>
                    <a:pt x="404" y="577"/>
                    <a:pt x="396" y="575"/>
                  </a:cubicBezTo>
                  <a:cubicBezTo>
                    <a:pt x="391" y="575"/>
                    <a:pt x="383" y="572"/>
                    <a:pt x="384" y="580"/>
                  </a:cubicBezTo>
                  <a:close/>
                  <a:moveTo>
                    <a:pt x="429" y="576"/>
                  </a:moveTo>
                  <a:cubicBezTo>
                    <a:pt x="422" y="583"/>
                    <a:pt x="421" y="594"/>
                    <a:pt x="422" y="603"/>
                  </a:cubicBezTo>
                  <a:cubicBezTo>
                    <a:pt x="429" y="600"/>
                    <a:pt x="435" y="596"/>
                    <a:pt x="442" y="592"/>
                  </a:cubicBezTo>
                  <a:cubicBezTo>
                    <a:pt x="438" y="587"/>
                    <a:pt x="438" y="576"/>
                    <a:pt x="429" y="576"/>
                  </a:cubicBezTo>
                  <a:close/>
                  <a:moveTo>
                    <a:pt x="449" y="578"/>
                  </a:moveTo>
                  <a:cubicBezTo>
                    <a:pt x="449" y="584"/>
                    <a:pt x="452" y="590"/>
                    <a:pt x="450" y="596"/>
                  </a:cubicBezTo>
                  <a:cubicBezTo>
                    <a:pt x="446" y="602"/>
                    <a:pt x="439" y="605"/>
                    <a:pt x="433" y="610"/>
                  </a:cubicBezTo>
                  <a:cubicBezTo>
                    <a:pt x="440" y="619"/>
                    <a:pt x="438" y="631"/>
                    <a:pt x="438" y="641"/>
                  </a:cubicBezTo>
                  <a:cubicBezTo>
                    <a:pt x="430" y="648"/>
                    <a:pt x="420" y="652"/>
                    <a:pt x="411" y="657"/>
                  </a:cubicBezTo>
                  <a:cubicBezTo>
                    <a:pt x="414" y="661"/>
                    <a:pt x="418" y="665"/>
                    <a:pt x="422" y="668"/>
                  </a:cubicBezTo>
                  <a:cubicBezTo>
                    <a:pt x="432" y="657"/>
                    <a:pt x="445" y="650"/>
                    <a:pt x="458" y="643"/>
                  </a:cubicBezTo>
                  <a:cubicBezTo>
                    <a:pt x="459" y="637"/>
                    <a:pt x="460" y="632"/>
                    <a:pt x="459" y="627"/>
                  </a:cubicBezTo>
                  <a:cubicBezTo>
                    <a:pt x="473" y="614"/>
                    <a:pt x="496" y="609"/>
                    <a:pt x="513" y="619"/>
                  </a:cubicBezTo>
                  <a:cubicBezTo>
                    <a:pt x="524" y="620"/>
                    <a:pt x="513" y="609"/>
                    <a:pt x="512" y="605"/>
                  </a:cubicBezTo>
                  <a:cubicBezTo>
                    <a:pt x="494" y="604"/>
                    <a:pt x="477" y="599"/>
                    <a:pt x="466" y="584"/>
                  </a:cubicBezTo>
                  <a:cubicBezTo>
                    <a:pt x="461" y="582"/>
                    <a:pt x="455" y="580"/>
                    <a:pt x="449" y="578"/>
                  </a:cubicBezTo>
                  <a:close/>
                  <a:moveTo>
                    <a:pt x="753" y="598"/>
                  </a:moveTo>
                  <a:cubicBezTo>
                    <a:pt x="759" y="598"/>
                    <a:pt x="765" y="598"/>
                    <a:pt x="771" y="598"/>
                  </a:cubicBezTo>
                  <a:cubicBezTo>
                    <a:pt x="773" y="591"/>
                    <a:pt x="774" y="584"/>
                    <a:pt x="774" y="577"/>
                  </a:cubicBezTo>
                  <a:cubicBezTo>
                    <a:pt x="764" y="578"/>
                    <a:pt x="751" y="587"/>
                    <a:pt x="753" y="598"/>
                  </a:cubicBezTo>
                  <a:close/>
                  <a:moveTo>
                    <a:pt x="792" y="578"/>
                  </a:moveTo>
                  <a:cubicBezTo>
                    <a:pt x="795" y="583"/>
                    <a:pt x="799" y="587"/>
                    <a:pt x="802" y="592"/>
                  </a:cubicBezTo>
                  <a:cubicBezTo>
                    <a:pt x="802" y="588"/>
                    <a:pt x="802" y="583"/>
                    <a:pt x="802" y="579"/>
                  </a:cubicBezTo>
                  <a:cubicBezTo>
                    <a:pt x="799" y="579"/>
                    <a:pt x="794" y="578"/>
                    <a:pt x="792" y="578"/>
                  </a:cubicBezTo>
                  <a:close/>
                  <a:moveTo>
                    <a:pt x="362" y="583"/>
                  </a:moveTo>
                  <a:cubicBezTo>
                    <a:pt x="362" y="587"/>
                    <a:pt x="366" y="589"/>
                    <a:pt x="369" y="593"/>
                  </a:cubicBezTo>
                  <a:cubicBezTo>
                    <a:pt x="370" y="598"/>
                    <a:pt x="367" y="608"/>
                    <a:pt x="375" y="608"/>
                  </a:cubicBezTo>
                  <a:cubicBezTo>
                    <a:pt x="380" y="604"/>
                    <a:pt x="385" y="599"/>
                    <a:pt x="389" y="594"/>
                  </a:cubicBezTo>
                  <a:cubicBezTo>
                    <a:pt x="380" y="590"/>
                    <a:pt x="373" y="580"/>
                    <a:pt x="362" y="583"/>
                  </a:cubicBezTo>
                  <a:close/>
                  <a:moveTo>
                    <a:pt x="837" y="602"/>
                  </a:moveTo>
                  <a:cubicBezTo>
                    <a:pt x="843" y="602"/>
                    <a:pt x="849" y="602"/>
                    <a:pt x="854" y="601"/>
                  </a:cubicBezTo>
                  <a:cubicBezTo>
                    <a:pt x="861" y="597"/>
                    <a:pt x="860" y="584"/>
                    <a:pt x="852" y="582"/>
                  </a:cubicBezTo>
                  <a:cubicBezTo>
                    <a:pt x="844" y="586"/>
                    <a:pt x="841" y="594"/>
                    <a:pt x="837" y="602"/>
                  </a:cubicBezTo>
                  <a:close/>
                  <a:moveTo>
                    <a:pt x="902" y="577"/>
                  </a:moveTo>
                  <a:cubicBezTo>
                    <a:pt x="901" y="583"/>
                    <a:pt x="899" y="589"/>
                    <a:pt x="897" y="596"/>
                  </a:cubicBezTo>
                  <a:cubicBezTo>
                    <a:pt x="913" y="601"/>
                    <a:pt x="921" y="615"/>
                    <a:pt x="929" y="627"/>
                  </a:cubicBezTo>
                  <a:cubicBezTo>
                    <a:pt x="937" y="621"/>
                    <a:pt x="943" y="613"/>
                    <a:pt x="949" y="605"/>
                  </a:cubicBezTo>
                  <a:cubicBezTo>
                    <a:pt x="942" y="606"/>
                    <a:pt x="934" y="609"/>
                    <a:pt x="927" y="609"/>
                  </a:cubicBezTo>
                  <a:cubicBezTo>
                    <a:pt x="925" y="602"/>
                    <a:pt x="928" y="595"/>
                    <a:pt x="930" y="588"/>
                  </a:cubicBezTo>
                  <a:cubicBezTo>
                    <a:pt x="921" y="592"/>
                    <a:pt x="913" y="592"/>
                    <a:pt x="909" y="582"/>
                  </a:cubicBezTo>
                  <a:cubicBezTo>
                    <a:pt x="907" y="581"/>
                    <a:pt x="904" y="578"/>
                    <a:pt x="902" y="577"/>
                  </a:cubicBezTo>
                  <a:close/>
                  <a:moveTo>
                    <a:pt x="240" y="587"/>
                  </a:moveTo>
                  <a:cubicBezTo>
                    <a:pt x="249" y="599"/>
                    <a:pt x="259" y="612"/>
                    <a:pt x="263" y="628"/>
                  </a:cubicBezTo>
                  <a:cubicBezTo>
                    <a:pt x="262" y="640"/>
                    <a:pt x="245" y="632"/>
                    <a:pt x="239" y="629"/>
                  </a:cubicBezTo>
                  <a:cubicBezTo>
                    <a:pt x="235" y="616"/>
                    <a:pt x="237" y="602"/>
                    <a:pt x="238" y="589"/>
                  </a:cubicBezTo>
                  <a:cubicBezTo>
                    <a:pt x="235" y="589"/>
                    <a:pt x="228" y="590"/>
                    <a:pt x="225" y="590"/>
                  </a:cubicBezTo>
                  <a:cubicBezTo>
                    <a:pt x="227" y="608"/>
                    <a:pt x="232" y="625"/>
                    <a:pt x="231" y="642"/>
                  </a:cubicBezTo>
                  <a:cubicBezTo>
                    <a:pt x="236" y="643"/>
                    <a:pt x="241" y="641"/>
                    <a:pt x="245" y="637"/>
                  </a:cubicBezTo>
                  <a:cubicBezTo>
                    <a:pt x="249" y="640"/>
                    <a:pt x="252" y="643"/>
                    <a:pt x="255" y="646"/>
                  </a:cubicBezTo>
                  <a:cubicBezTo>
                    <a:pt x="261" y="638"/>
                    <a:pt x="270" y="635"/>
                    <a:pt x="280" y="634"/>
                  </a:cubicBezTo>
                  <a:cubicBezTo>
                    <a:pt x="288" y="638"/>
                    <a:pt x="295" y="643"/>
                    <a:pt x="303" y="647"/>
                  </a:cubicBezTo>
                  <a:cubicBezTo>
                    <a:pt x="309" y="640"/>
                    <a:pt x="316" y="634"/>
                    <a:pt x="323" y="628"/>
                  </a:cubicBezTo>
                  <a:cubicBezTo>
                    <a:pt x="310" y="627"/>
                    <a:pt x="298" y="627"/>
                    <a:pt x="285" y="626"/>
                  </a:cubicBezTo>
                  <a:cubicBezTo>
                    <a:pt x="278" y="622"/>
                    <a:pt x="271" y="617"/>
                    <a:pt x="264" y="612"/>
                  </a:cubicBezTo>
                  <a:cubicBezTo>
                    <a:pt x="258" y="604"/>
                    <a:pt x="256" y="594"/>
                    <a:pt x="252" y="585"/>
                  </a:cubicBezTo>
                  <a:cubicBezTo>
                    <a:pt x="249" y="585"/>
                    <a:pt x="243" y="586"/>
                    <a:pt x="240" y="587"/>
                  </a:cubicBezTo>
                  <a:close/>
                  <a:moveTo>
                    <a:pt x="333" y="609"/>
                  </a:moveTo>
                  <a:cubicBezTo>
                    <a:pt x="335" y="609"/>
                    <a:pt x="340" y="610"/>
                    <a:pt x="342" y="610"/>
                  </a:cubicBezTo>
                  <a:cubicBezTo>
                    <a:pt x="347" y="602"/>
                    <a:pt x="354" y="594"/>
                    <a:pt x="350" y="584"/>
                  </a:cubicBezTo>
                  <a:cubicBezTo>
                    <a:pt x="343" y="591"/>
                    <a:pt x="337" y="600"/>
                    <a:pt x="333" y="609"/>
                  </a:cubicBezTo>
                  <a:close/>
                  <a:moveTo>
                    <a:pt x="702" y="592"/>
                  </a:moveTo>
                  <a:cubicBezTo>
                    <a:pt x="701" y="593"/>
                    <a:pt x="700" y="596"/>
                    <a:pt x="700" y="598"/>
                  </a:cubicBezTo>
                  <a:cubicBezTo>
                    <a:pt x="703" y="597"/>
                    <a:pt x="709" y="597"/>
                    <a:pt x="712" y="596"/>
                  </a:cubicBezTo>
                  <a:cubicBezTo>
                    <a:pt x="711" y="603"/>
                    <a:pt x="708" y="608"/>
                    <a:pt x="704" y="613"/>
                  </a:cubicBezTo>
                  <a:cubicBezTo>
                    <a:pt x="703" y="624"/>
                    <a:pt x="703" y="635"/>
                    <a:pt x="703" y="647"/>
                  </a:cubicBezTo>
                  <a:cubicBezTo>
                    <a:pt x="704" y="646"/>
                    <a:pt x="707" y="645"/>
                    <a:pt x="709" y="645"/>
                  </a:cubicBezTo>
                  <a:cubicBezTo>
                    <a:pt x="707" y="633"/>
                    <a:pt x="711" y="621"/>
                    <a:pt x="723" y="617"/>
                  </a:cubicBezTo>
                  <a:cubicBezTo>
                    <a:pt x="720" y="615"/>
                    <a:pt x="717" y="612"/>
                    <a:pt x="714" y="609"/>
                  </a:cubicBezTo>
                  <a:cubicBezTo>
                    <a:pt x="718" y="602"/>
                    <a:pt x="722" y="594"/>
                    <a:pt x="723" y="586"/>
                  </a:cubicBezTo>
                  <a:cubicBezTo>
                    <a:pt x="716" y="588"/>
                    <a:pt x="709" y="590"/>
                    <a:pt x="702" y="592"/>
                  </a:cubicBezTo>
                  <a:close/>
                  <a:moveTo>
                    <a:pt x="813" y="609"/>
                  </a:moveTo>
                  <a:cubicBezTo>
                    <a:pt x="816" y="609"/>
                    <a:pt x="820" y="610"/>
                    <a:pt x="822" y="610"/>
                  </a:cubicBezTo>
                  <a:cubicBezTo>
                    <a:pt x="825" y="601"/>
                    <a:pt x="826" y="593"/>
                    <a:pt x="826" y="584"/>
                  </a:cubicBezTo>
                  <a:cubicBezTo>
                    <a:pt x="819" y="591"/>
                    <a:pt x="814" y="599"/>
                    <a:pt x="813" y="609"/>
                  </a:cubicBezTo>
                  <a:close/>
                  <a:moveTo>
                    <a:pt x="208" y="589"/>
                  </a:moveTo>
                  <a:cubicBezTo>
                    <a:pt x="208" y="602"/>
                    <a:pt x="203" y="627"/>
                    <a:pt x="223" y="628"/>
                  </a:cubicBezTo>
                  <a:cubicBezTo>
                    <a:pt x="220" y="616"/>
                    <a:pt x="218" y="604"/>
                    <a:pt x="217" y="591"/>
                  </a:cubicBezTo>
                  <a:cubicBezTo>
                    <a:pt x="215" y="591"/>
                    <a:pt x="210" y="589"/>
                    <a:pt x="208" y="589"/>
                  </a:cubicBezTo>
                  <a:close/>
                  <a:moveTo>
                    <a:pt x="265" y="594"/>
                  </a:moveTo>
                  <a:cubicBezTo>
                    <a:pt x="263" y="600"/>
                    <a:pt x="265" y="602"/>
                    <a:pt x="270" y="601"/>
                  </a:cubicBezTo>
                  <a:cubicBezTo>
                    <a:pt x="272" y="595"/>
                    <a:pt x="270" y="593"/>
                    <a:pt x="265" y="594"/>
                  </a:cubicBezTo>
                  <a:close/>
                  <a:moveTo>
                    <a:pt x="870" y="591"/>
                  </a:moveTo>
                  <a:cubicBezTo>
                    <a:pt x="869" y="595"/>
                    <a:pt x="867" y="602"/>
                    <a:pt x="866" y="605"/>
                  </a:cubicBezTo>
                  <a:cubicBezTo>
                    <a:pt x="875" y="616"/>
                    <a:pt x="881" y="629"/>
                    <a:pt x="879" y="644"/>
                  </a:cubicBezTo>
                  <a:cubicBezTo>
                    <a:pt x="868" y="659"/>
                    <a:pt x="847" y="676"/>
                    <a:pt x="828" y="667"/>
                  </a:cubicBezTo>
                  <a:cubicBezTo>
                    <a:pt x="829" y="671"/>
                    <a:pt x="830" y="679"/>
                    <a:pt x="831" y="683"/>
                  </a:cubicBezTo>
                  <a:cubicBezTo>
                    <a:pt x="842" y="686"/>
                    <a:pt x="853" y="689"/>
                    <a:pt x="864" y="692"/>
                  </a:cubicBezTo>
                  <a:cubicBezTo>
                    <a:pt x="866" y="672"/>
                    <a:pt x="875" y="651"/>
                    <a:pt x="894" y="641"/>
                  </a:cubicBezTo>
                  <a:cubicBezTo>
                    <a:pt x="896" y="626"/>
                    <a:pt x="898" y="611"/>
                    <a:pt x="890" y="598"/>
                  </a:cubicBezTo>
                  <a:cubicBezTo>
                    <a:pt x="883" y="597"/>
                    <a:pt x="876" y="594"/>
                    <a:pt x="870" y="591"/>
                  </a:cubicBezTo>
                  <a:close/>
                  <a:moveTo>
                    <a:pt x="568" y="638"/>
                  </a:moveTo>
                  <a:cubicBezTo>
                    <a:pt x="587" y="629"/>
                    <a:pt x="576" y="608"/>
                    <a:pt x="569" y="595"/>
                  </a:cubicBezTo>
                  <a:cubicBezTo>
                    <a:pt x="560" y="608"/>
                    <a:pt x="566" y="624"/>
                    <a:pt x="568" y="638"/>
                  </a:cubicBezTo>
                  <a:close/>
                  <a:moveTo>
                    <a:pt x="1000" y="616"/>
                  </a:moveTo>
                  <a:cubicBezTo>
                    <a:pt x="1003" y="618"/>
                    <a:pt x="1005" y="624"/>
                    <a:pt x="1009" y="622"/>
                  </a:cubicBezTo>
                  <a:cubicBezTo>
                    <a:pt x="1011" y="613"/>
                    <a:pt x="1011" y="604"/>
                    <a:pt x="1011" y="595"/>
                  </a:cubicBezTo>
                  <a:cubicBezTo>
                    <a:pt x="1006" y="601"/>
                    <a:pt x="1003" y="609"/>
                    <a:pt x="1000" y="616"/>
                  </a:cubicBezTo>
                  <a:close/>
                  <a:moveTo>
                    <a:pt x="380" y="616"/>
                  </a:moveTo>
                  <a:cubicBezTo>
                    <a:pt x="385" y="620"/>
                    <a:pt x="390" y="625"/>
                    <a:pt x="395" y="629"/>
                  </a:cubicBezTo>
                  <a:cubicBezTo>
                    <a:pt x="395" y="621"/>
                    <a:pt x="395" y="612"/>
                    <a:pt x="395" y="604"/>
                  </a:cubicBezTo>
                  <a:cubicBezTo>
                    <a:pt x="390" y="608"/>
                    <a:pt x="385" y="612"/>
                    <a:pt x="380" y="616"/>
                  </a:cubicBezTo>
                  <a:close/>
                  <a:moveTo>
                    <a:pt x="757" y="608"/>
                  </a:moveTo>
                  <a:cubicBezTo>
                    <a:pt x="759" y="625"/>
                    <a:pt x="748" y="643"/>
                    <a:pt x="730" y="644"/>
                  </a:cubicBezTo>
                  <a:cubicBezTo>
                    <a:pt x="733" y="650"/>
                    <a:pt x="739" y="656"/>
                    <a:pt x="740" y="664"/>
                  </a:cubicBezTo>
                  <a:cubicBezTo>
                    <a:pt x="743" y="675"/>
                    <a:pt x="736" y="685"/>
                    <a:pt x="730" y="694"/>
                  </a:cubicBezTo>
                  <a:cubicBezTo>
                    <a:pt x="720" y="693"/>
                    <a:pt x="708" y="693"/>
                    <a:pt x="700" y="686"/>
                  </a:cubicBezTo>
                  <a:cubicBezTo>
                    <a:pt x="703" y="711"/>
                    <a:pt x="676" y="725"/>
                    <a:pt x="655" y="718"/>
                  </a:cubicBezTo>
                  <a:cubicBezTo>
                    <a:pt x="653" y="721"/>
                    <a:pt x="651" y="725"/>
                    <a:pt x="649" y="729"/>
                  </a:cubicBezTo>
                  <a:cubicBezTo>
                    <a:pt x="640" y="731"/>
                    <a:pt x="632" y="733"/>
                    <a:pt x="623" y="734"/>
                  </a:cubicBezTo>
                  <a:cubicBezTo>
                    <a:pt x="618" y="727"/>
                    <a:pt x="613" y="719"/>
                    <a:pt x="613" y="710"/>
                  </a:cubicBezTo>
                  <a:cubicBezTo>
                    <a:pt x="609" y="709"/>
                    <a:pt x="605" y="709"/>
                    <a:pt x="601" y="709"/>
                  </a:cubicBezTo>
                  <a:cubicBezTo>
                    <a:pt x="596" y="704"/>
                    <a:pt x="591" y="699"/>
                    <a:pt x="586" y="695"/>
                  </a:cubicBezTo>
                  <a:cubicBezTo>
                    <a:pt x="585" y="702"/>
                    <a:pt x="588" y="712"/>
                    <a:pt x="581" y="717"/>
                  </a:cubicBezTo>
                  <a:cubicBezTo>
                    <a:pt x="574" y="724"/>
                    <a:pt x="563" y="725"/>
                    <a:pt x="553" y="726"/>
                  </a:cubicBezTo>
                  <a:cubicBezTo>
                    <a:pt x="555" y="733"/>
                    <a:pt x="555" y="741"/>
                    <a:pt x="555" y="748"/>
                  </a:cubicBezTo>
                  <a:cubicBezTo>
                    <a:pt x="565" y="747"/>
                    <a:pt x="575" y="749"/>
                    <a:pt x="584" y="754"/>
                  </a:cubicBezTo>
                  <a:cubicBezTo>
                    <a:pt x="593" y="755"/>
                    <a:pt x="590" y="744"/>
                    <a:pt x="592" y="739"/>
                  </a:cubicBezTo>
                  <a:cubicBezTo>
                    <a:pt x="596" y="742"/>
                    <a:pt x="600" y="745"/>
                    <a:pt x="605" y="747"/>
                  </a:cubicBezTo>
                  <a:cubicBezTo>
                    <a:pt x="617" y="749"/>
                    <a:pt x="631" y="746"/>
                    <a:pt x="640" y="756"/>
                  </a:cubicBezTo>
                  <a:cubicBezTo>
                    <a:pt x="654" y="769"/>
                    <a:pt x="663" y="786"/>
                    <a:pt x="676" y="801"/>
                  </a:cubicBezTo>
                  <a:cubicBezTo>
                    <a:pt x="667" y="822"/>
                    <a:pt x="691" y="838"/>
                    <a:pt x="687" y="860"/>
                  </a:cubicBezTo>
                  <a:cubicBezTo>
                    <a:pt x="684" y="888"/>
                    <a:pt x="700" y="918"/>
                    <a:pt x="687" y="946"/>
                  </a:cubicBezTo>
                  <a:cubicBezTo>
                    <a:pt x="695" y="949"/>
                    <a:pt x="705" y="954"/>
                    <a:pt x="713" y="948"/>
                  </a:cubicBezTo>
                  <a:cubicBezTo>
                    <a:pt x="720" y="942"/>
                    <a:pt x="729" y="947"/>
                    <a:pt x="737" y="947"/>
                  </a:cubicBezTo>
                  <a:cubicBezTo>
                    <a:pt x="737" y="937"/>
                    <a:pt x="734" y="927"/>
                    <a:pt x="736" y="916"/>
                  </a:cubicBezTo>
                  <a:cubicBezTo>
                    <a:pt x="740" y="893"/>
                    <a:pt x="734" y="869"/>
                    <a:pt x="743" y="847"/>
                  </a:cubicBezTo>
                  <a:cubicBezTo>
                    <a:pt x="751" y="828"/>
                    <a:pt x="754" y="808"/>
                    <a:pt x="763" y="790"/>
                  </a:cubicBezTo>
                  <a:cubicBezTo>
                    <a:pt x="767" y="782"/>
                    <a:pt x="768" y="774"/>
                    <a:pt x="770" y="766"/>
                  </a:cubicBezTo>
                  <a:cubicBezTo>
                    <a:pt x="771" y="756"/>
                    <a:pt x="782" y="750"/>
                    <a:pt x="789" y="744"/>
                  </a:cubicBezTo>
                  <a:cubicBezTo>
                    <a:pt x="787" y="737"/>
                    <a:pt x="785" y="729"/>
                    <a:pt x="787" y="722"/>
                  </a:cubicBezTo>
                  <a:cubicBezTo>
                    <a:pt x="792" y="712"/>
                    <a:pt x="800" y="704"/>
                    <a:pt x="806" y="694"/>
                  </a:cubicBezTo>
                  <a:cubicBezTo>
                    <a:pt x="798" y="697"/>
                    <a:pt x="790" y="700"/>
                    <a:pt x="781" y="703"/>
                  </a:cubicBezTo>
                  <a:cubicBezTo>
                    <a:pt x="771" y="696"/>
                    <a:pt x="777" y="683"/>
                    <a:pt x="778" y="674"/>
                  </a:cubicBezTo>
                  <a:cubicBezTo>
                    <a:pt x="773" y="677"/>
                    <a:pt x="768" y="679"/>
                    <a:pt x="763" y="682"/>
                  </a:cubicBezTo>
                  <a:cubicBezTo>
                    <a:pt x="757" y="678"/>
                    <a:pt x="752" y="673"/>
                    <a:pt x="746" y="668"/>
                  </a:cubicBezTo>
                  <a:cubicBezTo>
                    <a:pt x="747" y="660"/>
                    <a:pt x="744" y="649"/>
                    <a:pt x="750" y="642"/>
                  </a:cubicBezTo>
                  <a:cubicBezTo>
                    <a:pt x="759" y="629"/>
                    <a:pt x="770" y="618"/>
                    <a:pt x="780" y="605"/>
                  </a:cubicBezTo>
                  <a:cubicBezTo>
                    <a:pt x="773" y="606"/>
                    <a:pt x="765" y="607"/>
                    <a:pt x="757" y="608"/>
                  </a:cubicBezTo>
                  <a:close/>
                  <a:moveTo>
                    <a:pt x="797" y="601"/>
                  </a:moveTo>
                  <a:cubicBezTo>
                    <a:pt x="798" y="622"/>
                    <a:pt x="810" y="643"/>
                    <a:pt x="801" y="663"/>
                  </a:cubicBezTo>
                  <a:cubicBezTo>
                    <a:pt x="809" y="664"/>
                    <a:pt x="818" y="665"/>
                    <a:pt x="827" y="666"/>
                  </a:cubicBezTo>
                  <a:cubicBezTo>
                    <a:pt x="823" y="658"/>
                    <a:pt x="819" y="649"/>
                    <a:pt x="821" y="640"/>
                  </a:cubicBezTo>
                  <a:cubicBezTo>
                    <a:pt x="824" y="628"/>
                    <a:pt x="835" y="621"/>
                    <a:pt x="845" y="614"/>
                  </a:cubicBezTo>
                  <a:cubicBezTo>
                    <a:pt x="834" y="603"/>
                    <a:pt x="828" y="623"/>
                    <a:pt x="816" y="620"/>
                  </a:cubicBezTo>
                  <a:cubicBezTo>
                    <a:pt x="805" y="622"/>
                    <a:pt x="805" y="608"/>
                    <a:pt x="803" y="601"/>
                  </a:cubicBezTo>
                  <a:lnTo>
                    <a:pt x="797" y="601"/>
                  </a:lnTo>
                  <a:close/>
                  <a:moveTo>
                    <a:pt x="357" y="604"/>
                  </a:moveTo>
                  <a:cubicBezTo>
                    <a:pt x="354" y="612"/>
                    <a:pt x="349" y="620"/>
                    <a:pt x="340" y="621"/>
                  </a:cubicBezTo>
                  <a:cubicBezTo>
                    <a:pt x="346" y="627"/>
                    <a:pt x="348" y="635"/>
                    <a:pt x="348" y="644"/>
                  </a:cubicBezTo>
                  <a:cubicBezTo>
                    <a:pt x="361" y="636"/>
                    <a:pt x="369" y="615"/>
                    <a:pt x="357" y="604"/>
                  </a:cubicBezTo>
                  <a:close/>
                  <a:moveTo>
                    <a:pt x="678" y="607"/>
                  </a:moveTo>
                  <a:cubicBezTo>
                    <a:pt x="675" y="624"/>
                    <a:pt x="676" y="642"/>
                    <a:pt x="670" y="658"/>
                  </a:cubicBezTo>
                  <a:cubicBezTo>
                    <a:pt x="676" y="657"/>
                    <a:pt x="686" y="660"/>
                    <a:pt x="689" y="652"/>
                  </a:cubicBezTo>
                  <a:cubicBezTo>
                    <a:pt x="691" y="640"/>
                    <a:pt x="690" y="628"/>
                    <a:pt x="690" y="616"/>
                  </a:cubicBezTo>
                  <a:cubicBezTo>
                    <a:pt x="691" y="609"/>
                    <a:pt x="682" y="609"/>
                    <a:pt x="678" y="607"/>
                  </a:cubicBezTo>
                  <a:close/>
                  <a:moveTo>
                    <a:pt x="244" y="614"/>
                  </a:moveTo>
                  <a:cubicBezTo>
                    <a:pt x="240" y="618"/>
                    <a:pt x="246" y="626"/>
                    <a:pt x="252" y="623"/>
                  </a:cubicBezTo>
                  <a:cubicBezTo>
                    <a:pt x="256" y="619"/>
                    <a:pt x="249" y="610"/>
                    <a:pt x="244" y="614"/>
                  </a:cubicBezTo>
                  <a:close/>
                  <a:moveTo>
                    <a:pt x="739" y="613"/>
                  </a:moveTo>
                  <a:cubicBezTo>
                    <a:pt x="736" y="618"/>
                    <a:pt x="732" y="624"/>
                    <a:pt x="729" y="630"/>
                  </a:cubicBezTo>
                  <a:cubicBezTo>
                    <a:pt x="740" y="638"/>
                    <a:pt x="754" y="612"/>
                    <a:pt x="739" y="613"/>
                  </a:cubicBezTo>
                  <a:close/>
                  <a:moveTo>
                    <a:pt x="941" y="632"/>
                  </a:moveTo>
                  <a:cubicBezTo>
                    <a:pt x="942" y="636"/>
                    <a:pt x="944" y="640"/>
                    <a:pt x="945" y="644"/>
                  </a:cubicBezTo>
                  <a:cubicBezTo>
                    <a:pt x="963" y="645"/>
                    <a:pt x="959" y="624"/>
                    <a:pt x="958" y="612"/>
                  </a:cubicBezTo>
                  <a:cubicBezTo>
                    <a:pt x="952" y="619"/>
                    <a:pt x="946" y="625"/>
                    <a:pt x="941" y="632"/>
                  </a:cubicBezTo>
                  <a:close/>
                  <a:moveTo>
                    <a:pt x="524" y="634"/>
                  </a:moveTo>
                  <a:cubicBezTo>
                    <a:pt x="531" y="635"/>
                    <a:pt x="539" y="635"/>
                    <a:pt x="546" y="635"/>
                  </a:cubicBezTo>
                  <a:cubicBezTo>
                    <a:pt x="546" y="628"/>
                    <a:pt x="546" y="621"/>
                    <a:pt x="546" y="615"/>
                  </a:cubicBezTo>
                  <a:cubicBezTo>
                    <a:pt x="536" y="618"/>
                    <a:pt x="527" y="624"/>
                    <a:pt x="524" y="634"/>
                  </a:cubicBezTo>
                  <a:close/>
                  <a:moveTo>
                    <a:pt x="978" y="616"/>
                  </a:moveTo>
                  <a:cubicBezTo>
                    <a:pt x="975" y="621"/>
                    <a:pt x="983" y="628"/>
                    <a:pt x="987" y="623"/>
                  </a:cubicBezTo>
                  <a:cubicBezTo>
                    <a:pt x="991" y="618"/>
                    <a:pt x="982" y="611"/>
                    <a:pt x="978" y="616"/>
                  </a:cubicBezTo>
                  <a:close/>
                  <a:moveTo>
                    <a:pt x="835" y="653"/>
                  </a:moveTo>
                  <a:cubicBezTo>
                    <a:pt x="844" y="659"/>
                    <a:pt x="856" y="650"/>
                    <a:pt x="862" y="642"/>
                  </a:cubicBezTo>
                  <a:cubicBezTo>
                    <a:pt x="869" y="636"/>
                    <a:pt x="863" y="627"/>
                    <a:pt x="860" y="620"/>
                  </a:cubicBezTo>
                  <a:cubicBezTo>
                    <a:pt x="850" y="628"/>
                    <a:pt x="830" y="636"/>
                    <a:pt x="835" y="653"/>
                  </a:cubicBezTo>
                  <a:close/>
                  <a:moveTo>
                    <a:pt x="758" y="656"/>
                  </a:moveTo>
                  <a:cubicBezTo>
                    <a:pt x="761" y="661"/>
                    <a:pt x="765" y="666"/>
                    <a:pt x="769" y="670"/>
                  </a:cubicBezTo>
                  <a:cubicBezTo>
                    <a:pt x="771" y="663"/>
                    <a:pt x="772" y="654"/>
                    <a:pt x="776" y="648"/>
                  </a:cubicBezTo>
                  <a:cubicBezTo>
                    <a:pt x="780" y="642"/>
                    <a:pt x="787" y="646"/>
                    <a:pt x="792" y="647"/>
                  </a:cubicBezTo>
                  <a:cubicBezTo>
                    <a:pt x="790" y="639"/>
                    <a:pt x="787" y="631"/>
                    <a:pt x="785" y="623"/>
                  </a:cubicBezTo>
                  <a:cubicBezTo>
                    <a:pt x="775" y="633"/>
                    <a:pt x="766" y="645"/>
                    <a:pt x="758" y="656"/>
                  </a:cubicBezTo>
                  <a:close/>
                  <a:moveTo>
                    <a:pt x="472" y="633"/>
                  </a:moveTo>
                  <a:cubicBezTo>
                    <a:pt x="473" y="641"/>
                    <a:pt x="479" y="646"/>
                    <a:pt x="484" y="651"/>
                  </a:cubicBezTo>
                  <a:cubicBezTo>
                    <a:pt x="495" y="646"/>
                    <a:pt x="505" y="639"/>
                    <a:pt x="508" y="626"/>
                  </a:cubicBezTo>
                  <a:cubicBezTo>
                    <a:pt x="495" y="627"/>
                    <a:pt x="483" y="628"/>
                    <a:pt x="472" y="633"/>
                  </a:cubicBezTo>
                  <a:close/>
                  <a:moveTo>
                    <a:pt x="927" y="663"/>
                  </a:moveTo>
                  <a:cubicBezTo>
                    <a:pt x="931" y="648"/>
                    <a:pt x="918" y="636"/>
                    <a:pt x="910" y="625"/>
                  </a:cubicBezTo>
                  <a:cubicBezTo>
                    <a:pt x="903" y="639"/>
                    <a:pt x="907" y="665"/>
                    <a:pt x="927" y="663"/>
                  </a:cubicBezTo>
                  <a:close/>
                  <a:moveTo>
                    <a:pt x="332" y="632"/>
                  </a:moveTo>
                  <a:cubicBezTo>
                    <a:pt x="328" y="636"/>
                    <a:pt x="334" y="645"/>
                    <a:pt x="339" y="642"/>
                  </a:cubicBezTo>
                  <a:cubicBezTo>
                    <a:pt x="343" y="638"/>
                    <a:pt x="337" y="629"/>
                    <a:pt x="332" y="632"/>
                  </a:cubicBezTo>
                  <a:close/>
                  <a:moveTo>
                    <a:pt x="214" y="653"/>
                  </a:moveTo>
                  <a:cubicBezTo>
                    <a:pt x="217" y="656"/>
                    <a:pt x="220" y="659"/>
                    <a:pt x="222" y="661"/>
                  </a:cubicBezTo>
                  <a:cubicBezTo>
                    <a:pt x="225" y="662"/>
                    <a:pt x="229" y="662"/>
                    <a:pt x="232" y="662"/>
                  </a:cubicBezTo>
                  <a:cubicBezTo>
                    <a:pt x="230" y="654"/>
                    <a:pt x="228" y="645"/>
                    <a:pt x="220" y="641"/>
                  </a:cubicBezTo>
                  <a:cubicBezTo>
                    <a:pt x="214" y="643"/>
                    <a:pt x="215" y="649"/>
                    <a:pt x="214" y="653"/>
                  </a:cubicBezTo>
                  <a:close/>
                  <a:moveTo>
                    <a:pt x="374" y="640"/>
                  </a:moveTo>
                  <a:cubicBezTo>
                    <a:pt x="370" y="645"/>
                    <a:pt x="377" y="656"/>
                    <a:pt x="382" y="650"/>
                  </a:cubicBezTo>
                  <a:cubicBezTo>
                    <a:pt x="388" y="644"/>
                    <a:pt x="380" y="633"/>
                    <a:pt x="374" y="640"/>
                  </a:cubicBezTo>
                  <a:close/>
                  <a:moveTo>
                    <a:pt x="269" y="646"/>
                  </a:moveTo>
                  <a:cubicBezTo>
                    <a:pt x="264" y="646"/>
                    <a:pt x="260" y="654"/>
                    <a:pt x="264" y="658"/>
                  </a:cubicBezTo>
                  <a:cubicBezTo>
                    <a:pt x="270" y="661"/>
                    <a:pt x="278" y="647"/>
                    <a:pt x="269" y="646"/>
                  </a:cubicBezTo>
                  <a:close/>
                  <a:moveTo>
                    <a:pt x="309" y="659"/>
                  </a:moveTo>
                  <a:cubicBezTo>
                    <a:pt x="319" y="661"/>
                    <a:pt x="324" y="652"/>
                    <a:pt x="325" y="643"/>
                  </a:cubicBezTo>
                  <a:cubicBezTo>
                    <a:pt x="316" y="645"/>
                    <a:pt x="312" y="652"/>
                    <a:pt x="309" y="659"/>
                  </a:cubicBezTo>
                  <a:close/>
                  <a:moveTo>
                    <a:pt x="359" y="646"/>
                  </a:moveTo>
                  <a:cubicBezTo>
                    <a:pt x="357" y="651"/>
                    <a:pt x="355" y="656"/>
                    <a:pt x="354" y="661"/>
                  </a:cubicBezTo>
                  <a:cubicBezTo>
                    <a:pt x="351" y="662"/>
                    <a:pt x="346" y="663"/>
                    <a:pt x="343" y="663"/>
                  </a:cubicBezTo>
                  <a:cubicBezTo>
                    <a:pt x="352" y="668"/>
                    <a:pt x="363" y="663"/>
                    <a:pt x="372" y="661"/>
                  </a:cubicBezTo>
                  <a:cubicBezTo>
                    <a:pt x="370" y="655"/>
                    <a:pt x="368" y="650"/>
                    <a:pt x="365" y="645"/>
                  </a:cubicBezTo>
                  <a:cubicBezTo>
                    <a:pt x="364" y="645"/>
                    <a:pt x="360" y="645"/>
                    <a:pt x="359" y="646"/>
                  </a:cubicBezTo>
                  <a:close/>
                  <a:moveTo>
                    <a:pt x="242" y="648"/>
                  </a:moveTo>
                  <a:cubicBezTo>
                    <a:pt x="243" y="657"/>
                    <a:pt x="244" y="665"/>
                    <a:pt x="246" y="674"/>
                  </a:cubicBezTo>
                  <a:cubicBezTo>
                    <a:pt x="248" y="674"/>
                    <a:pt x="252" y="673"/>
                    <a:pt x="254" y="673"/>
                  </a:cubicBezTo>
                  <a:cubicBezTo>
                    <a:pt x="253" y="664"/>
                    <a:pt x="250" y="654"/>
                    <a:pt x="242" y="648"/>
                  </a:cubicBezTo>
                  <a:close/>
                  <a:moveTo>
                    <a:pt x="290" y="652"/>
                  </a:moveTo>
                  <a:cubicBezTo>
                    <a:pt x="290" y="658"/>
                    <a:pt x="290" y="664"/>
                    <a:pt x="290" y="670"/>
                  </a:cubicBezTo>
                  <a:cubicBezTo>
                    <a:pt x="296" y="672"/>
                    <a:pt x="302" y="674"/>
                    <a:pt x="308" y="675"/>
                  </a:cubicBezTo>
                  <a:cubicBezTo>
                    <a:pt x="307" y="664"/>
                    <a:pt x="301" y="655"/>
                    <a:pt x="290" y="652"/>
                  </a:cubicBezTo>
                  <a:close/>
                  <a:moveTo>
                    <a:pt x="717" y="657"/>
                  </a:moveTo>
                  <a:cubicBezTo>
                    <a:pt x="713" y="662"/>
                    <a:pt x="708" y="668"/>
                    <a:pt x="710" y="674"/>
                  </a:cubicBezTo>
                  <a:cubicBezTo>
                    <a:pt x="713" y="678"/>
                    <a:pt x="717" y="680"/>
                    <a:pt x="721" y="683"/>
                  </a:cubicBezTo>
                  <a:cubicBezTo>
                    <a:pt x="727" y="676"/>
                    <a:pt x="729" y="658"/>
                    <a:pt x="717" y="657"/>
                  </a:cubicBezTo>
                  <a:close/>
                  <a:moveTo>
                    <a:pt x="263" y="668"/>
                  </a:moveTo>
                  <a:cubicBezTo>
                    <a:pt x="262" y="672"/>
                    <a:pt x="262" y="676"/>
                    <a:pt x="261" y="680"/>
                  </a:cubicBezTo>
                  <a:cubicBezTo>
                    <a:pt x="266" y="678"/>
                    <a:pt x="270" y="675"/>
                    <a:pt x="273" y="672"/>
                  </a:cubicBezTo>
                  <a:cubicBezTo>
                    <a:pt x="282" y="682"/>
                    <a:pt x="270" y="692"/>
                    <a:pt x="274" y="703"/>
                  </a:cubicBezTo>
                  <a:cubicBezTo>
                    <a:pt x="284" y="705"/>
                    <a:pt x="281" y="688"/>
                    <a:pt x="288" y="684"/>
                  </a:cubicBezTo>
                  <a:cubicBezTo>
                    <a:pt x="287" y="691"/>
                    <a:pt x="286" y="698"/>
                    <a:pt x="286" y="705"/>
                  </a:cubicBezTo>
                  <a:cubicBezTo>
                    <a:pt x="297" y="701"/>
                    <a:pt x="291" y="689"/>
                    <a:pt x="290" y="680"/>
                  </a:cubicBezTo>
                  <a:cubicBezTo>
                    <a:pt x="287" y="678"/>
                    <a:pt x="285" y="675"/>
                    <a:pt x="282" y="673"/>
                  </a:cubicBezTo>
                  <a:cubicBezTo>
                    <a:pt x="282" y="668"/>
                    <a:pt x="282" y="664"/>
                    <a:pt x="282" y="659"/>
                  </a:cubicBezTo>
                  <a:cubicBezTo>
                    <a:pt x="276" y="663"/>
                    <a:pt x="270" y="667"/>
                    <a:pt x="263" y="668"/>
                  </a:cubicBezTo>
                  <a:close/>
                  <a:moveTo>
                    <a:pt x="432" y="684"/>
                  </a:moveTo>
                  <a:cubicBezTo>
                    <a:pt x="444" y="687"/>
                    <a:pt x="452" y="674"/>
                    <a:pt x="461" y="668"/>
                  </a:cubicBezTo>
                  <a:cubicBezTo>
                    <a:pt x="461" y="666"/>
                    <a:pt x="462" y="663"/>
                    <a:pt x="462" y="661"/>
                  </a:cubicBezTo>
                  <a:cubicBezTo>
                    <a:pt x="449" y="661"/>
                    <a:pt x="434" y="671"/>
                    <a:pt x="432" y="684"/>
                  </a:cubicBezTo>
                  <a:close/>
                  <a:moveTo>
                    <a:pt x="505" y="661"/>
                  </a:moveTo>
                  <a:cubicBezTo>
                    <a:pt x="508" y="677"/>
                    <a:pt x="527" y="682"/>
                    <a:pt x="535" y="694"/>
                  </a:cubicBezTo>
                  <a:cubicBezTo>
                    <a:pt x="537" y="691"/>
                    <a:pt x="541" y="687"/>
                    <a:pt x="537" y="683"/>
                  </a:cubicBezTo>
                  <a:cubicBezTo>
                    <a:pt x="530" y="671"/>
                    <a:pt x="518" y="665"/>
                    <a:pt x="505" y="661"/>
                  </a:cubicBezTo>
                  <a:close/>
                  <a:moveTo>
                    <a:pt x="400" y="663"/>
                  </a:moveTo>
                  <a:cubicBezTo>
                    <a:pt x="397" y="672"/>
                    <a:pt x="397" y="682"/>
                    <a:pt x="400" y="692"/>
                  </a:cubicBezTo>
                  <a:cubicBezTo>
                    <a:pt x="404" y="688"/>
                    <a:pt x="408" y="684"/>
                    <a:pt x="411" y="680"/>
                  </a:cubicBezTo>
                  <a:cubicBezTo>
                    <a:pt x="413" y="672"/>
                    <a:pt x="406" y="666"/>
                    <a:pt x="400" y="663"/>
                  </a:cubicBezTo>
                  <a:close/>
                  <a:moveTo>
                    <a:pt x="474" y="662"/>
                  </a:moveTo>
                  <a:cubicBezTo>
                    <a:pt x="486" y="673"/>
                    <a:pt x="478" y="686"/>
                    <a:pt x="477" y="699"/>
                  </a:cubicBezTo>
                  <a:cubicBezTo>
                    <a:pt x="487" y="696"/>
                    <a:pt x="496" y="692"/>
                    <a:pt x="505" y="688"/>
                  </a:cubicBezTo>
                  <a:cubicBezTo>
                    <a:pt x="499" y="682"/>
                    <a:pt x="494" y="674"/>
                    <a:pt x="490" y="666"/>
                  </a:cubicBezTo>
                  <a:cubicBezTo>
                    <a:pt x="485" y="664"/>
                    <a:pt x="480" y="663"/>
                    <a:pt x="474" y="662"/>
                  </a:cubicBezTo>
                  <a:close/>
                  <a:moveTo>
                    <a:pt x="359" y="674"/>
                  </a:moveTo>
                  <a:cubicBezTo>
                    <a:pt x="368" y="682"/>
                    <a:pt x="384" y="682"/>
                    <a:pt x="391" y="671"/>
                  </a:cubicBezTo>
                  <a:cubicBezTo>
                    <a:pt x="380" y="670"/>
                    <a:pt x="370" y="672"/>
                    <a:pt x="359" y="674"/>
                  </a:cubicBezTo>
                  <a:close/>
                  <a:moveTo>
                    <a:pt x="334" y="674"/>
                  </a:moveTo>
                  <a:cubicBezTo>
                    <a:pt x="338" y="682"/>
                    <a:pt x="337" y="694"/>
                    <a:pt x="348" y="698"/>
                  </a:cubicBezTo>
                  <a:cubicBezTo>
                    <a:pt x="346" y="693"/>
                    <a:pt x="345" y="689"/>
                    <a:pt x="343" y="684"/>
                  </a:cubicBezTo>
                  <a:cubicBezTo>
                    <a:pt x="344" y="682"/>
                    <a:pt x="346" y="678"/>
                    <a:pt x="347" y="676"/>
                  </a:cubicBezTo>
                  <a:cubicBezTo>
                    <a:pt x="343" y="675"/>
                    <a:pt x="338" y="675"/>
                    <a:pt x="334" y="674"/>
                  </a:cubicBezTo>
                  <a:close/>
                  <a:moveTo>
                    <a:pt x="881" y="678"/>
                  </a:moveTo>
                  <a:cubicBezTo>
                    <a:pt x="876" y="690"/>
                    <a:pt x="875" y="704"/>
                    <a:pt x="885" y="713"/>
                  </a:cubicBezTo>
                  <a:cubicBezTo>
                    <a:pt x="889" y="701"/>
                    <a:pt x="887" y="688"/>
                    <a:pt x="887" y="676"/>
                  </a:cubicBezTo>
                  <a:cubicBezTo>
                    <a:pt x="885" y="676"/>
                    <a:pt x="882" y="677"/>
                    <a:pt x="881" y="678"/>
                  </a:cubicBezTo>
                  <a:close/>
                  <a:moveTo>
                    <a:pt x="596" y="681"/>
                  </a:moveTo>
                  <a:cubicBezTo>
                    <a:pt x="600" y="687"/>
                    <a:pt x="605" y="693"/>
                    <a:pt x="611" y="696"/>
                  </a:cubicBezTo>
                  <a:cubicBezTo>
                    <a:pt x="609" y="689"/>
                    <a:pt x="606" y="676"/>
                    <a:pt x="596" y="681"/>
                  </a:cubicBezTo>
                  <a:close/>
                  <a:moveTo>
                    <a:pt x="661" y="707"/>
                  </a:moveTo>
                  <a:cubicBezTo>
                    <a:pt x="670" y="705"/>
                    <a:pt x="680" y="704"/>
                    <a:pt x="685" y="696"/>
                  </a:cubicBezTo>
                  <a:cubicBezTo>
                    <a:pt x="684" y="690"/>
                    <a:pt x="682" y="684"/>
                    <a:pt x="681" y="677"/>
                  </a:cubicBezTo>
                  <a:cubicBezTo>
                    <a:pt x="667" y="680"/>
                    <a:pt x="659" y="694"/>
                    <a:pt x="661" y="707"/>
                  </a:cubicBezTo>
                  <a:close/>
                  <a:moveTo>
                    <a:pt x="458" y="708"/>
                  </a:moveTo>
                  <a:cubicBezTo>
                    <a:pt x="460" y="707"/>
                    <a:pt x="465" y="707"/>
                    <a:pt x="467" y="706"/>
                  </a:cubicBezTo>
                  <a:cubicBezTo>
                    <a:pt x="465" y="699"/>
                    <a:pt x="463" y="691"/>
                    <a:pt x="461" y="684"/>
                  </a:cubicBezTo>
                  <a:cubicBezTo>
                    <a:pt x="455" y="691"/>
                    <a:pt x="459" y="700"/>
                    <a:pt x="458" y="708"/>
                  </a:cubicBezTo>
                  <a:close/>
                  <a:moveTo>
                    <a:pt x="566" y="684"/>
                  </a:moveTo>
                  <a:cubicBezTo>
                    <a:pt x="555" y="689"/>
                    <a:pt x="543" y="700"/>
                    <a:pt x="546" y="714"/>
                  </a:cubicBezTo>
                  <a:cubicBezTo>
                    <a:pt x="555" y="712"/>
                    <a:pt x="573" y="714"/>
                    <a:pt x="571" y="700"/>
                  </a:cubicBezTo>
                  <a:cubicBezTo>
                    <a:pt x="570" y="695"/>
                    <a:pt x="572" y="685"/>
                    <a:pt x="566" y="684"/>
                  </a:cubicBezTo>
                  <a:close/>
                  <a:moveTo>
                    <a:pt x="311" y="695"/>
                  </a:moveTo>
                  <a:cubicBezTo>
                    <a:pt x="313" y="701"/>
                    <a:pt x="317" y="704"/>
                    <a:pt x="322" y="708"/>
                  </a:cubicBezTo>
                  <a:cubicBezTo>
                    <a:pt x="321" y="702"/>
                    <a:pt x="321" y="696"/>
                    <a:pt x="320" y="689"/>
                  </a:cubicBezTo>
                  <a:cubicBezTo>
                    <a:pt x="317" y="691"/>
                    <a:pt x="313" y="691"/>
                    <a:pt x="311" y="695"/>
                  </a:cubicBezTo>
                  <a:close/>
                  <a:moveTo>
                    <a:pt x="639" y="685"/>
                  </a:moveTo>
                  <a:cubicBezTo>
                    <a:pt x="633" y="695"/>
                    <a:pt x="627" y="706"/>
                    <a:pt x="628" y="719"/>
                  </a:cubicBezTo>
                  <a:cubicBezTo>
                    <a:pt x="631" y="719"/>
                    <a:pt x="636" y="718"/>
                    <a:pt x="639" y="718"/>
                  </a:cubicBezTo>
                  <a:cubicBezTo>
                    <a:pt x="641" y="707"/>
                    <a:pt x="643" y="695"/>
                    <a:pt x="639" y="685"/>
                  </a:cubicBezTo>
                  <a:close/>
                  <a:moveTo>
                    <a:pt x="235" y="700"/>
                  </a:moveTo>
                  <a:cubicBezTo>
                    <a:pt x="237" y="705"/>
                    <a:pt x="241" y="709"/>
                    <a:pt x="246" y="711"/>
                  </a:cubicBezTo>
                  <a:cubicBezTo>
                    <a:pt x="245" y="707"/>
                    <a:pt x="249" y="701"/>
                    <a:pt x="244" y="698"/>
                  </a:cubicBezTo>
                  <a:cubicBezTo>
                    <a:pt x="242" y="698"/>
                    <a:pt x="237" y="699"/>
                    <a:pt x="235" y="700"/>
                  </a:cubicBezTo>
                  <a:close/>
                  <a:moveTo>
                    <a:pt x="437" y="721"/>
                  </a:moveTo>
                  <a:cubicBezTo>
                    <a:pt x="444" y="715"/>
                    <a:pt x="450" y="706"/>
                    <a:pt x="451" y="697"/>
                  </a:cubicBezTo>
                  <a:cubicBezTo>
                    <a:pt x="439" y="698"/>
                    <a:pt x="436" y="711"/>
                    <a:pt x="437" y="721"/>
                  </a:cubicBezTo>
                  <a:close/>
                  <a:moveTo>
                    <a:pt x="359" y="723"/>
                  </a:moveTo>
                  <a:cubicBezTo>
                    <a:pt x="362" y="720"/>
                    <a:pt x="365" y="716"/>
                    <a:pt x="368" y="712"/>
                  </a:cubicBezTo>
                  <a:cubicBezTo>
                    <a:pt x="365" y="708"/>
                    <a:pt x="362" y="704"/>
                    <a:pt x="359" y="700"/>
                  </a:cubicBezTo>
                  <a:cubicBezTo>
                    <a:pt x="353" y="707"/>
                    <a:pt x="356" y="716"/>
                    <a:pt x="359" y="723"/>
                  </a:cubicBezTo>
                  <a:close/>
                  <a:moveTo>
                    <a:pt x="417" y="700"/>
                  </a:moveTo>
                  <a:cubicBezTo>
                    <a:pt x="409" y="703"/>
                    <a:pt x="416" y="714"/>
                    <a:pt x="423" y="709"/>
                  </a:cubicBezTo>
                  <a:cubicBezTo>
                    <a:pt x="431" y="705"/>
                    <a:pt x="424" y="694"/>
                    <a:pt x="417" y="700"/>
                  </a:cubicBezTo>
                  <a:close/>
                  <a:moveTo>
                    <a:pt x="845" y="703"/>
                  </a:moveTo>
                  <a:cubicBezTo>
                    <a:pt x="847" y="707"/>
                    <a:pt x="849" y="710"/>
                    <a:pt x="851" y="713"/>
                  </a:cubicBezTo>
                  <a:cubicBezTo>
                    <a:pt x="853" y="713"/>
                    <a:pt x="857" y="713"/>
                    <a:pt x="859" y="713"/>
                  </a:cubicBezTo>
                  <a:cubicBezTo>
                    <a:pt x="859" y="705"/>
                    <a:pt x="853" y="701"/>
                    <a:pt x="845" y="703"/>
                  </a:cubicBezTo>
                  <a:close/>
                  <a:moveTo>
                    <a:pt x="255" y="722"/>
                  </a:moveTo>
                  <a:cubicBezTo>
                    <a:pt x="264" y="722"/>
                    <a:pt x="268" y="711"/>
                    <a:pt x="268" y="704"/>
                  </a:cubicBezTo>
                  <a:cubicBezTo>
                    <a:pt x="263" y="709"/>
                    <a:pt x="252" y="713"/>
                    <a:pt x="255" y="722"/>
                  </a:cubicBezTo>
                  <a:close/>
                  <a:moveTo>
                    <a:pt x="338" y="705"/>
                  </a:moveTo>
                  <a:cubicBezTo>
                    <a:pt x="333" y="711"/>
                    <a:pt x="342" y="718"/>
                    <a:pt x="346" y="712"/>
                  </a:cubicBezTo>
                  <a:cubicBezTo>
                    <a:pt x="351" y="706"/>
                    <a:pt x="342" y="698"/>
                    <a:pt x="338" y="705"/>
                  </a:cubicBezTo>
                  <a:close/>
                  <a:moveTo>
                    <a:pt x="801" y="727"/>
                  </a:moveTo>
                  <a:cubicBezTo>
                    <a:pt x="796" y="738"/>
                    <a:pt x="813" y="751"/>
                    <a:pt x="820" y="739"/>
                  </a:cubicBezTo>
                  <a:cubicBezTo>
                    <a:pt x="826" y="728"/>
                    <a:pt x="819" y="715"/>
                    <a:pt x="819" y="704"/>
                  </a:cubicBezTo>
                  <a:cubicBezTo>
                    <a:pt x="812" y="711"/>
                    <a:pt x="805" y="718"/>
                    <a:pt x="801" y="727"/>
                  </a:cubicBezTo>
                  <a:close/>
                  <a:moveTo>
                    <a:pt x="1266" y="738"/>
                  </a:moveTo>
                  <a:cubicBezTo>
                    <a:pt x="1269" y="734"/>
                    <a:pt x="1271" y="731"/>
                    <a:pt x="1274" y="728"/>
                  </a:cubicBezTo>
                  <a:cubicBezTo>
                    <a:pt x="1282" y="734"/>
                    <a:pt x="1289" y="741"/>
                    <a:pt x="1296" y="749"/>
                  </a:cubicBezTo>
                  <a:cubicBezTo>
                    <a:pt x="1287" y="755"/>
                    <a:pt x="1278" y="762"/>
                    <a:pt x="1270" y="768"/>
                  </a:cubicBezTo>
                  <a:cubicBezTo>
                    <a:pt x="1268" y="765"/>
                    <a:pt x="1265" y="759"/>
                    <a:pt x="1263" y="756"/>
                  </a:cubicBezTo>
                  <a:cubicBezTo>
                    <a:pt x="1262" y="771"/>
                    <a:pt x="1257" y="787"/>
                    <a:pt x="1259" y="802"/>
                  </a:cubicBezTo>
                  <a:cubicBezTo>
                    <a:pt x="1267" y="786"/>
                    <a:pt x="1283" y="779"/>
                    <a:pt x="1296" y="769"/>
                  </a:cubicBezTo>
                  <a:cubicBezTo>
                    <a:pt x="1303" y="763"/>
                    <a:pt x="1313" y="767"/>
                    <a:pt x="1321" y="767"/>
                  </a:cubicBezTo>
                  <a:cubicBezTo>
                    <a:pt x="1322" y="772"/>
                    <a:pt x="1324" y="778"/>
                    <a:pt x="1325" y="783"/>
                  </a:cubicBezTo>
                  <a:cubicBezTo>
                    <a:pt x="1330" y="767"/>
                    <a:pt x="1331" y="751"/>
                    <a:pt x="1331" y="734"/>
                  </a:cubicBezTo>
                  <a:cubicBezTo>
                    <a:pt x="1328" y="738"/>
                    <a:pt x="1326" y="743"/>
                    <a:pt x="1324" y="748"/>
                  </a:cubicBezTo>
                  <a:cubicBezTo>
                    <a:pt x="1318" y="747"/>
                    <a:pt x="1311" y="747"/>
                    <a:pt x="1305" y="746"/>
                  </a:cubicBezTo>
                  <a:cubicBezTo>
                    <a:pt x="1294" y="738"/>
                    <a:pt x="1285" y="726"/>
                    <a:pt x="1274" y="716"/>
                  </a:cubicBezTo>
                  <a:cubicBezTo>
                    <a:pt x="1274" y="713"/>
                    <a:pt x="1273" y="707"/>
                    <a:pt x="1273" y="703"/>
                  </a:cubicBezTo>
                  <a:cubicBezTo>
                    <a:pt x="1264" y="713"/>
                    <a:pt x="1267" y="726"/>
                    <a:pt x="1266" y="738"/>
                  </a:cubicBezTo>
                  <a:close/>
                  <a:moveTo>
                    <a:pt x="112" y="703"/>
                  </a:moveTo>
                  <a:cubicBezTo>
                    <a:pt x="111" y="707"/>
                    <a:pt x="110" y="714"/>
                    <a:pt x="109" y="717"/>
                  </a:cubicBezTo>
                  <a:cubicBezTo>
                    <a:pt x="93" y="718"/>
                    <a:pt x="76" y="721"/>
                    <a:pt x="60" y="722"/>
                  </a:cubicBezTo>
                  <a:cubicBezTo>
                    <a:pt x="56" y="719"/>
                    <a:pt x="53" y="715"/>
                    <a:pt x="49" y="711"/>
                  </a:cubicBezTo>
                  <a:cubicBezTo>
                    <a:pt x="52" y="722"/>
                    <a:pt x="48" y="736"/>
                    <a:pt x="56" y="745"/>
                  </a:cubicBezTo>
                  <a:cubicBezTo>
                    <a:pt x="57" y="742"/>
                    <a:pt x="58" y="735"/>
                    <a:pt x="59" y="732"/>
                  </a:cubicBezTo>
                  <a:cubicBezTo>
                    <a:pt x="74" y="728"/>
                    <a:pt x="89" y="727"/>
                    <a:pt x="104" y="725"/>
                  </a:cubicBezTo>
                  <a:cubicBezTo>
                    <a:pt x="89" y="749"/>
                    <a:pt x="72" y="772"/>
                    <a:pt x="58" y="797"/>
                  </a:cubicBezTo>
                  <a:cubicBezTo>
                    <a:pt x="59" y="798"/>
                    <a:pt x="62" y="799"/>
                    <a:pt x="63" y="800"/>
                  </a:cubicBezTo>
                  <a:cubicBezTo>
                    <a:pt x="77" y="799"/>
                    <a:pt x="91" y="797"/>
                    <a:pt x="105" y="796"/>
                  </a:cubicBezTo>
                  <a:cubicBezTo>
                    <a:pt x="98" y="791"/>
                    <a:pt x="89" y="790"/>
                    <a:pt x="80" y="789"/>
                  </a:cubicBezTo>
                  <a:cubicBezTo>
                    <a:pt x="94" y="771"/>
                    <a:pt x="105" y="751"/>
                    <a:pt x="118" y="732"/>
                  </a:cubicBezTo>
                  <a:cubicBezTo>
                    <a:pt x="117" y="723"/>
                    <a:pt x="118" y="712"/>
                    <a:pt x="112" y="703"/>
                  </a:cubicBezTo>
                  <a:close/>
                  <a:moveTo>
                    <a:pt x="215" y="716"/>
                  </a:moveTo>
                  <a:cubicBezTo>
                    <a:pt x="216" y="723"/>
                    <a:pt x="228" y="723"/>
                    <a:pt x="229" y="716"/>
                  </a:cubicBezTo>
                  <a:cubicBezTo>
                    <a:pt x="227" y="711"/>
                    <a:pt x="216" y="710"/>
                    <a:pt x="215" y="716"/>
                  </a:cubicBezTo>
                  <a:close/>
                  <a:moveTo>
                    <a:pt x="273" y="714"/>
                  </a:moveTo>
                  <a:cubicBezTo>
                    <a:pt x="269" y="718"/>
                    <a:pt x="274" y="726"/>
                    <a:pt x="280" y="726"/>
                  </a:cubicBezTo>
                  <a:cubicBezTo>
                    <a:pt x="288" y="723"/>
                    <a:pt x="280" y="708"/>
                    <a:pt x="273" y="714"/>
                  </a:cubicBezTo>
                  <a:close/>
                  <a:moveTo>
                    <a:pt x="232" y="733"/>
                  </a:moveTo>
                  <a:cubicBezTo>
                    <a:pt x="237" y="732"/>
                    <a:pt x="243" y="731"/>
                    <a:pt x="248" y="728"/>
                  </a:cubicBezTo>
                  <a:cubicBezTo>
                    <a:pt x="248" y="713"/>
                    <a:pt x="236" y="727"/>
                    <a:pt x="232" y="733"/>
                  </a:cubicBezTo>
                  <a:close/>
                  <a:moveTo>
                    <a:pt x="257" y="734"/>
                  </a:moveTo>
                  <a:cubicBezTo>
                    <a:pt x="252" y="733"/>
                    <a:pt x="248" y="743"/>
                    <a:pt x="255" y="743"/>
                  </a:cubicBezTo>
                  <a:cubicBezTo>
                    <a:pt x="260" y="743"/>
                    <a:pt x="264" y="733"/>
                    <a:pt x="257" y="734"/>
                  </a:cubicBezTo>
                  <a:close/>
                  <a:moveTo>
                    <a:pt x="268" y="740"/>
                  </a:moveTo>
                  <a:cubicBezTo>
                    <a:pt x="274" y="742"/>
                    <a:pt x="276" y="740"/>
                    <a:pt x="275" y="734"/>
                  </a:cubicBezTo>
                  <a:cubicBezTo>
                    <a:pt x="269" y="732"/>
                    <a:pt x="267" y="735"/>
                    <a:pt x="268" y="740"/>
                  </a:cubicBezTo>
                  <a:close/>
                  <a:moveTo>
                    <a:pt x="531" y="732"/>
                  </a:moveTo>
                  <a:cubicBezTo>
                    <a:pt x="529" y="743"/>
                    <a:pt x="524" y="752"/>
                    <a:pt x="519" y="761"/>
                  </a:cubicBezTo>
                  <a:cubicBezTo>
                    <a:pt x="531" y="761"/>
                    <a:pt x="537" y="749"/>
                    <a:pt x="543" y="740"/>
                  </a:cubicBezTo>
                  <a:cubicBezTo>
                    <a:pt x="539" y="737"/>
                    <a:pt x="535" y="735"/>
                    <a:pt x="531" y="732"/>
                  </a:cubicBezTo>
                  <a:close/>
                  <a:moveTo>
                    <a:pt x="439" y="751"/>
                  </a:moveTo>
                  <a:cubicBezTo>
                    <a:pt x="435" y="763"/>
                    <a:pt x="425" y="773"/>
                    <a:pt x="422" y="786"/>
                  </a:cubicBezTo>
                  <a:cubicBezTo>
                    <a:pt x="423" y="786"/>
                    <a:pt x="426" y="787"/>
                    <a:pt x="428" y="787"/>
                  </a:cubicBezTo>
                  <a:cubicBezTo>
                    <a:pt x="436" y="781"/>
                    <a:pt x="443" y="771"/>
                    <a:pt x="447" y="761"/>
                  </a:cubicBezTo>
                  <a:cubicBezTo>
                    <a:pt x="450" y="755"/>
                    <a:pt x="442" y="754"/>
                    <a:pt x="439" y="751"/>
                  </a:cubicBezTo>
                  <a:close/>
                  <a:moveTo>
                    <a:pt x="461" y="772"/>
                  </a:moveTo>
                  <a:cubicBezTo>
                    <a:pt x="471" y="773"/>
                    <a:pt x="476" y="766"/>
                    <a:pt x="475" y="756"/>
                  </a:cubicBezTo>
                  <a:cubicBezTo>
                    <a:pt x="466" y="756"/>
                    <a:pt x="463" y="764"/>
                    <a:pt x="461" y="772"/>
                  </a:cubicBezTo>
                  <a:close/>
                  <a:moveTo>
                    <a:pt x="349" y="778"/>
                  </a:moveTo>
                  <a:cubicBezTo>
                    <a:pt x="351" y="778"/>
                    <a:pt x="355" y="777"/>
                    <a:pt x="357" y="777"/>
                  </a:cubicBezTo>
                  <a:cubicBezTo>
                    <a:pt x="358" y="773"/>
                    <a:pt x="359" y="768"/>
                    <a:pt x="359" y="764"/>
                  </a:cubicBezTo>
                  <a:cubicBezTo>
                    <a:pt x="351" y="764"/>
                    <a:pt x="350" y="771"/>
                    <a:pt x="349" y="778"/>
                  </a:cubicBezTo>
                  <a:close/>
                  <a:moveTo>
                    <a:pt x="533" y="772"/>
                  </a:moveTo>
                  <a:cubicBezTo>
                    <a:pt x="535" y="777"/>
                    <a:pt x="535" y="777"/>
                    <a:pt x="535" y="777"/>
                  </a:cubicBezTo>
                  <a:cubicBezTo>
                    <a:pt x="531" y="777"/>
                    <a:pt x="526" y="777"/>
                    <a:pt x="521" y="777"/>
                  </a:cubicBezTo>
                  <a:cubicBezTo>
                    <a:pt x="522" y="770"/>
                    <a:pt x="522" y="770"/>
                    <a:pt x="522" y="770"/>
                  </a:cubicBezTo>
                  <a:cubicBezTo>
                    <a:pt x="514" y="773"/>
                    <a:pt x="519" y="781"/>
                    <a:pt x="519" y="787"/>
                  </a:cubicBezTo>
                  <a:cubicBezTo>
                    <a:pt x="523" y="785"/>
                    <a:pt x="526" y="783"/>
                    <a:pt x="530" y="781"/>
                  </a:cubicBezTo>
                  <a:cubicBezTo>
                    <a:pt x="531" y="782"/>
                    <a:pt x="534" y="785"/>
                    <a:pt x="536" y="787"/>
                  </a:cubicBezTo>
                  <a:cubicBezTo>
                    <a:pt x="542" y="780"/>
                    <a:pt x="547" y="772"/>
                    <a:pt x="552" y="764"/>
                  </a:cubicBezTo>
                  <a:cubicBezTo>
                    <a:pt x="546" y="766"/>
                    <a:pt x="539" y="769"/>
                    <a:pt x="533" y="772"/>
                  </a:cubicBezTo>
                  <a:close/>
                  <a:moveTo>
                    <a:pt x="119" y="773"/>
                  </a:moveTo>
                  <a:cubicBezTo>
                    <a:pt x="122" y="784"/>
                    <a:pt x="111" y="794"/>
                    <a:pt x="102" y="783"/>
                  </a:cubicBezTo>
                  <a:cubicBezTo>
                    <a:pt x="104" y="787"/>
                    <a:pt x="105" y="791"/>
                    <a:pt x="107" y="795"/>
                  </a:cubicBezTo>
                  <a:cubicBezTo>
                    <a:pt x="110" y="795"/>
                    <a:pt x="117" y="794"/>
                    <a:pt x="120" y="794"/>
                  </a:cubicBezTo>
                  <a:cubicBezTo>
                    <a:pt x="121" y="797"/>
                    <a:pt x="123" y="804"/>
                    <a:pt x="124" y="808"/>
                  </a:cubicBezTo>
                  <a:cubicBezTo>
                    <a:pt x="128" y="797"/>
                    <a:pt x="125" y="785"/>
                    <a:pt x="125" y="774"/>
                  </a:cubicBezTo>
                  <a:cubicBezTo>
                    <a:pt x="123" y="773"/>
                    <a:pt x="121" y="773"/>
                    <a:pt x="119" y="773"/>
                  </a:cubicBezTo>
                  <a:close/>
                  <a:moveTo>
                    <a:pt x="628" y="783"/>
                  </a:moveTo>
                  <a:cubicBezTo>
                    <a:pt x="628" y="790"/>
                    <a:pt x="635" y="806"/>
                    <a:pt x="643" y="799"/>
                  </a:cubicBezTo>
                  <a:cubicBezTo>
                    <a:pt x="639" y="793"/>
                    <a:pt x="634" y="788"/>
                    <a:pt x="628" y="783"/>
                  </a:cubicBezTo>
                  <a:close/>
                  <a:moveTo>
                    <a:pt x="481" y="821"/>
                  </a:moveTo>
                  <a:cubicBezTo>
                    <a:pt x="486" y="818"/>
                    <a:pt x="491" y="815"/>
                    <a:pt x="495" y="811"/>
                  </a:cubicBezTo>
                  <a:cubicBezTo>
                    <a:pt x="493" y="810"/>
                    <a:pt x="490" y="807"/>
                    <a:pt x="488" y="805"/>
                  </a:cubicBezTo>
                  <a:cubicBezTo>
                    <a:pt x="490" y="798"/>
                    <a:pt x="492" y="791"/>
                    <a:pt x="494" y="784"/>
                  </a:cubicBezTo>
                  <a:cubicBezTo>
                    <a:pt x="476" y="788"/>
                    <a:pt x="482" y="808"/>
                    <a:pt x="481" y="821"/>
                  </a:cubicBezTo>
                  <a:close/>
                  <a:moveTo>
                    <a:pt x="549" y="797"/>
                  </a:moveTo>
                  <a:cubicBezTo>
                    <a:pt x="547" y="803"/>
                    <a:pt x="549" y="805"/>
                    <a:pt x="556" y="803"/>
                  </a:cubicBezTo>
                  <a:cubicBezTo>
                    <a:pt x="558" y="797"/>
                    <a:pt x="556" y="795"/>
                    <a:pt x="549" y="797"/>
                  </a:cubicBezTo>
                  <a:close/>
                  <a:moveTo>
                    <a:pt x="1254" y="810"/>
                  </a:moveTo>
                  <a:cubicBezTo>
                    <a:pt x="1248" y="838"/>
                    <a:pt x="1240" y="865"/>
                    <a:pt x="1229" y="891"/>
                  </a:cubicBezTo>
                  <a:cubicBezTo>
                    <a:pt x="1236" y="894"/>
                    <a:pt x="1242" y="897"/>
                    <a:pt x="1249" y="899"/>
                  </a:cubicBezTo>
                  <a:cubicBezTo>
                    <a:pt x="1247" y="894"/>
                    <a:pt x="1243" y="889"/>
                    <a:pt x="1239" y="884"/>
                  </a:cubicBezTo>
                  <a:cubicBezTo>
                    <a:pt x="1241" y="876"/>
                    <a:pt x="1244" y="868"/>
                    <a:pt x="1246" y="861"/>
                  </a:cubicBezTo>
                  <a:cubicBezTo>
                    <a:pt x="1263" y="867"/>
                    <a:pt x="1281" y="871"/>
                    <a:pt x="1297" y="878"/>
                  </a:cubicBezTo>
                  <a:cubicBezTo>
                    <a:pt x="1297" y="882"/>
                    <a:pt x="1297" y="891"/>
                    <a:pt x="1297" y="895"/>
                  </a:cubicBezTo>
                  <a:cubicBezTo>
                    <a:pt x="1305" y="880"/>
                    <a:pt x="1309" y="862"/>
                    <a:pt x="1313" y="845"/>
                  </a:cubicBezTo>
                  <a:cubicBezTo>
                    <a:pt x="1310" y="850"/>
                    <a:pt x="1306" y="854"/>
                    <a:pt x="1303" y="859"/>
                  </a:cubicBezTo>
                  <a:cubicBezTo>
                    <a:pt x="1285" y="856"/>
                    <a:pt x="1268" y="848"/>
                    <a:pt x="1251" y="844"/>
                  </a:cubicBezTo>
                  <a:cubicBezTo>
                    <a:pt x="1253" y="836"/>
                    <a:pt x="1256" y="828"/>
                    <a:pt x="1259" y="820"/>
                  </a:cubicBezTo>
                  <a:cubicBezTo>
                    <a:pt x="1263" y="819"/>
                    <a:pt x="1271" y="818"/>
                    <a:pt x="1275" y="817"/>
                  </a:cubicBezTo>
                  <a:cubicBezTo>
                    <a:pt x="1268" y="814"/>
                    <a:pt x="1261" y="812"/>
                    <a:pt x="1254" y="810"/>
                  </a:cubicBezTo>
                  <a:close/>
                  <a:moveTo>
                    <a:pt x="552" y="836"/>
                  </a:moveTo>
                  <a:cubicBezTo>
                    <a:pt x="560" y="829"/>
                    <a:pt x="566" y="821"/>
                    <a:pt x="571" y="812"/>
                  </a:cubicBezTo>
                  <a:cubicBezTo>
                    <a:pt x="558" y="810"/>
                    <a:pt x="553" y="825"/>
                    <a:pt x="552" y="836"/>
                  </a:cubicBezTo>
                  <a:close/>
                  <a:moveTo>
                    <a:pt x="64" y="824"/>
                  </a:moveTo>
                  <a:cubicBezTo>
                    <a:pt x="68" y="837"/>
                    <a:pt x="70" y="850"/>
                    <a:pt x="77" y="861"/>
                  </a:cubicBezTo>
                  <a:cubicBezTo>
                    <a:pt x="77" y="857"/>
                    <a:pt x="77" y="849"/>
                    <a:pt x="77" y="844"/>
                  </a:cubicBezTo>
                  <a:cubicBezTo>
                    <a:pt x="83" y="845"/>
                    <a:pt x="90" y="845"/>
                    <a:pt x="97" y="847"/>
                  </a:cubicBezTo>
                  <a:cubicBezTo>
                    <a:pt x="97" y="850"/>
                    <a:pt x="98" y="855"/>
                    <a:pt x="98" y="858"/>
                  </a:cubicBezTo>
                  <a:cubicBezTo>
                    <a:pt x="101" y="860"/>
                    <a:pt x="105" y="862"/>
                    <a:pt x="107" y="863"/>
                  </a:cubicBezTo>
                  <a:cubicBezTo>
                    <a:pt x="106" y="859"/>
                    <a:pt x="105" y="851"/>
                    <a:pt x="104" y="847"/>
                  </a:cubicBezTo>
                  <a:cubicBezTo>
                    <a:pt x="112" y="848"/>
                    <a:pt x="121" y="849"/>
                    <a:pt x="129" y="850"/>
                  </a:cubicBezTo>
                  <a:cubicBezTo>
                    <a:pt x="124" y="856"/>
                    <a:pt x="118" y="861"/>
                    <a:pt x="113" y="867"/>
                  </a:cubicBezTo>
                  <a:cubicBezTo>
                    <a:pt x="109" y="864"/>
                    <a:pt x="106" y="865"/>
                    <a:pt x="102" y="866"/>
                  </a:cubicBezTo>
                  <a:cubicBezTo>
                    <a:pt x="107" y="876"/>
                    <a:pt x="96" y="880"/>
                    <a:pt x="91" y="887"/>
                  </a:cubicBezTo>
                  <a:cubicBezTo>
                    <a:pt x="87" y="882"/>
                    <a:pt x="84" y="878"/>
                    <a:pt x="80" y="874"/>
                  </a:cubicBezTo>
                  <a:cubicBezTo>
                    <a:pt x="83" y="889"/>
                    <a:pt x="88" y="904"/>
                    <a:pt x="93" y="918"/>
                  </a:cubicBezTo>
                  <a:cubicBezTo>
                    <a:pt x="96" y="912"/>
                    <a:pt x="97" y="903"/>
                    <a:pt x="103" y="899"/>
                  </a:cubicBezTo>
                  <a:cubicBezTo>
                    <a:pt x="117" y="886"/>
                    <a:pt x="131" y="872"/>
                    <a:pt x="146" y="859"/>
                  </a:cubicBezTo>
                  <a:cubicBezTo>
                    <a:pt x="144" y="854"/>
                    <a:pt x="143" y="848"/>
                    <a:pt x="140" y="843"/>
                  </a:cubicBezTo>
                  <a:cubicBezTo>
                    <a:pt x="121" y="841"/>
                    <a:pt x="103" y="839"/>
                    <a:pt x="84" y="837"/>
                  </a:cubicBezTo>
                  <a:cubicBezTo>
                    <a:pt x="75" y="836"/>
                    <a:pt x="70" y="829"/>
                    <a:pt x="64" y="824"/>
                  </a:cubicBezTo>
                  <a:close/>
                  <a:moveTo>
                    <a:pt x="517" y="856"/>
                  </a:moveTo>
                  <a:cubicBezTo>
                    <a:pt x="522" y="853"/>
                    <a:pt x="527" y="850"/>
                    <a:pt x="529" y="844"/>
                  </a:cubicBezTo>
                  <a:cubicBezTo>
                    <a:pt x="529" y="837"/>
                    <a:pt x="525" y="830"/>
                    <a:pt x="523" y="823"/>
                  </a:cubicBezTo>
                  <a:cubicBezTo>
                    <a:pt x="509" y="829"/>
                    <a:pt x="515" y="845"/>
                    <a:pt x="517" y="856"/>
                  </a:cubicBezTo>
                  <a:close/>
                  <a:moveTo>
                    <a:pt x="553" y="858"/>
                  </a:moveTo>
                  <a:cubicBezTo>
                    <a:pt x="550" y="863"/>
                    <a:pt x="547" y="869"/>
                    <a:pt x="544" y="875"/>
                  </a:cubicBezTo>
                  <a:cubicBezTo>
                    <a:pt x="554" y="872"/>
                    <a:pt x="564" y="867"/>
                    <a:pt x="571" y="859"/>
                  </a:cubicBezTo>
                  <a:cubicBezTo>
                    <a:pt x="566" y="855"/>
                    <a:pt x="559" y="855"/>
                    <a:pt x="553" y="858"/>
                  </a:cubicBezTo>
                  <a:close/>
                  <a:moveTo>
                    <a:pt x="155" y="899"/>
                  </a:moveTo>
                  <a:cubicBezTo>
                    <a:pt x="155" y="902"/>
                    <a:pt x="155" y="909"/>
                    <a:pt x="154" y="912"/>
                  </a:cubicBezTo>
                  <a:cubicBezTo>
                    <a:pt x="140" y="922"/>
                    <a:pt x="124" y="928"/>
                    <a:pt x="109" y="936"/>
                  </a:cubicBezTo>
                  <a:cubicBezTo>
                    <a:pt x="105" y="933"/>
                    <a:pt x="101" y="930"/>
                    <a:pt x="97" y="928"/>
                  </a:cubicBezTo>
                  <a:cubicBezTo>
                    <a:pt x="101" y="939"/>
                    <a:pt x="107" y="950"/>
                    <a:pt x="114" y="960"/>
                  </a:cubicBezTo>
                  <a:cubicBezTo>
                    <a:pt x="114" y="955"/>
                    <a:pt x="113" y="949"/>
                    <a:pt x="113" y="944"/>
                  </a:cubicBezTo>
                  <a:cubicBezTo>
                    <a:pt x="126" y="937"/>
                    <a:pt x="139" y="930"/>
                    <a:pt x="152" y="924"/>
                  </a:cubicBezTo>
                  <a:cubicBezTo>
                    <a:pt x="148" y="948"/>
                    <a:pt x="141" y="972"/>
                    <a:pt x="136" y="996"/>
                  </a:cubicBezTo>
                  <a:cubicBezTo>
                    <a:pt x="135" y="1000"/>
                    <a:pt x="132" y="1007"/>
                    <a:pt x="139" y="1008"/>
                  </a:cubicBezTo>
                  <a:cubicBezTo>
                    <a:pt x="155" y="1001"/>
                    <a:pt x="170" y="992"/>
                    <a:pt x="185" y="985"/>
                  </a:cubicBezTo>
                  <a:cubicBezTo>
                    <a:pt x="191" y="979"/>
                    <a:pt x="195" y="988"/>
                    <a:pt x="199" y="991"/>
                  </a:cubicBezTo>
                  <a:cubicBezTo>
                    <a:pt x="200" y="991"/>
                    <a:pt x="201" y="990"/>
                    <a:pt x="202" y="990"/>
                  </a:cubicBezTo>
                  <a:cubicBezTo>
                    <a:pt x="196" y="980"/>
                    <a:pt x="193" y="968"/>
                    <a:pt x="185" y="960"/>
                  </a:cubicBezTo>
                  <a:cubicBezTo>
                    <a:pt x="184" y="965"/>
                    <a:pt x="189" y="975"/>
                    <a:pt x="182" y="978"/>
                  </a:cubicBezTo>
                  <a:cubicBezTo>
                    <a:pt x="173" y="983"/>
                    <a:pt x="163" y="988"/>
                    <a:pt x="153" y="992"/>
                  </a:cubicBezTo>
                  <a:cubicBezTo>
                    <a:pt x="157" y="972"/>
                    <a:pt x="163" y="953"/>
                    <a:pt x="167" y="932"/>
                  </a:cubicBezTo>
                  <a:cubicBezTo>
                    <a:pt x="170" y="920"/>
                    <a:pt x="160" y="909"/>
                    <a:pt x="155" y="899"/>
                  </a:cubicBezTo>
                  <a:close/>
                  <a:moveTo>
                    <a:pt x="1206" y="945"/>
                  </a:moveTo>
                  <a:cubicBezTo>
                    <a:pt x="1210" y="942"/>
                    <a:pt x="1215" y="939"/>
                    <a:pt x="1219" y="937"/>
                  </a:cubicBezTo>
                  <a:cubicBezTo>
                    <a:pt x="1236" y="944"/>
                    <a:pt x="1251" y="951"/>
                    <a:pt x="1266" y="959"/>
                  </a:cubicBezTo>
                  <a:cubicBezTo>
                    <a:pt x="1265" y="963"/>
                    <a:pt x="1263" y="966"/>
                    <a:pt x="1262" y="970"/>
                  </a:cubicBezTo>
                  <a:cubicBezTo>
                    <a:pt x="1263" y="970"/>
                    <a:pt x="1267" y="969"/>
                    <a:pt x="1268" y="969"/>
                  </a:cubicBezTo>
                  <a:cubicBezTo>
                    <a:pt x="1273" y="956"/>
                    <a:pt x="1279" y="944"/>
                    <a:pt x="1284" y="931"/>
                  </a:cubicBezTo>
                  <a:cubicBezTo>
                    <a:pt x="1280" y="934"/>
                    <a:pt x="1276" y="937"/>
                    <a:pt x="1272" y="940"/>
                  </a:cubicBezTo>
                  <a:cubicBezTo>
                    <a:pt x="1256" y="935"/>
                    <a:pt x="1241" y="926"/>
                    <a:pt x="1226" y="920"/>
                  </a:cubicBezTo>
                  <a:cubicBezTo>
                    <a:pt x="1226" y="914"/>
                    <a:pt x="1226" y="909"/>
                    <a:pt x="1226" y="903"/>
                  </a:cubicBezTo>
                  <a:cubicBezTo>
                    <a:pt x="1218" y="917"/>
                    <a:pt x="1213" y="931"/>
                    <a:pt x="1206" y="945"/>
                  </a:cubicBezTo>
                  <a:close/>
                  <a:moveTo>
                    <a:pt x="746" y="939"/>
                  </a:moveTo>
                  <a:cubicBezTo>
                    <a:pt x="742" y="944"/>
                    <a:pt x="750" y="953"/>
                    <a:pt x="756" y="948"/>
                  </a:cubicBezTo>
                  <a:cubicBezTo>
                    <a:pt x="761" y="942"/>
                    <a:pt x="751" y="934"/>
                    <a:pt x="746" y="939"/>
                  </a:cubicBezTo>
                  <a:close/>
                  <a:moveTo>
                    <a:pt x="1180" y="1016"/>
                  </a:moveTo>
                  <a:cubicBezTo>
                    <a:pt x="1201" y="1027"/>
                    <a:pt x="1215" y="996"/>
                    <a:pt x="1236" y="1001"/>
                  </a:cubicBezTo>
                  <a:cubicBezTo>
                    <a:pt x="1245" y="1019"/>
                    <a:pt x="1223" y="1033"/>
                    <a:pt x="1207" y="1031"/>
                  </a:cubicBezTo>
                  <a:cubicBezTo>
                    <a:pt x="1212" y="1035"/>
                    <a:pt x="1218" y="1039"/>
                    <a:pt x="1224" y="1042"/>
                  </a:cubicBezTo>
                  <a:cubicBezTo>
                    <a:pt x="1232" y="1029"/>
                    <a:pt x="1244" y="1018"/>
                    <a:pt x="1247" y="1002"/>
                  </a:cubicBezTo>
                  <a:cubicBezTo>
                    <a:pt x="1249" y="994"/>
                    <a:pt x="1244" y="984"/>
                    <a:pt x="1236" y="982"/>
                  </a:cubicBezTo>
                  <a:cubicBezTo>
                    <a:pt x="1216" y="978"/>
                    <a:pt x="1203" y="1004"/>
                    <a:pt x="1183" y="1001"/>
                  </a:cubicBezTo>
                  <a:cubicBezTo>
                    <a:pt x="1179" y="983"/>
                    <a:pt x="1199" y="975"/>
                    <a:pt x="1213" y="973"/>
                  </a:cubicBezTo>
                  <a:cubicBezTo>
                    <a:pt x="1208" y="970"/>
                    <a:pt x="1202" y="967"/>
                    <a:pt x="1197" y="965"/>
                  </a:cubicBezTo>
                  <a:cubicBezTo>
                    <a:pt x="1185" y="979"/>
                    <a:pt x="1165" y="999"/>
                    <a:pt x="1180" y="1016"/>
                  </a:cubicBezTo>
                  <a:close/>
                  <a:moveTo>
                    <a:pt x="170" y="1036"/>
                  </a:moveTo>
                  <a:cubicBezTo>
                    <a:pt x="167" y="1061"/>
                    <a:pt x="187" y="1081"/>
                    <a:pt x="202" y="1099"/>
                  </a:cubicBezTo>
                  <a:cubicBezTo>
                    <a:pt x="209" y="1097"/>
                    <a:pt x="215" y="1094"/>
                    <a:pt x="222" y="1091"/>
                  </a:cubicBezTo>
                  <a:cubicBezTo>
                    <a:pt x="203" y="1090"/>
                    <a:pt x="184" y="1079"/>
                    <a:pt x="181" y="1060"/>
                  </a:cubicBezTo>
                  <a:cubicBezTo>
                    <a:pt x="176" y="1038"/>
                    <a:pt x="203" y="1016"/>
                    <a:pt x="223" y="1029"/>
                  </a:cubicBezTo>
                  <a:cubicBezTo>
                    <a:pt x="239" y="1038"/>
                    <a:pt x="244" y="1058"/>
                    <a:pt x="238" y="1075"/>
                  </a:cubicBezTo>
                  <a:cubicBezTo>
                    <a:pt x="243" y="1071"/>
                    <a:pt x="248" y="1067"/>
                    <a:pt x="253" y="1064"/>
                  </a:cubicBezTo>
                  <a:cubicBezTo>
                    <a:pt x="244" y="1043"/>
                    <a:pt x="231" y="1021"/>
                    <a:pt x="208" y="1013"/>
                  </a:cubicBezTo>
                  <a:cubicBezTo>
                    <a:pt x="192" y="1006"/>
                    <a:pt x="171" y="1017"/>
                    <a:pt x="170" y="1036"/>
                  </a:cubicBezTo>
                  <a:close/>
                  <a:moveTo>
                    <a:pt x="1133" y="1053"/>
                  </a:moveTo>
                  <a:cubicBezTo>
                    <a:pt x="1119" y="1066"/>
                    <a:pt x="1107" y="1082"/>
                    <a:pt x="1096" y="1099"/>
                  </a:cubicBezTo>
                  <a:cubicBezTo>
                    <a:pt x="1101" y="1096"/>
                    <a:pt x="1106" y="1093"/>
                    <a:pt x="1112" y="1092"/>
                  </a:cubicBezTo>
                  <a:cubicBezTo>
                    <a:pt x="1126" y="1102"/>
                    <a:pt x="1139" y="1114"/>
                    <a:pt x="1151" y="1126"/>
                  </a:cubicBezTo>
                  <a:cubicBezTo>
                    <a:pt x="1148" y="1131"/>
                    <a:pt x="1146" y="1136"/>
                    <a:pt x="1144" y="1140"/>
                  </a:cubicBezTo>
                  <a:cubicBezTo>
                    <a:pt x="1156" y="1128"/>
                    <a:pt x="1169" y="1116"/>
                    <a:pt x="1177" y="1101"/>
                  </a:cubicBezTo>
                  <a:cubicBezTo>
                    <a:pt x="1172" y="1104"/>
                    <a:pt x="1168" y="1108"/>
                    <a:pt x="1163" y="1111"/>
                  </a:cubicBezTo>
                  <a:cubicBezTo>
                    <a:pt x="1157" y="1107"/>
                    <a:pt x="1150" y="1101"/>
                    <a:pt x="1144" y="1096"/>
                  </a:cubicBezTo>
                  <a:cubicBezTo>
                    <a:pt x="1136" y="1089"/>
                    <a:pt x="1128" y="1082"/>
                    <a:pt x="1119" y="1075"/>
                  </a:cubicBezTo>
                  <a:cubicBezTo>
                    <a:pt x="1126" y="1066"/>
                    <a:pt x="1139" y="1052"/>
                    <a:pt x="1151" y="1061"/>
                  </a:cubicBezTo>
                  <a:cubicBezTo>
                    <a:pt x="1160" y="1067"/>
                    <a:pt x="1152" y="1079"/>
                    <a:pt x="1153" y="1087"/>
                  </a:cubicBezTo>
                  <a:cubicBezTo>
                    <a:pt x="1164" y="1089"/>
                    <a:pt x="1177" y="1087"/>
                    <a:pt x="1188" y="1085"/>
                  </a:cubicBezTo>
                  <a:cubicBezTo>
                    <a:pt x="1199" y="1080"/>
                    <a:pt x="1207" y="1071"/>
                    <a:pt x="1213" y="1061"/>
                  </a:cubicBezTo>
                  <a:cubicBezTo>
                    <a:pt x="1199" y="1072"/>
                    <a:pt x="1182" y="1071"/>
                    <a:pt x="1165" y="1072"/>
                  </a:cubicBezTo>
                  <a:cubicBezTo>
                    <a:pt x="1166" y="1063"/>
                    <a:pt x="1171" y="1049"/>
                    <a:pt x="1160" y="1045"/>
                  </a:cubicBezTo>
                  <a:cubicBezTo>
                    <a:pt x="1150" y="1039"/>
                    <a:pt x="1140" y="1047"/>
                    <a:pt x="1133" y="1053"/>
                  </a:cubicBezTo>
                  <a:close/>
                  <a:moveTo>
                    <a:pt x="260" y="1068"/>
                  </a:moveTo>
                  <a:cubicBezTo>
                    <a:pt x="262" y="1074"/>
                    <a:pt x="263" y="1079"/>
                    <a:pt x="264" y="1084"/>
                  </a:cubicBezTo>
                  <a:cubicBezTo>
                    <a:pt x="254" y="1097"/>
                    <a:pt x="242" y="1109"/>
                    <a:pt x="229" y="1121"/>
                  </a:cubicBezTo>
                  <a:cubicBezTo>
                    <a:pt x="225" y="1119"/>
                    <a:pt x="220" y="1117"/>
                    <a:pt x="215" y="1116"/>
                  </a:cubicBezTo>
                  <a:cubicBezTo>
                    <a:pt x="227" y="1127"/>
                    <a:pt x="237" y="1139"/>
                    <a:pt x="250" y="1147"/>
                  </a:cubicBezTo>
                  <a:cubicBezTo>
                    <a:pt x="248" y="1142"/>
                    <a:pt x="244" y="1138"/>
                    <a:pt x="245" y="1132"/>
                  </a:cubicBezTo>
                  <a:cubicBezTo>
                    <a:pt x="249" y="1126"/>
                    <a:pt x="254" y="1121"/>
                    <a:pt x="260" y="1115"/>
                  </a:cubicBezTo>
                  <a:cubicBezTo>
                    <a:pt x="270" y="1126"/>
                    <a:pt x="281" y="1135"/>
                    <a:pt x="291" y="1145"/>
                  </a:cubicBezTo>
                  <a:cubicBezTo>
                    <a:pt x="286" y="1152"/>
                    <a:pt x="280" y="1157"/>
                    <a:pt x="273" y="1163"/>
                  </a:cubicBezTo>
                  <a:cubicBezTo>
                    <a:pt x="269" y="1160"/>
                    <a:pt x="265" y="1159"/>
                    <a:pt x="260" y="1157"/>
                  </a:cubicBezTo>
                  <a:cubicBezTo>
                    <a:pt x="271" y="1169"/>
                    <a:pt x="282" y="1180"/>
                    <a:pt x="295" y="1190"/>
                  </a:cubicBezTo>
                  <a:cubicBezTo>
                    <a:pt x="293" y="1185"/>
                    <a:pt x="291" y="1180"/>
                    <a:pt x="289" y="1176"/>
                  </a:cubicBezTo>
                  <a:cubicBezTo>
                    <a:pt x="299" y="1161"/>
                    <a:pt x="312" y="1150"/>
                    <a:pt x="324" y="1137"/>
                  </a:cubicBezTo>
                  <a:cubicBezTo>
                    <a:pt x="328" y="1139"/>
                    <a:pt x="333" y="1141"/>
                    <a:pt x="338" y="1143"/>
                  </a:cubicBezTo>
                  <a:cubicBezTo>
                    <a:pt x="329" y="1131"/>
                    <a:pt x="317" y="1120"/>
                    <a:pt x="304" y="1111"/>
                  </a:cubicBezTo>
                  <a:cubicBezTo>
                    <a:pt x="306" y="1116"/>
                    <a:pt x="308" y="1120"/>
                    <a:pt x="310" y="1125"/>
                  </a:cubicBezTo>
                  <a:cubicBezTo>
                    <a:pt x="305" y="1130"/>
                    <a:pt x="301" y="1135"/>
                    <a:pt x="296" y="1141"/>
                  </a:cubicBezTo>
                  <a:cubicBezTo>
                    <a:pt x="285" y="1131"/>
                    <a:pt x="274" y="1121"/>
                    <a:pt x="263" y="1111"/>
                  </a:cubicBezTo>
                  <a:cubicBezTo>
                    <a:pt x="269" y="1106"/>
                    <a:pt x="274" y="1101"/>
                    <a:pt x="279" y="1095"/>
                  </a:cubicBezTo>
                  <a:cubicBezTo>
                    <a:pt x="284" y="1097"/>
                    <a:pt x="288" y="1099"/>
                    <a:pt x="293" y="1100"/>
                  </a:cubicBezTo>
                  <a:cubicBezTo>
                    <a:pt x="283" y="1089"/>
                    <a:pt x="271" y="1079"/>
                    <a:pt x="260" y="1068"/>
                  </a:cubicBezTo>
                  <a:close/>
                  <a:moveTo>
                    <a:pt x="1028" y="1155"/>
                  </a:moveTo>
                  <a:cubicBezTo>
                    <a:pt x="1032" y="1153"/>
                    <a:pt x="1037" y="1152"/>
                    <a:pt x="1042" y="1150"/>
                  </a:cubicBezTo>
                  <a:cubicBezTo>
                    <a:pt x="1055" y="1162"/>
                    <a:pt x="1066" y="1176"/>
                    <a:pt x="1077" y="1191"/>
                  </a:cubicBezTo>
                  <a:cubicBezTo>
                    <a:pt x="1073" y="1195"/>
                    <a:pt x="1070" y="1200"/>
                    <a:pt x="1067" y="1205"/>
                  </a:cubicBezTo>
                  <a:cubicBezTo>
                    <a:pt x="1089" y="1190"/>
                    <a:pt x="1110" y="1172"/>
                    <a:pt x="1130" y="1154"/>
                  </a:cubicBezTo>
                  <a:cubicBezTo>
                    <a:pt x="1126" y="1149"/>
                    <a:pt x="1122" y="1145"/>
                    <a:pt x="1118" y="1140"/>
                  </a:cubicBezTo>
                  <a:cubicBezTo>
                    <a:pt x="1118" y="1145"/>
                    <a:pt x="1118" y="1151"/>
                    <a:pt x="1118" y="1156"/>
                  </a:cubicBezTo>
                  <a:cubicBezTo>
                    <a:pt x="1110" y="1165"/>
                    <a:pt x="1100" y="1172"/>
                    <a:pt x="1091" y="1179"/>
                  </a:cubicBezTo>
                  <a:cubicBezTo>
                    <a:pt x="1086" y="1173"/>
                    <a:pt x="1080" y="1167"/>
                    <a:pt x="1075" y="1160"/>
                  </a:cubicBezTo>
                  <a:cubicBezTo>
                    <a:pt x="1082" y="1155"/>
                    <a:pt x="1090" y="1149"/>
                    <a:pt x="1097" y="1143"/>
                  </a:cubicBezTo>
                  <a:cubicBezTo>
                    <a:pt x="1101" y="1144"/>
                    <a:pt x="1104" y="1145"/>
                    <a:pt x="1108" y="1146"/>
                  </a:cubicBezTo>
                  <a:cubicBezTo>
                    <a:pt x="1104" y="1139"/>
                    <a:pt x="1100" y="1132"/>
                    <a:pt x="1094" y="1126"/>
                  </a:cubicBezTo>
                  <a:cubicBezTo>
                    <a:pt x="1095" y="1141"/>
                    <a:pt x="1081" y="1147"/>
                    <a:pt x="1072" y="1156"/>
                  </a:cubicBezTo>
                  <a:cubicBezTo>
                    <a:pt x="1067" y="1150"/>
                    <a:pt x="1061" y="1144"/>
                    <a:pt x="1056" y="1139"/>
                  </a:cubicBezTo>
                  <a:cubicBezTo>
                    <a:pt x="1068" y="1129"/>
                    <a:pt x="1079" y="1112"/>
                    <a:pt x="1096" y="1119"/>
                  </a:cubicBezTo>
                  <a:cubicBezTo>
                    <a:pt x="1092" y="1115"/>
                    <a:pt x="1089" y="1110"/>
                    <a:pt x="1084" y="1108"/>
                  </a:cubicBezTo>
                  <a:cubicBezTo>
                    <a:pt x="1065" y="1123"/>
                    <a:pt x="1045" y="1138"/>
                    <a:pt x="1028" y="1155"/>
                  </a:cubicBezTo>
                  <a:close/>
                  <a:moveTo>
                    <a:pt x="992" y="1178"/>
                  </a:moveTo>
                  <a:cubicBezTo>
                    <a:pt x="997" y="1177"/>
                    <a:pt x="1003" y="1176"/>
                    <a:pt x="1008" y="1174"/>
                  </a:cubicBezTo>
                  <a:cubicBezTo>
                    <a:pt x="1009" y="1190"/>
                    <a:pt x="1010" y="1205"/>
                    <a:pt x="1011" y="1221"/>
                  </a:cubicBezTo>
                  <a:cubicBezTo>
                    <a:pt x="997" y="1214"/>
                    <a:pt x="983" y="1206"/>
                    <a:pt x="970" y="1197"/>
                  </a:cubicBezTo>
                  <a:cubicBezTo>
                    <a:pt x="973" y="1193"/>
                    <a:pt x="977" y="1188"/>
                    <a:pt x="981" y="1184"/>
                  </a:cubicBezTo>
                  <a:cubicBezTo>
                    <a:pt x="966" y="1191"/>
                    <a:pt x="947" y="1196"/>
                    <a:pt x="939" y="1211"/>
                  </a:cubicBezTo>
                  <a:cubicBezTo>
                    <a:pt x="941" y="1210"/>
                    <a:pt x="946" y="1207"/>
                    <a:pt x="948" y="1206"/>
                  </a:cubicBezTo>
                  <a:cubicBezTo>
                    <a:pt x="971" y="1216"/>
                    <a:pt x="991" y="1230"/>
                    <a:pt x="1012" y="1241"/>
                  </a:cubicBezTo>
                  <a:cubicBezTo>
                    <a:pt x="1014" y="1241"/>
                    <a:pt x="1017" y="1239"/>
                    <a:pt x="1018" y="1238"/>
                  </a:cubicBezTo>
                  <a:cubicBezTo>
                    <a:pt x="1022" y="1211"/>
                    <a:pt x="1009" y="1182"/>
                    <a:pt x="1024" y="1157"/>
                  </a:cubicBezTo>
                  <a:cubicBezTo>
                    <a:pt x="1013" y="1163"/>
                    <a:pt x="1001" y="1169"/>
                    <a:pt x="992" y="1178"/>
                  </a:cubicBezTo>
                  <a:close/>
                  <a:moveTo>
                    <a:pt x="323" y="1193"/>
                  </a:moveTo>
                  <a:cubicBezTo>
                    <a:pt x="317" y="1197"/>
                    <a:pt x="309" y="1194"/>
                    <a:pt x="303" y="1195"/>
                  </a:cubicBezTo>
                  <a:cubicBezTo>
                    <a:pt x="312" y="1204"/>
                    <a:pt x="323" y="1211"/>
                    <a:pt x="336" y="1216"/>
                  </a:cubicBezTo>
                  <a:cubicBezTo>
                    <a:pt x="332" y="1211"/>
                    <a:pt x="328" y="1207"/>
                    <a:pt x="324" y="1203"/>
                  </a:cubicBezTo>
                  <a:cubicBezTo>
                    <a:pt x="329" y="1199"/>
                    <a:pt x="334" y="1195"/>
                    <a:pt x="340" y="1192"/>
                  </a:cubicBezTo>
                  <a:cubicBezTo>
                    <a:pt x="348" y="1196"/>
                    <a:pt x="356" y="1201"/>
                    <a:pt x="363" y="1206"/>
                  </a:cubicBezTo>
                  <a:cubicBezTo>
                    <a:pt x="364" y="1213"/>
                    <a:pt x="362" y="1220"/>
                    <a:pt x="362" y="1227"/>
                  </a:cubicBezTo>
                  <a:cubicBezTo>
                    <a:pt x="357" y="1225"/>
                    <a:pt x="351" y="1223"/>
                    <a:pt x="346" y="1221"/>
                  </a:cubicBezTo>
                  <a:cubicBezTo>
                    <a:pt x="356" y="1234"/>
                    <a:pt x="372" y="1241"/>
                    <a:pt x="385" y="1249"/>
                  </a:cubicBezTo>
                  <a:cubicBezTo>
                    <a:pt x="383" y="1245"/>
                    <a:pt x="380" y="1240"/>
                    <a:pt x="378" y="1236"/>
                  </a:cubicBezTo>
                  <a:cubicBezTo>
                    <a:pt x="380" y="1214"/>
                    <a:pt x="384" y="1191"/>
                    <a:pt x="386" y="1169"/>
                  </a:cubicBezTo>
                  <a:cubicBezTo>
                    <a:pt x="381" y="1166"/>
                    <a:pt x="377" y="1163"/>
                    <a:pt x="372" y="1160"/>
                  </a:cubicBezTo>
                  <a:cubicBezTo>
                    <a:pt x="356" y="1172"/>
                    <a:pt x="340" y="1182"/>
                    <a:pt x="323" y="1193"/>
                  </a:cubicBezTo>
                  <a:close/>
                  <a:moveTo>
                    <a:pt x="420" y="1194"/>
                  </a:moveTo>
                  <a:cubicBezTo>
                    <a:pt x="422" y="1199"/>
                    <a:pt x="429" y="1205"/>
                    <a:pt x="425" y="1211"/>
                  </a:cubicBezTo>
                  <a:cubicBezTo>
                    <a:pt x="419" y="1225"/>
                    <a:pt x="415" y="1239"/>
                    <a:pt x="407" y="1251"/>
                  </a:cubicBezTo>
                  <a:cubicBezTo>
                    <a:pt x="404" y="1252"/>
                    <a:pt x="397" y="1253"/>
                    <a:pt x="393" y="1254"/>
                  </a:cubicBezTo>
                  <a:cubicBezTo>
                    <a:pt x="404" y="1259"/>
                    <a:pt x="415" y="1266"/>
                    <a:pt x="427" y="1267"/>
                  </a:cubicBezTo>
                  <a:cubicBezTo>
                    <a:pt x="423" y="1263"/>
                    <a:pt x="419" y="1259"/>
                    <a:pt x="416" y="1256"/>
                  </a:cubicBezTo>
                  <a:cubicBezTo>
                    <a:pt x="420" y="1242"/>
                    <a:pt x="426" y="1229"/>
                    <a:pt x="432" y="1216"/>
                  </a:cubicBezTo>
                  <a:cubicBezTo>
                    <a:pt x="450" y="1239"/>
                    <a:pt x="456" y="1270"/>
                    <a:pt x="476" y="1291"/>
                  </a:cubicBezTo>
                  <a:cubicBezTo>
                    <a:pt x="484" y="1272"/>
                    <a:pt x="492" y="1254"/>
                    <a:pt x="499" y="1235"/>
                  </a:cubicBezTo>
                  <a:cubicBezTo>
                    <a:pt x="503" y="1235"/>
                    <a:pt x="511" y="1236"/>
                    <a:pt x="515" y="1236"/>
                  </a:cubicBezTo>
                  <a:cubicBezTo>
                    <a:pt x="505" y="1229"/>
                    <a:pt x="492" y="1224"/>
                    <a:pt x="480" y="1220"/>
                  </a:cubicBezTo>
                  <a:cubicBezTo>
                    <a:pt x="483" y="1224"/>
                    <a:pt x="488" y="1228"/>
                    <a:pt x="491" y="1232"/>
                  </a:cubicBezTo>
                  <a:cubicBezTo>
                    <a:pt x="488" y="1244"/>
                    <a:pt x="483" y="1255"/>
                    <a:pt x="477" y="1266"/>
                  </a:cubicBezTo>
                  <a:cubicBezTo>
                    <a:pt x="466" y="1246"/>
                    <a:pt x="457" y="1225"/>
                    <a:pt x="446" y="1206"/>
                  </a:cubicBezTo>
                  <a:cubicBezTo>
                    <a:pt x="438" y="1200"/>
                    <a:pt x="429" y="1197"/>
                    <a:pt x="420" y="1194"/>
                  </a:cubicBezTo>
                  <a:close/>
                  <a:moveTo>
                    <a:pt x="888" y="1226"/>
                  </a:moveTo>
                  <a:cubicBezTo>
                    <a:pt x="893" y="1227"/>
                    <a:pt x="898" y="1228"/>
                    <a:pt x="903" y="1229"/>
                  </a:cubicBezTo>
                  <a:cubicBezTo>
                    <a:pt x="911" y="1244"/>
                    <a:pt x="916" y="1260"/>
                    <a:pt x="923" y="1276"/>
                  </a:cubicBezTo>
                  <a:cubicBezTo>
                    <a:pt x="919" y="1279"/>
                    <a:pt x="916" y="1283"/>
                    <a:pt x="912" y="1287"/>
                  </a:cubicBezTo>
                  <a:cubicBezTo>
                    <a:pt x="927" y="1281"/>
                    <a:pt x="943" y="1278"/>
                    <a:pt x="955" y="1267"/>
                  </a:cubicBezTo>
                  <a:cubicBezTo>
                    <a:pt x="950" y="1267"/>
                    <a:pt x="945" y="1268"/>
                    <a:pt x="940" y="1269"/>
                  </a:cubicBezTo>
                  <a:cubicBezTo>
                    <a:pt x="932" y="1253"/>
                    <a:pt x="927" y="1237"/>
                    <a:pt x="920" y="1220"/>
                  </a:cubicBezTo>
                  <a:cubicBezTo>
                    <a:pt x="924" y="1217"/>
                    <a:pt x="928" y="1213"/>
                    <a:pt x="932" y="1209"/>
                  </a:cubicBezTo>
                  <a:cubicBezTo>
                    <a:pt x="917" y="1213"/>
                    <a:pt x="903" y="1220"/>
                    <a:pt x="888" y="1226"/>
                  </a:cubicBezTo>
                  <a:close/>
                  <a:moveTo>
                    <a:pt x="846" y="1242"/>
                  </a:moveTo>
                  <a:cubicBezTo>
                    <a:pt x="850" y="1242"/>
                    <a:pt x="857" y="1242"/>
                    <a:pt x="861" y="1241"/>
                  </a:cubicBezTo>
                  <a:cubicBezTo>
                    <a:pt x="865" y="1254"/>
                    <a:pt x="868" y="1267"/>
                    <a:pt x="871" y="1279"/>
                  </a:cubicBezTo>
                  <a:cubicBezTo>
                    <a:pt x="852" y="1270"/>
                    <a:pt x="834" y="1261"/>
                    <a:pt x="816" y="1252"/>
                  </a:cubicBezTo>
                  <a:cubicBezTo>
                    <a:pt x="804" y="1246"/>
                    <a:pt x="791" y="1253"/>
                    <a:pt x="780" y="1256"/>
                  </a:cubicBezTo>
                  <a:cubicBezTo>
                    <a:pt x="784" y="1257"/>
                    <a:pt x="789" y="1258"/>
                    <a:pt x="794" y="1260"/>
                  </a:cubicBezTo>
                  <a:cubicBezTo>
                    <a:pt x="798" y="1276"/>
                    <a:pt x="803" y="1292"/>
                    <a:pt x="806" y="1308"/>
                  </a:cubicBezTo>
                  <a:cubicBezTo>
                    <a:pt x="803" y="1312"/>
                    <a:pt x="799" y="1316"/>
                    <a:pt x="795" y="1320"/>
                  </a:cubicBezTo>
                  <a:cubicBezTo>
                    <a:pt x="807" y="1317"/>
                    <a:pt x="819" y="1315"/>
                    <a:pt x="830" y="1310"/>
                  </a:cubicBezTo>
                  <a:cubicBezTo>
                    <a:pt x="827" y="1310"/>
                    <a:pt x="819" y="1309"/>
                    <a:pt x="815" y="1308"/>
                  </a:cubicBezTo>
                  <a:cubicBezTo>
                    <a:pt x="811" y="1293"/>
                    <a:pt x="807" y="1279"/>
                    <a:pt x="804" y="1264"/>
                  </a:cubicBezTo>
                  <a:cubicBezTo>
                    <a:pt x="831" y="1275"/>
                    <a:pt x="855" y="1293"/>
                    <a:pt x="884" y="1300"/>
                  </a:cubicBezTo>
                  <a:cubicBezTo>
                    <a:pt x="880" y="1280"/>
                    <a:pt x="874" y="1260"/>
                    <a:pt x="869" y="1240"/>
                  </a:cubicBezTo>
                  <a:cubicBezTo>
                    <a:pt x="874" y="1237"/>
                    <a:pt x="878" y="1234"/>
                    <a:pt x="882" y="1231"/>
                  </a:cubicBezTo>
                  <a:cubicBezTo>
                    <a:pt x="870" y="1233"/>
                    <a:pt x="856" y="1234"/>
                    <a:pt x="846" y="1242"/>
                  </a:cubicBezTo>
                  <a:close/>
                  <a:moveTo>
                    <a:pt x="519" y="1256"/>
                  </a:moveTo>
                  <a:cubicBezTo>
                    <a:pt x="508" y="1268"/>
                    <a:pt x="512" y="1289"/>
                    <a:pt x="525" y="1299"/>
                  </a:cubicBezTo>
                  <a:cubicBezTo>
                    <a:pt x="543" y="1312"/>
                    <a:pt x="566" y="1317"/>
                    <a:pt x="588" y="1313"/>
                  </a:cubicBezTo>
                  <a:cubicBezTo>
                    <a:pt x="591" y="1303"/>
                    <a:pt x="592" y="1292"/>
                    <a:pt x="604" y="1289"/>
                  </a:cubicBezTo>
                  <a:cubicBezTo>
                    <a:pt x="589" y="1287"/>
                    <a:pt x="574" y="1281"/>
                    <a:pt x="558" y="1280"/>
                  </a:cubicBezTo>
                  <a:cubicBezTo>
                    <a:pt x="563" y="1285"/>
                    <a:pt x="570" y="1287"/>
                    <a:pt x="576" y="1291"/>
                  </a:cubicBezTo>
                  <a:cubicBezTo>
                    <a:pt x="573" y="1297"/>
                    <a:pt x="574" y="1305"/>
                    <a:pt x="568" y="1309"/>
                  </a:cubicBezTo>
                  <a:cubicBezTo>
                    <a:pt x="554" y="1309"/>
                    <a:pt x="538" y="1302"/>
                    <a:pt x="533" y="1287"/>
                  </a:cubicBezTo>
                  <a:cubicBezTo>
                    <a:pt x="525" y="1269"/>
                    <a:pt x="543" y="1245"/>
                    <a:pt x="564" y="1249"/>
                  </a:cubicBezTo>
                  <a:cubicBezTo>
                    <a:pt x="580" y="1249"/>
                    <a:pt x="590" y="1262"/>
                    <a:pt x="596" y="1276"/>
                  </a:cubicBezTo>
                  <a:cubicBezTo>
                    <a:pt x="598" y="1269"/>
                    <a:pt x="600" y="1262"/>
                    <a:pt x="602" y="1255"/>
                  </a:cubicBezTo>
                  <a:cubicBezTo>
                    <a:pt x="586" y="1253"/>
                    <a:pt x="572" y="1243"/>
                    <a:pt x="556" y="1243"/>
                  </a:cubicBezTo>
                  <a:cubicBezTo>
                    <a:pt x="543" y="1242"/>
                    <a:pt x="528" y="1245"/>
                    <a:pt x="519" y="1256"/>
                  </a:cubicBezTo>
                  <a:close/>
                  <a:moveTo>
                    <a:pt x="739" y="1261"/>
                  </a:moveTo>
                  <a:cubicBezTo>
                    <a:pt x="742" y="1261"/>
                    <a:pt x="750" y="1263"/>
                    <a:pt x="753" y="1264"/>
                  </a:cubicBezTo>
                  <a:cubicBezTo>
                    <a:pt x="755" y="1278"/>
                    <a:pt x="758" y="1293"/>
                    <a:pt x="754" y="1308"/>
                  </a:cubicBezTo>
                  <a:cubicBezTo>
                    <a:pt x="745" y="1321"/>
                    <a:pt x="723" y="1322"/>
                    <a:pt x="711" y="1313"/>
                  </a:cubicBezTo>
                  <a:cubicBezTo>
                    <a:pt x="704" y="1299"/>
                    <a:pt x="707" y="1283"/>
                    <a:pt x="706" y="1268"/>
                  </a:cubicBezTo>
                  <a:cubicBezTo>
                    <a:pt x="709" y="1265"/>
                    <a:pt x="713" y="1262"/>
                    <a:pt x="717" y="1259"/>
                  </a:cubicBezTo>
                  <a:cubicBezTo>
                    <a:pt x="703" y="1259"/>
                    <a:pt x="690" y="1261"/>
                    <a:pt x="677" y="1262"/>
                  </a:cubicBezTo>
                  <a:cubicBezTo>
                    <a:pt x="677" y="1262"/>
                    <a:pt x="677" y="1264"/>
                    <a:pt x="677" y="1265"/>
                  </a:cubicBezTo>
                  <a:cubicBezTo>
                    <a:pt x="684" y="1265"/>
                    <a:pt x="688" y="1269"/>
                    <a:pt x="688" y="1276"/>
                  </a:cubicBezTo>
                  <a:cubicBezTo>
                    <a:pt x="691" y="1291"/>
                    <a:pt x="684" y="1313"/>
                    <a:pt x="701" y="1321"/>
                  </a:cubicBezTo>
                  <a:cubicBezTo>
                    <a:pt x="717" y="1329"/>
                    <a:pt x="738" y="1328"/>
                    <a:pt x="754" y="1318"/>
                  </a:cubicBezTo>
                  <a:cubicBezTo>
                    <a:pt x="772" y="1305"/>
                    <a:pt x="761" y="1281"/>
                    <a:pt x="763" y="1263"/>
                  </a:cubicBezTo>
                  <a:cubicBezTo>
                    <a:pt x="766" y="1263"/>
                    <a:pt x="771" y="1261"/>
                    <a:pt x="774" y="1261"/>
                  </a:cubicBezTo>
                  <a:cubicBezTo>
                    <a:pt x="774" y="1259"/>
                    <a:pt x="774" y="1256"/>
                    <a:pt x="774" y="1255"/>
                  </a:cubicBezTo>
                  <a:cubicBezTo>
                    <a:pt x="762" y="1258"/>
                    <a:pt x="750" y="1255"/>
                    <a:pt x="739" y="12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499" name="Freeform 424"/>
            <p:cNvSpPr/>
            <p:nvPr/>
          </p:nvSpPr>
          <p:spPr bwMode="auto">
            <a:xfrm>
              <a:off x="3809268" y="851839"/>
              <a:ext cx="114597" cy="161691"/>
            </a:xfrm>
            <a:custGeom>
              <a:avLst/>
              <a:gdLst>
                <a:gd name="T0" fmla="*/ 0 w 34"/>
                <a:gd name="T1" fmla="*/ 22 h 48"/>
                <a:gd name="T2" fmla="*/ 33 w 34"/>
                <a:gd name="T3" fmla="*/ 0 h 48"/>
                <a:gd name="T4" fmla="*/ 6 w 34"/>
                <a:gd name="T5" fmla="*/ 48 h 48"/>
                <a:gd name="T6" fmla="*/ 28 w 34"/>
                <a:gd name="T7" fmla="*/ 18 h 48"/>
                <a:gd name="T8" fmla="*/ 0 w 34"/>
                <a:gd name="T9" fmla="*/ 33 h 48"/>
                <a:gd name="T10" fmla="*/ 0 w 34"/>
                <a:gd name="T11" fmla="*/ 2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0" y="22"/>
                  </a:moveTo>
                  <a:cubicBezTo>
                    <a:pt x="10" y="14"/>
                    <a:pt x="21" y="5"/>
                    <a:pt x="33" y="0"/>
                  </a:cubicBezTo>
                  <a:cubicBezTo>
                    <a:pt x="34" y="19"/>
                    <a:pt x="29" y="45"/>
                    <a:pt x="6" y="48"/>
                  </a:cubicBezTo>
                  <a:cubicBezTo>
                    <a:pt x="10" y="36"/>
                    <a:pt x="26" y="32"/>
                    <a:pt x="28" y="18"/>
                  </a:cubicBezTo>
                  <a:cubicBezTo>
                    <a:pt x="16" y="17"/>
                    <a:pt x="9" y="27"/>
                    <a:pt x="0" y="33"/>
                  </a:cubicBezTo>
                  <a:cubicBezTo>
                    <a:pt x="0" y="30"/>
                    <a:pt x="0" y="24"/>
                    <a:pt x="0" y="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425"/>
            <p:cNvSpPr/>
            <p:nvPr/>
          </p:nvSpPr>
          <p:spPr bwMode="auto">
            <a:xfrm>
              <a:off x="3865781" y="1054344"/>
              <a:ext cx="182098" cy="167970"/>
            </a:xfrm>
            <a:custGeom>
              <a:avLst/>
              <a:gdLst>
                <a:gd name="T0" fmla="*/ 0 w 54"/>
                <a:gd name="T1" fmla="*/ 33 h 50"/>
                <a:gd name="T2" fmla="*/ 50 w 54"/>
                <a:gd name="T3" fmla="*/ 2 h 50"/>
                <a:gd name="T4" fmla="*/ 54 w 54"/>
                <a:gd name="T5" fmla="*/ 35 h 50"/>
                <a:gd name="T6" fmla="*/ 41 w 54"/>
                <a:gd name="T7" fmla="*/ 33 h 50"/>
                <a:gd name="T8" fmla="*/ 13 w 54"/>
                <a:gd name="T9" fmla="*/ 50 h 50"/>
                <a:gd name="T10" fmla="*/ 6 w 54"/>
                <a:gd name="T11" fmla="*/ 41 h 50"/>
                <a:gd name="T12" fmla="*/ 41 w 54"/>
                <a:gd name="T13" fmla="*/ 13 h 50"/>
                <a:gd name="T14" fmla="*/ 0 w 54"/>
                <a:gd name="T15" fmla="*/ 3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50">
                  <a:moveTo>
                    <a:pt x="0" y="33"/>
                  </a:moveTo>
                  <a:cubicBezTo>
                    <a:pt x="10" y="16"/>
                    <a:pt x="29" y="0"/>
                    <a:pt x="50" y="2"/>
                  </a:cubicBezTo>
                  <a:cubicBezTo>
                    <a:pt x="53" y="13"/>
                    <a:pt x="54" y="24"/>
                    <a:pt x="54" y="35"/>
                  </a:cubicBezTo>
                  <a:cubicBezTo>
                    <a:pt x="51" y="35"/>
                    <a:pt x="44" y="33"/>
                    <a:pt x="41" y="33"/>
                  </a:cubicBezTo>
                  <a:cubicBezTo>
                    <a:pt x="32" y="39"/>
                    <a:pt x="22" y="45"/>
                    <a:pt x="13" y="50"/>
                  </a:cubicBezTo>
                  <a:cubicBezTo>
                    <a:pt x="11" y="48"/>
                    <a:pt x="7" y="43"/>
                    <a:pt x="6" y="41"/>
                  </a:cubicBezTo>
                  <a:cubicBezTo>
                    <a:pt x="22" y="40"/>
                    <a:pt x="33" y="26"/>
                    <a:pt x="41" y="13"/>
                  </a:cubicBezTo>
                  <a:cubicBezTo>
                    <a:pt x="24" y="11"/>
                    <a:pt x="14" y="26"/>
                    <a:pt x="0" y="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426"/>
            <p:cNvSpPr/>
            <p:nvPr/>
          </p:nvSpPr>
          <p:spPr bwMode="auto">
            <a:xfrm>
              <a:off x="3021222" y="1562963"/>
              <a:ext cx="56513" cy="62792"/>
            </a:xfrm>
            <a:custGeom>
              <a:avLst/>
              <a:gdLst>
                <a:gd name="T0" fmla="*/ 9 w 17"/>
                <a:gd name="T1" fmla="*/ 19 h 19"/>
                <a:gd name="T2" fmla="*/ 16 w 17"/>
                <a:gd name="T3" fmla="*/ 0 h 19"/>
                <a:gd name="T4" fmla="*/ 9 w 17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9">
                  <a:moveTo>
                    <a:pt x="9" y="19"/>
                  </a:moveTo>
                  <a:cubicBezTo>
                    <a:pt x="0" y="14"/>
                    <a:pt x="12" y="5"/>
                    <a:pt x="16" y="0"/>
                  </a:cubicBezTo>
                  <a:cubicBezTo>
                    <a:pt x="15" y="6"/>
                    <a:pt x="17" y="16"/>
                    <a:pt x="9" y="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Freeform 427"/>
            <p:cNvSpPr/>
            <p:nvPr/>
          </p:nvSpPr>
          <p:spPr bwMode="auto">
            <a:xfrm>
              <a:off x="5085526" y="1578661"/>
              <a:ext cx="124016" cy="125585"/>
            </a:xfrm>
            <a:custGeom>
              <a:avLst/>
              <a:gdLst>
                <a:gd name="T0" fmla="*/ 27 w 37"/>
                <a:gd name="T1" fmla="*/ 4 h 37"/>
                <a:gd name="T2" fmla="*/ 37 w 37"/>
                <a:gd name="T3" fmla="*/ 6 h 37"/>
                <a:gd name="T4" fmla="*/ 23 w 37"/>
                <a:gd name="T5" fmla="*/ 35 h 37"/>
                <a:gd name="T6" fmla="*/ 3 w 37"/>
                <a:gd name="T7" fmla="*/ 33 h 37"/>
                <a:gd name="T8" fmla="*/ 0 w 37"/>
                <a:gd name="T9" fmla="*/ 24 h 37"/>
                <a:gd name="T10" fmla="*/ 27 w 37"/>
                <a:gd name="T11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7">
                  <a:moveTo>
                    <a:pt x="27" y="4"/>
                  </a:moveTo>
                  <a:cubicBezTo>
                    <a:pt x="31" y="0"/>
                    <a:pt x="34" y="5"/>
                    <a:pt x="37" y="6"/>
                  </a:cubicBezTo>
                  <a:cubicBezTo>
                    <a:pt x="32" y="16"/>
                    <a:pt x="30" y="27"/>
                    <a:pt x="23" y="35"/>
                  </a:cubicBezTo>
                  <a:cubicBezTo>
                    <a:pt x="16" y="37"/>
                    <a:pt x="9" y="34"/>
                    <a:pt x="3" y="33"/>
                  </a:cubicBezTo>
                  <a:cubicBezTo>
                    <a:pt x="2" y="31"/>
                    <a:pt x="0" y="26"/>
                    <a:pt x="0" y="24"/>
                  </a:cubicBezTo>
                  <a:cubicBezTo>
                    <a:pt x="8" y="16"/>
                    <a:pt x="16" y="8"/>
                    <a:pt x="27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428"/>
            <p:cNvSpPr/>
            <p:nvPr/>
          </p:nvSpPr>
          <p:spPr bwMode="auto">
            <a:xfrm>
              <a:off x="4445043" y="1595930"/>
              <a:ext cx="95759" cy="128725"/>
            </a:xfrm>
            <a:custGeom>
              <a:avLst/>
              <a:gdLst>
                <a:gd name="T0" fmla="*/ 0 w 28"/>
                <a:gd name="T1" fmla="*/ 36 h 38"/>
                <a:gd name="T2" fmla="*/ 28 w 28"/>
                <a:gd name="T3" fmla="*/ 0 h 38"/>
                <a:gd name="T4" fmla="*/ 21 w 28"/>
                <a:gd name="T5" fmla="*/ 35 h 38"/>
                <a:gd name="T6" fmla="*/ 0 w 28"/>
                <a:gd name="T7" fmla="*/ 3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38">
                  <a:moveTo>
                    <a:pt x="0" y="36"/>
                  </a:moveTo>
                  <a:cubicBezTo>
                    <a:pt x="5" y="22"/>
                    <a:pt x="13" y="4"/>
                    <a:pt x="28" y="0"/>
                  </a:cubicBezTo>
                  <a:cubicBezTo>
                    <a:pt x="28" y="12"/>
                    <a:pt x="28" y="25"/>
                    <a:pt x="21" y="35"/>
                  </a:cubicBezTo>
                  <a:cubicBezTo>
                    <a:pt x="14" y="38"/>
                    <a:pt x="7" y="37"/>
                    <a:pt x="0" y="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429"/>
            <p:cNvSpPr>
              <a:spLocks noEditPoints="1"/>
            </p:cNvSpPr>
            <p:nvPr/>
          </p:nvSpPr>
          <p:spPr bwMode="auto">
            <a:xfrm>
              <a:off x="4476439" y="1872216"/>
              <a:ext cx="91049" cy="152272"/>
            </a:xfrm>
            <a:custGeom>
              <a:avLst/>
              <a:gdLst>
                <a:gd name="T0" fmla="*/ 3 w 27"/>
                <a:gd name="T1" fmla="*/ 37 h 45"/>
                <a:gd name="T2" fmla="*/ 8 w 27"/>
                <a:gd name="T3" fmla="*/ 0 h 45"/>
                <a:gd name="T4" fmla="*/ 27 w 27"/>
                <a:gd name="T5" fmla="*/ 44 h 45"/>
                <a:gd name="T6" fmla="*/ 3 w 27"/>
                <a:gd name="T7" fmla="*/ 37 h 45"/>
                <a:gd name="T8" fmla="*/ 10 w 27"/>
                <a:gd name="T9" fmla="*/ 26 h 45"/>
                <a:gd name="T10" fmla="*/ 16 w 27"/>
                <a:gd name="T11" fmla="*/ 33 h 45"/>
                <a:gd name="T12" fmla="*/ 10 w 27"/>
                <a:gd name="T13" fmla="*/ 2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45">
                  <a:moveTo>
                    <a:pt x="3" y="37"/>
                  </a:moveTo>
                  <a:cubicBezTo>
                    <a:pt x="0" y="25"/>
                    <a:pt x="2" y="11"/>
                    <a:pt x="8" y="0"/>
                  </a:cubicBezTo>
                  <a:cubicBezTo>
                    <a:pt x="17" y="13"/>
                    <a:pt x="25" y="28"/>
                    <a:pt x="27" y="44"/>
                  </a:cubicBezTo>
                  <a:cubicBezTo>
                    <a:pt x="19" y="44"/>
                    <a:pt x="9" y="45"/>
                    <a:pt x="3" y="37"/>
                  </a:cubicBezTo>
                  <a:close/>
                  <a:moveTo>
                    <a:pt x="10" y="26"/>
                  </a:moveTo>
                  <a:cubicBezTo>
                    <a:pt x="8" y="32"/>
                    <a:pt x="10" y="35"/>
                    <a:pt x="16" y="33"/>
                  </a:cubicBezTo>
                  <a:cubicBezTo>
                    <a:pt x="18" y="26"/>
                    <a:pt x="16" y="23"/>
                    <a:pt x="1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430"/>
            <p:cNvSpPr>
              <a:spLocks noEditPoints="1"/>
            </p:cNvSpPr>
            <p:nvPr/>
          </p:nvSpPr>
          <p:spPr bwMode="auto">
            <a:xfrm>
              <a:off x="5796651" y="2013499"/>
              <a:ext cx="117736" cy="58084"/>
            </a:xfrm>
            <a:custGeom>
              <a:avLst/>
              <a:gdLst>
                <a:gd name="T0" fmla="*/ 0 w 35"/>
                <a:gd name="T1" fmla="*/ 2 h 17"/>
                <a:gd name="T2" fmla="*/ 24 w 35"/>
                <a:gd name="T3" fmla="*/ 0 h 17"/>
                <a:gd name="T4" fmla="*/ 33 w 35"/>
                <a:gd name="T5" fmla="*/ 16 h 17"/>
                <a:gd name="T6" fmla="*/ 0 w 35"/>
                <a:gd name="T7" fmla="*/ 2 h 17"/>
                <a:gd name="T8" fmla="*/ 20 w 35"/>
                <a:gd name="T9" fmla="*/ 4 h 17"/>
                <a:gd name="T10" fmla="*/ 20 w 35"/>
                <a:gd name="T11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7">
                  <a:moveTo>
                    <a:pt x="0" y="2"/>
                  </a:moveTo>
                  <a:cubicBezTo>
                    <a:pt x="8" y="1"/>
                    <a:pt x="16" y="0"/>
                    <a:pt x="24" y="0"/>
                  </a:cubicBezTo>
                  <a:cubicBezTo>
                    <a:pt x="31" y="2"/>
                    <a:pt x="35" y="9"/>
                    <a:pt x="33" y="16"/>
                  </a:cubicBezTo>
                  <a:cubicBezTo>
                    <a:pt x="21" y="17"/>
                    <a:pt x="9" y="10"/>
                    <a:pt x="0" y="2"/>
                  </a:cubicBezTo>
                  <a:close/>
                  <a:moveTo>
                    <a:pt x="20" y="4"/>
                  </a:moveTo>
                  <a:cubicBezTo>
                    <a:pt x="20" y="4"/>
                    <a:pt x="20" y="4"/>
                    <a:pt x="20" y="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431"/>
            <p:cNvSpPr>
              <a:spLocks noEditPoints="1"/>
            </p:cNvSpPr>
            <p:nvPr/>
          </p:nvSpPr>
          <p:spPr bwMode="auto">
            <a:xfrm>
              <a:off x="4186023" y="2151643"/>
              <a:ext cx="149133" cy="188377"/>
            </a:xfrm>
            <a:custGeom>
              <a:avLst/>
              <a:gdLst>
                <a:gd name="T0" fmla="*/ 0 w 44"/>
                <a:gd name="T1" fmla="*/ 34 h 56"/>
                <a:gd name="T2" fmla="*/ 25 w 44"/>
                <a:gd name="T3" fmla="*/ 0 h 56"/>
                <a:gd name="T4" fmla="*/ 44 w 44"/>
                <a:gd name="T5" fmla="*/ 22 h 56"/>
                <a:gd name="T6" fmla="*/ 28 w 44"/>
                <a:gd name="T7" fmla="*/ 49 h 56"/>
                <a:gd name="T8" fmla="*/ 7 w 44"/>
                <a:gd name="T9" fmla="*/ 49 h 56"/>
                <a:gd name="T10" fmla="*/ 0 w 44"/>
                <a:gd name="T11" fmla="*/ 34 h 56"/>
                <a:gd name="T12" fmla="*/ 17 w 44"/>
                <a:gd name="T13" fmla="*/ 45 h 56"/>
                <a:gd name="T14" fmla="*/ 32 w 44"/>
                <a:gd name="T15" fmla="*/ 22 h 56"/>
                <a:gd name="T16" fmla="*/ 23 w 44"/>
                <a:gd name="T17" fmla="*/ 13 h 56"/>
                <a:gd name="T18" fmla="*/ 17 w 44"/>
                <a:gd name="T19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6">
                  <a:moveTo>
                    <a:pt x="0" y="34"/>
                  </a:moveTo>
                  <a:cubicBezTo>
                    <a:pt x="5" y="21"/>
                    <a:pt x="13" y="8"/>
                    <a:pt x="25" y="0"/>
                  </a:cubicBezTo>
                  <a:cubicBezTo>
                    <a:pt x="33" y="6"/>
                    <a:pt x="40" y="13"/>
                    <a:pt x="44" y="22"/>
                  </a:cubicBezTo>
                  <a:cubicBezTo>
                    <a:pt x="41" y="32"/>
                    <a:pt x="37" y="42"/>
                    <a:pt x="28" y="49"/>
                  </a:cubicBezTo>
                  <a:cubicBezTo>
                    <a:pt x="23" y="56"/>
                    <a:pt x="14" y="50"/>
                    <a:pt x="7" y="49"/>
                  </a:cubicBezTo>
                  <a:cubicBezTo>
                    <a:pt x="5" y="44"/>
                    <a:pt x="2" y="39"/>
                    <a:pt x="0" y="34"/>
                  </a:cubicBezTo>
                  <a:close/>
                  <a:moveTo>
                    <a:pt x="17" y="45"/>
                  </a:moveTo>
                  <a:cubicBezTo>
                    <a:pt x="23" y="39"/>
                    <a:pt x="35" y="33"/>
                    <a:pt x="32" y="22"/>
                  </a:cubicBezTo>
                  <a:cubicBezTo>
                    <a:pt x="32" y="17"/>
                    <a:pt x="26" y="15"/>
                    <a:pt x="23" y="13"/>
                  </a:cubicBezTo>
                  <a:cubicBezTo>
                    <a:pt x="17" y="23"/>
                    <a:pt x="6" y="35"/>
                    <a:pt x="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432"/>
            <p:cNvSpPr>
              <a:spLocks noEditPoints="1"/>
            </p:cNvSpPr>
            <p:nvPr/>
          </p:nvSpPr>
          <p:spPr bwMode="auto">
            <a:xfrm>
              <a:off x="5446583" y="2212865"/>
              <a:ext cx="133435" cy="124016"/>
            </a:xfrm>
            <a:custGeom>
              <a:avLst/>
              <a:gdLst>
                <a:gd name="T0" fmla="*/ 0 w 40"/>
                <a:gd name="T1" fmla="*/ 29 h 37"/>
                <a:gd name="T2" fmla="*/ 40 w 40"/>
                <a:gd name="T3" fmla="*/ 0 h 37"/>
                <a:gd name="T4" fmla="*/ 24 w 40"/>
                <a:gd name="T5" fmla="*/ 33 h 37"/>
                <a:gd name="T6" fmla="*/ 0 w 40"/>
                <a:gd name="T7" fmla="*/ 29 h 37"/>
                <a:gd name="T8" fmla="*/ 21 w 40"/>
                <a:gd name="T9" fmla="*/ 17 h 37"/>
                <a:gd name="T10" fmla="*/ 19 w 40"/>
                <a:gd name="T11" fmla="*/ 26 h 37"/>
                <a:gd name="T12" fmla="*/ 21 w 40"/>
                <a:gd name="T13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37">
                  <a:moveTo>
                    <a:pt x="0" y="29"/>
                  </a:moveTo>
                  <a:cubicBezTo>
                    <a:pt x="10" y="16"/>
                    <a:pt x="23" y="3"/>
                    <a:pt x="40" y="0"/>
                  </a:cubicBezTo>
                  <a:cubicBezTo>
                    <a:pt x="37" y="12"/>
                    <a:pt x="33" y="24"/>
                    <a:pt x="24" y="33"/>
                  </a:cubicBezTo>
                  <a:cubicBezTo>
                    <a:pt x="16" y="37"/>
                    <a:pt x="7" y="30"/>
                    <a:pt x="0" y="29"/>
                  </a:cubicBezTo>
                  <a:close/>
                  <a:moveTo>
                    <a:pt x="21" y="17"/>
                  </a:moveTo>
                  <a:cubicBezTo>
                    <a:pt x="16" y="17"/>
                    <a:pt x="12" y="26"/>
                    <a:pt x="19" y="26"/>
                  </a:cubicBezTo>
                  <a:cubicBezTo>
                    <a:pt x="24" y="27"/>
                    <a:pt x="27" y="17"/>
                    <a:pt x="21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433"/>
            <p:cNvSpPr/>
            <p:nvPr/>
          </p:nvSpPr>
          <p:spPr bwMode="auto">
            <a:xfrm>
              <a:off x="3680543" y="2343160"/>
              <a:ext cx="114597" cy="175819"/>
            </a:xfrm>
            <a:custGeom>
              <a:avLst/>
              <a:gdLst>
                <a:gd name="T0" fmla="*/ 10 w 34"/>
                <a:gd name="T1" fmla="*/ 9 h 52"/>
                <a:gd name="T2" fmla="*/ 22 w 34"/>
                <a:gd name="T3" fmla="*/ 7 h 52"/>
                <a:gd name="T4" fmla="*/ 34 w 34"/>
                <a:gd name="T5" fmla="*/ 38 h 52"/>
                <a:gd name="T6" fmla="*/ 11 w 34"/>
                <a:gd name="T7" fmla="*/ 52 h 52"/>
                <a:gd name="T8" fmla="*/ 10 w 34"/>
                <a:gd name="T9" fmla="*/ 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52">
                  <a:moveTo>
                    <a:pt x="10" y="9"/>
                  </a:moveTo>
                  <a:cubicBezTo>
                    <a:pt x="11" y="3"/>
                    <a:pt x="20" y="0"/>
                    <a:pt x="22" y="7"/>
                  </a:cubicBezTo>
                  <a:cubicBezTo>
                    <a:pt x="28" y="16"/>
                    <a:pt x="31" y="27"/>
                    <a:pt x="34" y="38"/>
                  </a:cubicBezTo>
                  <a:cubicBezTo>
                    <a:pt x="27" y="43"/>
                    <a:pt x="19" y="47"/>
                    <a:pt x="11" y="52"/>
                  </a:cubicBezTo>
                  <a:cubicBezTo>
                    <a:pt x="0" y="40"/>
                    <a:pt x="8" y="23"/>
                    <a:pt x="10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434"/>
            <p:cNvSpPr>
              <a:spLocks noEditPoints="1"/>
            </p:cNvSpPr>
            <p:nvPr/>
          </p:nvSpPr>
          <p:spPr bwMode="auto">
            <a:xfrm>
              <a:off x="5856304" y="2380835"/>
              <a:ext cx="161691" cy="128725"/>
            </a:xfrm>
            <a:custGeom>
              <a:avLst/>
              <a:gdLst>
                <a:gd name="T0" fmla="*/ 0 w 48"/>
                <a:gd name="T1" fmla="*/ 24 h 38"/>
                <a:gd name="T2" fmla="*/ 45 w 48"/>
                <a:gd name="T3" fmla="*/ 4 h 38"/>
                <a:gd name="T4" fmla="*/ 8 w 48"/>
                <a:gd name="T5" fmla="*/ 37 h 38"/>
                <a:gd name="T6" fmla="*/ 0 w 48"/>
                <a:gd name="T7" fmla="*/ 24 h 38"/>
                <a:gd name="T8" fmla="*/ 10 w 48"/>
                <a:gd name="T9" fmla="*/ 29 h 38"/>
                <a:gd name="T10" fmla="*/ 37 w 48"/>
                <a:gd name="T11" fmla="*/ 11 h 38"/>
                <a:gd name="T12" fmla="*/ 10 w 48"/>
                <a:gd name="T13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8">
                  <a:moveTo>
                    <a:pt x="0" y="24"/>
                  </a:moveTo>
                  <a:cubicBezTo>
                    <a:pt x="6" y="6"/>
                    <a:pt x="28" y="0"/>
                    <a:pt x="45" y="4"/>
                  </a:cubicBezTo>
                  <a:cubicBezTo>
                    <a:pt x="48" y="25"/>
                    <a:pt x="27" y="38"/>
                    <a:pt x="8" y="37"/>
                  </a:cubicBezTo>
                  <a:cubicBezTo>
                    <a:pt x="5" y="33"/>
                    <a:pt x="3" y="28"/>
                    <a:pt x="0" y="24"/>
                  </a:cubicBezTo>
                  <a:close/>
                  <a:moveTo>
                    <a:pt x="10" y="29"/>
                  </a:moveTo>
                  <a:cubicBezTo>
                    <a:pt x="22" y="29"/>
                    <a:pt x="34" y="23"/>
                    <a:pt x="37" y="11"/>
                  </a:cubicBezTo>
                  <a:cubicBezTo>
                    <a:pt x="26" y="11"/>
                    <a:pt x="9" y="14"/>
                    <a:pt x="10" y="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Freeform 435"/>
            <p:cNvSpPr>
              <a:spLocks noEditPoints="1"/>
            </p:cNvSpPr>
            <p:nvPr/>
          </p:nvSpPr>
          <p:spPr bwMode="auto">
            <a:xfrm>
              <a:off x="4873601" y="2427930"/>
              <a:ext cx="124016" cy="155412"/>
            </a:xfrm>
            <a:custGeom>
              <a:avLst/>
              <a:gdLst>
                <a:gd name="T0" fmla="*/ 6 w 37"/>
                <a:gd name="T1" fmla="*/ 28 h 46"/>
                <a:gd name="T2" fmla="*/ 31 w 37"/>
                <a:gd name="T3" fmla="*/ 0 h 46"/>
                <a:gd name="T4" fmla="*/ 35 w 37"/>
                <a:gd name="T5" fmla="*/ 29 h 46"/>
                <a:gd name="T6" fmla="*/ 7 w 37"/>
                <a:gd name="T7" fmla="*/ 43 h 46"/>
                <a:gd name="T8" fmla="*/ 6 w 37"/>
                <a:gd name="T9" fmla="*/ 28 h 46"/>
                <a:gd name="T10" fmla="*/ 19 w 37"/>
                <a:gd name="T11" fmla="*/ 23 h 46"/>
                <a:gd name="T12" fmla="*/ 18 w 37"/>
                <a:gd name="T13" fmla="*/ 36 h 46"/>
                <a:gd name="T14" fmla="*/ 19 w 37"/>
                <a:gd name="T15" fmla="*/ 2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46">
                  <a:moveTo>
                    <a:pt x="6" y="28"/>
                  </a:moveTo>
                  <a:cubicBezTo>
                    <a:pt x="11" y="16"/>
                    <a:pt x="21" y="7"/>
                    <a:pt x="31" y="0"/>
                  </a:cubicBezTo>
                  <a:cubicBezTo>
                    <a:pt x="37" y="9"/>
                    <a:pt x="35" y="19"/>
                    <a:pt x="35" y="29"/>
                  </a:cubicBezTo>
                  <a:cubicBezTo>
                    <a:pt x="33" y="43"/>
                    <a:pt x="19" y="46"/>
                    <a:pt x="7" y="43"/>
                  </a:cubicBezTo>
                  <a:cubicBezTo>
                    <a:pt x="0" y="40"/>
                    <a:pt x="4" y="33"/>
                    <a:pt x="6" y="28"/>
                  </a:cubicBezTo>
                  <a:close/>
                  <a:moveTo>
                    <a:pt x="19" y="23"/>
                  </a:moveTo>
                  <a:cubicBezTo>
                    <a:pt x="15" y="25"/>
                    <a:pt x="12" y="34"/>
                    <a:pt x="18" y="36"/>
                  </a:cubicBezTo>
                  <a:cubicBezTo>
                    <a:pt x="27" y="38"/>
                    <a:pt x="29" y="20"/>
                    <a:pt x="19" y="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436"/>
            <p:cNvSpPr>
              <a:spLocks noEditPoints="1"/>
            </p:cNvSpPr>
            <p:nvPr/>
          </p:nvSpPr>
          <p:spPr bwMode="auto">
            <a:xfrm>
              <a:off x="5955203" y="2599039"/>
              <a:ext cx="194657" cy="166400"/>
            </a:xfrm>
            <a:custGeom>
              <a:avLst/>
              <a:gdLst>
                <a:gd name="T0" fmla="*/ 15 w 58"/>
                <a:gd name="T1" fmla="*/ 7 h 49"/>
                <a:gd name="T2" fmla="*/ 46 w 58"/>
                <a:gd name="T3" fmla="*/ 12 h 49"/>
                <a:gd name="T4" fmla="*/ 47 w 58"/>
                <a:gd name="T5" fmla="*/ 26 h 49"/>
                <a:gd name="T6" fmla="*/ 58 w 58"/>
                <a:gd name="T7" fmla="*/ 33 h 49"/>
                <a:gd name="T8" fmla="*/ 16 w 58"/>
                <a:gd name="T9" fmla="*/ 42 h 49"/>
                <a:gd name="T10" fmla="*/ 15 w 58"/>
                <a:gd name="T11" fmla="*/ 7 h 49"/>
                <a:gd name="T12" fmla="*/ 14 w 58"/>
                <a:gd name="T13" fmla="*/ 25 h 49"/>
                <a:gd name="T14" fmla="*/ 39 w 58"/>
                <a:gd name="T15" fmla="*/ 35 h 49"/>
                <a:gd name="T16" fmla="*/ 39 w 58"/>
                <a:gd name="T17" fmla="*/ 20 h 49"/>
                <a:gd name="T18" fmla="*/ 25 w 58"/>
                <a:gd name="T19" fmla="*/ 10 h 49"/>
                <a:gd name="T20" fmla="*/ 14 w 58"/>
                <a:gd name="T21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49">
                  <a:moveTo>
                    <a:pt x="15" y="7"/>
                  </a:moveTo>
                  <a:cubicBezTo>
                    <a:pt x="25" y="0"/>
                    <a:pt x="37" y="7"/>
                    <a:pt x="46" y="12"/>
                  </a:cubicBezTo>
                  <a:cubicBezTo>
                    <a:pt x="46" y="17"/>
                    <a:pt x="47" y="21"/>
                    <a:pt x="47" y="26"/>
                  </a:cubicBezTo>
                  <a:cubicBezTo>
                    <a:pt x="50" y="28"/>
                    <a:pt x="55" y="31"/>
                    <a:pt x="58" y="33"/>
                  </a:cubicBezTo>
                  <a:cubicBezTo>
                    <a:pt x="45" y="40"/>
                    <a:pt x="30" y="49"/>
                    <a:pt x="16" y="42"/>
                  </a:cubicBezTo>
                  <a:cubicBezTo>
                    <a:pt x="2" y="37"/>
                    <a:pt x="0" y="12"/>
                    <a:pt x="15" y="7"/>
                  </a:cubicBezTo>
                  <a:close/>
                  <a:moveTo>
                    <a:pt x="14" y="25"/>
                  </a:moveTo>
                  <a:cubicBezTo>
                    <a:pt x="15" y="36"/>
                    <a:pt x="30" y="36"/>
                    <a:pt x="39" y="35"/>
                  </a:cubicBezTo>
                  <a:cubicBezTo>
                    <a:pt x="39" y="31"/>
                    <a:pt x="39" y="24"/>
                    <a:pt x="39" y="20"/>
                  </a:cubicBezTo>
                  <a:cubicBezTo>
                    <a:pt x="34" y="17"/>
                    <a:pt x="29" y="13"/>
                    <a:pt x="25" y="10"/>
                  </a:cubicBezTo>
                  <a:cubicBezTo>
                    <a:pt x="20" y="14"/>
                    <a:pt x="11" y="17"/>
                    <a:pt x="1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2" name="Freeform 437"/>
            <p:cNvSpPr>
              <a:spLocks noEditPoints="1"/>
            </p:cNvSpPr>
            <p:nvPr/>
          </p:nvSpPr>
          <p:spPr bwMode="auto">
            <a:xfrm>
              <a:off x="5247217" y="2663402"/>
              <a:ext cx="916771" cy="549434"/>
            </a:xfrm>
            <a:custGeom>
              <a:avLst/>
              <a:gdLst>
                <a:gd name="T0" fmla="*/ 187 w 272"/>
                <a:gd name="T1" fmla="*/ 0 h 163"/>
                <a:gd name="T2" fmla="*/ 178 w 272"/>
                <a:gd name="T3" fmla="*/ 23 h 163"/>
                <a:gd name="T4" fmla="*/ 180 w 272"/>
                <a:gd name="T5" fmla="*/ 49 h 163"/>
                <a:gd name="T6" fmla="*/ 185 w 272"/>
                <a:gd name="T7" fmla="*/ 43 h 163"/>
                <a:gd name="T8" fmla="*/ 217 w 272"/>
                <a:gd name="T9" fmla="*/ 43 h 163"/>
                <a:gd name="T10" fmla="*/ 171 w 272"/>
                <a:gd name="T11" fmla="*/ 84 h 163"/>
                <a:gd name="T12" fmla="*/ 138 w 272"/>
                <a:gd name="T13" fmla="*/ 78 h 163"/>
                <a:gd name="T14" fmla="*/ 175 w 272"/>
                <a:gd name="T15" fmla="*/ 95 h 163"/>
                <a:gd name="T16" fmla="*/ 202 w 272"/>
                <a:gd name="T17" fmla="*/ 110 h 163"/>
                <a:gd name="T18" fmla="*/ 242 w 272"/>
                <a:gd name="T19" fmla="*/ 64 h 163"/>
                <a:gd name="T20" fmla="*/ 265 w 272"/>
                <a:gd name="T21" fmla="*/ 78 h 163"/>
                <a:gd name="T22" fmla="*/ 272 w 272"/>
                <a:gd name="T23" fmla="*/ 95 h 163"/>
                <a:gd name="T24" fmla="*/ 235 w 272"/>
                <a:gd name="T25" fmla="*/ 136 h 163"/>
                <a:gd name="T26" fmla="*/ 187 w 272"/>
                <a:gd name="T27" fmla="*/ 151 h 163"/>
                <a:gd name="T28" fmla="*/ 190 w 272"/>
                <a:gd name="T29" fmla="*/ 142 h 163"/>
                <a:gd name="T30" fmla="*/ 183 w 272"/>
                <a:gd name="T31" fmla="*/ 136 h 163"/>
                <a:gd name="T32" fmla="*/ 164 w 272"/>
                <a:gd name="T33" fmla="*/ 118 h 163"/>
                <a:gd name="T34" fmla="*/ 134 w 272"/>
                <a:gd name="T35" fmla="*/ 131 h 163"/>
                <a:gd name="T36" fmla="*/ 103 w 272"/>
                <a:gd name="T37" fmla="*/ 133 h 163"/>
                <a:gd name="T38" fmla="*/ 115 w 272"/>
                <a:gd name="T39" fmla="*/ 105 h 163"/>
                <a:gd name="T40" fmla="*/ 101 w 272"/>
                <a:gd name="T41" fmla="*/ 111 h 163"/>
                <a:gd name="T42" fmla="*/ 25 w 272"/>
                <a:gd name="T43" fmla="*/ 148 h 163"/>
                <a:gd name="T44" fmla="*/ 23 w 272"/>
                <a:gd name="T45" fmla="*/ 93 h 163"/>
                <a:gd name="T46" fmla="*/ 72 w 272"/>
                <a:gd name="T47" fmla="*/ 113 h 163"/>
                <a:gd name="T48" fmla="*/ 100 w 272"/>
                <a:gd name="T49" fmla="*/ 97 h 163"/>
                <a:gd name="T50" fmla="*/ 122 w 272"/>
                <a:gd name="T51" fmla="*/ 75 h 163"/>
                <a:gd name="T52" fmla="*/ 125 w 272"/>
                <a:gd name="T53" fmla="*/ 74 h 163"/>
                <a:gd name="T54" fmla="*/ 164 w 272"/>
                <a:gd name="T55" fmla="*/ 60 h 163"/>
                <a:gd name="T56" fmla="*/ 122 w 272"/>
                <a:gd name="T57" fmla="*/ 25 h 163"/>
                <a:gd name="T58" fmla="*/ 168 w 272"/>
                <a:gd name="T59" fmla="*/ 4 h 163"/>
                <a:gd name="T60" fmla="*/ 184 w 272"/>
                <a:gd name="T61" fmla="*/ 11 h 163"/>
                <a:gd name="T62" fmla="*/ 184 w 272"/>
                <a:gd name="T63" fmla="*/ 11 h 163"/>
                <a:gd name="T64" fmla="*/ 133 w 272"/>
                <a:gd name="T65" fmla="*/ 49 h 163"/>
                <a:gd name="T66" fmla="*/ 133 w 272"/>
                <a:gd name="T67" fmla="*/ 29 h 163"/>
                <a:gd name="T68" fmla="*/ 198 w 272"/>
                <a:gd name="T69" fmla="*/ 61 h 163"/>
                <a:gd name="T70" fmla="*/ 245 w 272"/>
                <a:gd name="T71" fmla="*/ 80 h 163"/>
                <a:gd name="T72" fmla="*/ 254 w 272"/>
                <a:gd name="T73" fmla="*/ 80 h 163"/>
                <a:gd name="T74" fmla="*/ 134 w 272"/>
                <a:gd name="T75" fmla="*/ 121 h 163"/>
                <a:gd name="T76" fmla="*/ 158 w 272"/>
                <a:gd name="T77" fmla="*/ 104 h 163"/>
                <a:gd name="T78" fmla="*/ 15 w 272"/>
                <a:gd name="T79" fmla="*/ 121 h 163"/>
                <a:gd name="T80" fmla="*/ 66 w 272"/>
                <a:gd name="T81" fmla="*/ 127 h 163"/>
                <a:gd name="T82" fmla="*/ 15 w 272"/>
                <a:gd name="T83" fmla="*/ 121 h 163"/>
                <a:gd name="T84" fmla="*/ 182 w 272"/>
                <a:gd name="T85" fmla="*/ 121 h 163"/>
                <a:gd name="T86" fmla="*/ 173 w 272"/>
                <a:gd name="T87" fmla="*/ 119 h 163"/>
                <a:gd name="T88" fmla="*/ 251 w 272"/>
                <a:gd name="T89" fmla="*/ 134 h 163"/>
                <a:gd name="T90" fmla="*/ 244 w 272"/>
                <a:gd name="T91" fmla="*/ 126 h 163"/>
                <a:gd name="T92" fmla="*/ 215 w 272"/>
                <a:gd name="T93" fmla="*/ 140 h 163"/>
                <a:gd name="T94" fmla="*/ 206 w 272"/>
                <a:gd name="T95" fmla="*/ 135 h 163"/>
                <a:gd name="T96" fmla="*/ 111 w 272"/>
                <a:gd name="T97" fmla="*/ 148 h 163"/>
                <a:gd name="T98" fmla="*/ 104 w 272"/>
                <a:gd name="T99" fmla="*/ 144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72" h="163">
                  <a:moveTo>
                    <a:pt x="178" y="6"/>
                  </a:moveTo>
                  <a:cubicBezTo>
                    <a:pt x="180" y="4"/>
                    <a:pt x="185" y="1"/>
                    <a:pt x="187" y="0"/>
                  </a:cubicBezTo>
                  <a:cubicBezTo>
                    <a:pt x="200" y="2"/>
                    <a:pt x="211" y="17"/>
                    <a:pt x="201" y="29"/>
                  </a:cubicBezTo>
                  <a:cubicBezTo>
                    <a:pt x="194" y="39"/>
                    <a:pt x="185" y="27"/>
                    <a:pt x="178" y="23"/>
                  </a:cubicBezTo>
                  <a:cubicBezTo>
                    <a:pt x="175" y="27"/>
                    <a:pt x="172" y="32"/>
                    <a:pt x="170" y="36"/>
                  </a:cubicBezTo>
                  <a:cubicBezTo>
                    <a:pt x="178" y="35"/>
                    <a:pt x="185" y="41"/>
                    <a:pt x="180" y="49"/>
                  </a:cubicBezTo>
                  <a:cubicBezTo>
                    <a:pt x="176" y="58"/>
                    <a:pt x="173" y="67"/>
                    <a:pt x="171" y="76"/>
                  </a:cubicBezTo>
                  <a:cubicBezTo>
                    <a:pt x="187" y="72"/>
                    <a:pt x="186" y="55"/>
                    <a:pt x="185" y="43"/>
                  </a:cubicBezTo>
                  <a:cubicBezTo>
                    <a:pt x="189" y="47"/>
                    <a:pt x="193" y="50"/>
                    <a:pt x="196" y="54"/>
                  </a:cubicBezTo>
                  <a:cubicBezTo>
                    <a:pt x="203" y="51"/>
                    <a:pt x="210" y="47"/>
                    <a:pt x="217" y="43"/>
                  </a:cubicBezTo>
                  <a:cubicBezTo>
                    <a:pt x="221" y="57"/>
                    <a:pt x="210" y="67"/>
                    <a:pt x="201" y="76"/>
                  </a:cubicBezTo>
                  <a:cubicBezTo>
                    <a:pt x="192" y="82"/>
                    <a:pt x="181" y="83"/>
                    <a:pt x="171" y="84"/>
                  </a:cubicBezTo>
                  <a:cubicBezTo>
                    <a:pt x="162" y="80"/>
                    <a:pt x="152" y="77"/>
                    <a:pt x="143" y="72"/>
                  </a:cubicBezTo>
                  <a:cubicBezTo>
                    <a:pt x="141" y="74"/>
                    <a:pt x="139" y="76"/>
                    <a:pt x="138" y="78"/>
                  </a:cubicBezTo>
                  <a:cubicBezTo>
                    <a:pt x="146" y="80"/>
                    <a:pt x="145" y="90"/>
                    <a:pt x="148" y="96"/>
                  </a:cubicBezTo>
                  <a:cubicBezTo>
                    <a:pt x="157" y="95"/>
                    <a:pt x="166" y="94"/>
                    <a:pt x="175" y="95"/>
                  </a:cubicBezTo>
                  <a:cubicBezTo>
                    <a:pt x="183" y="97"/>
                    <a:pt x="187" y="106"/>
                    <a:pt x="191" y="113"/>
                  </a:cubicBezTo>
                  <a:cubicBezTo>
                    <a:pt x="195" y="112"/>
                    <a:pt x="199" y="111"/>
                    <a:pt x="202" y="110"/>
                  </a:cubicBezTo>
                  <a:cubicBezTo>
                    <a:pt x="205" y="114"/>
                    <a:pt x="208" y="118"/>
                    <a:pt x="211" y="121"/>
                  </a:cubicBezTo>
                  <a:cubicBezTo>
                    <a:pt x="220" y="101"/>
                    <a:pt x="235" y="85"/>
                    <a:pt x="242" y="64"/>
                  </a:cubicBezTo>
                  <a:cubicBezTo>
                    <a:pt x="244" y="64"/>
                    <a:pt x="247" y="63"/>
                    <a:pt x="248" y="63"/>
                  </a:cubicBezTo>
                  <a:cubicBezTo>
                    <a:pt x="253" y="69"/>
                    <a:pt x="259" y="73"/>
                    <a:pt x="265" y="78"/>
                  </a:cubicBezTo>
                  <a:cubicBezTo>
                    <a:pt x="260" y="88"/>
                    <a:pt x="252" y="98"/>
                    <a:pt x="251" y="110"/>
                  </a:cubicBezTo>
                  <a:cubicBezTo>
                    <a:pt x="257" y="103"/>
                    <a:pt x="261" y="93"/>
                    <a:pt x="272" y="95"/>
                  </a:cubicBezTo>
                  <a:cubicBezTo>
                    <a:pt x="268" y="111"/>
                    <a:pt x="266" y="129"/>
                    <a:pt x="254" y="142"/>
                  </a:cubicBezTo>
                  <a:cubicBezTo>
                    <a:pt x="248" y="147"/>
                    <a:pt x="241" y="138"/>
                    <a:pt x="235" y="136"/>
                  </a:cubicBezTo>
                  <a:cubicBezTo>
                    <a:pt x="229" y="141"/>
                    <a:pt x="224" y="149"/>
                    <a:pt x="215" y="149"/>
                  </a:cubicBezTo>
                  <a:cubicBezTo>
                    <a:pt x="206" y="148"/>
                    <a:pt x="196" y="146"/>
                    <a:pt x="187" y="151"/>
                  </a:cubicBezTo>
                  <a:cubicBezTo>
                    <a:pt x="178" y="155"/>
                    <a:pt x="171" y="143"/>
                    <a:pt x="173" y="136"/>
                  </a:cubicBezTo>
                  <a:cubicBezTo>
                    <a:pt x="178" y="139"/>
                    <a:pt x="184" y="141"/>
                    <a:pt x="190" y="142"/>
                  </a:cubicBezTo>
                  <a:cubicBezTo>
                    <a:pt x="193" y="135"/>
                    <a:pt x="197" y="128"/>
                    <a:pt x="200" y="121"/>
                  </a:cubicBezTo>
                  <a:cubicBezTo>
                    <a:pt x="192" y="124"/>
                    <a:pt x="187" y="130"/>
                    <a:pt x="183" y="136"/>
                  </a:cubicBezTo>
                  <a:cubicBezTo>
                    <a:pt x="179" y="133"/>
                    <a:pt x="174" y="130"/>
                    <a:pt x="170" y="127"/>
                  </a:cubicBezTo>
                  <a:cubicBezTo>
                    <a:pt x="169" y="125"/>
                    <a:pt x="166" y="120"/>
                    <a:pt x="164" y="118"/>
                  </a:cubicBezTo>
                  <a:cubicBezTo>
                    <a:pt x="161" y="121"/>
                    <a:pt x="159" y="125"/>
                    <a:pt x="156" y="128"/>
                  </a:cubicBezTo>
                  <a:cubicBezTo>
                    <a:pt x="149" y="131"/>
                    <a:pt x="141" y="131"/>
                    <a:pt x="134" y="131"/>
                  </a:cubicBezTo>
                  <a:cubicBezTo>
                    <a:pt x="129" y="147"/>
                    <a:pt x="113" y="163"/>
                    <a:pt x="96" y="153"/>
                  </a:cubicBezTo>
                  <a:cubicBezTo>
                    <a:pt x="86" y="147"/>
                    <a:pt x="97" y="137"/>
                    <a:pt x="103" y="133"/>
                  </a:cubicBezTo>
                  <a:cubicBezTo>
                    <a:pt x="101" y="130"/>
                    <a:pt x="100" y="127"/>
                    <a:pt x="98" y="123"/>
                  </a:cubicBezTo>
                  <a:cubicBezTo>
                    <a:pt x="104" y="117"/>
                    <a:pt x="109" y="111"/>
                    <a:pt x="115" y="105"/>
                  </a:cubicBezTo>
                  <a:cubicBezTo>
                    <a:pt x="104" y="105"/>
                    <a:pt x="91" y="102"/>
                    <a:pt x="85" y="113"/>
                  </a:cubicBezTo>
                  <a:cubicBezTo>
                    <a:pt x="89" y="112"/>
                    <a:pt x="97" y="112"/>
                    <a:pt x="101" y="111"/>
                  </a:cubicBezTo>
                  <a:cubicBezTo>
                    <a:pt x="94" y="121"/>
                    <a:pt x="83" y="129"/>
                    <a:pt x="74" y="137"/>
                  </a:cubicBezTo>
                  <a:cubicBezTo>
                    <a:pt x="62" y="150"/>
                    <a:pt x="41" y="152"/>
                    <a:pt x="25" y="148"/>
                  </a:cubicBezTo>
                  <a:cubicBezTo>
                    <a:pt x="11" y="143"/>
                    <a:pt x="7" y="129"/>
                    <a:pt x="0" y="118"/>
                  </a:cubicBezTo>
                  <a:cubicBezTo>
                    <a:pt x="7" y="109"/>
                    <a:pt x="11" y="97"/>
                    <a:pt x="23" y="93"/>
                  </a:cubicBezTo>
                  <a:cubicBezTo>
                    <a:pt x="35" y="90"/>
                    <a:pt x="49" y="91"/>
                    <a:pt x="60" y="97"/>
                  </a:cubicBezTo>
                  <a:cubicBezTo>
                    <a:pt x="65" y="102"/>
                    <a:pt x="68" y="108"/>
                    <a:pt x="72" y="113"/>
                  </a:cubicBezTo>
                  <a:cubicBezTo>
                    <a:pt x="82" y="105"/>
                    <a:pt x="89" y="95"/>
                    <a:pt x="100" y="88"/>
                  </a:cubicBezTo>
                  <a:cubicBezTo>
                    <a:pt x="100" y="90"/>
                    <a:pt x="100" y="95"/>
                    <a:pt x="100" y="97"/>
                  </a:cubicBezTo>
                  <a:cubicBezTo>
                    <a:pt x="105" y="97"/>
                    <a:pt x="111" y="96"/>
                    <a:pt x="117" y="96"/>
                  </a:cubicBezTo>
                  <a:cubicBezTo>
                    <a:pt x="117" y="89"/>
                    <a:pt x="115" y="80"/>
                    <a:pt x="122" y="75"/>
                  </a:cubicBezTo>
                  <a:cubicBezTo>
                    <a:pt x="125" y="86"/>
                    <a:pt x="130" y="97"/>
                    <a:pt x="135" y="107"/>
                  </a:cubicBezTo>
                  <a:cubicBezTo>
                    <a:pt x="144" y="95"/>
                    <a:pt x="133" y="83"/>
                    <a:pt x="125" y="74"/>
                  </a:cubicBezTo>
                  <a:cubicBezTo>
                    <a:pt x="137" y="70"/>
                    <a:pt x="148" y="67"/>
                    <a:pt x="160" y="66"/>
                  </a:cubicBezTo>
                  <a:cubicBezTo>
                    <a:pt x="164" y="60"/>
                    <a:pt x="164" y="60"/>
                    <a:pt x="164" y="60"/>
                  </a:cubicBezTo>
                  <a:cubicBezTo>
                    <a:pt x="152" y="59"/>
                    <a:pt x="137" y="65"/>
                    <a:pt x="127" y="55"/>
                  </a:cubicBezTo>
                  <a:cubicBezTo>
                    <a:pt x="119" y="48"/>
                    <a:pt x="111" y="33"/>
                    <a:pt x="122" y="25"/>
                  </a:cubicBezTo>
                  <a:cubicBezTo>
                    <a:pt x="130" y="14"/>
                    <a:pt x="145" y="16"/>
                    <a:pt x="156" y="20"/>
                  </a:cubicBezTo>
                  <a:cubicBezTo>
                    <a:pt x="160" y="15"/>
                    <a:pt x="164" y="9"/>
                    <a:pt x="168" y="4"/>
                  </a:cubicBezTo>
                  <a:cubicBezTo>
                    <a:pt x="171" y="4"/>
                    <a:pt x="176" y="5"/>
                    <a:pt x="178" y="6"/>
                  </a:cubicBezTo>
                  <a:close/>
                  <a:moveTo>
                    <a:pt x="184" y="11"/>
                  </a:moveTo>
                  <a:cubicBezTo>
                    <a:pt x="186" y="15"/>
                    <a:pt x="189" y="19"/>
                    <a:pt x="192" y="23"/>
                  </a:cubicBezTo>
                  <a:cubicBezTo>
                    <a:pt x="204" y="21"/>
                    <a:pt x="191" y="9"/>
                    <a:pt x="184" y="11"/>
                  </a:cubicBezTo>
                  <a:close/>
                  <a:moveTo>
                    <a:pt x="133" y="29"/>
                  </a:moveTo>
                  <a:cubicBezTo>
                    <a:pt x="123" y="33"/>
                    <a:pt x="130" y="42"/>
                    <a:pt x="133" y="49"/>
                  </a:cubicBezTo>
                  <a:cubicBezTo>
                    <a:pt x="143" y="53"/>
                    <a:pt x="154" y="52"/>
                    <a:pt x="164" y="47"/>
                  </a:cubicBezTo>
                  <a:cubicBezTo>
                    <a:pt x="158" y="35"/>
                    <a:pt x="148" y="21"/>
                    <a:pt x="133" y="29"/>
                  </a:cubicBezTo>
                  <a:close/>
                  <a:moveTo>
                    <a:pt x="198" y="69"/>
                  </a:moveTo>
                  <a:cubicBezTo>
                    <a:pt x="203" y="67"/>
                    <a:pt x="203" y="64"/>
                    <a:pt x="198" y="61"/>
                  </a:cubicBezTo>
                  <a:cubicBezTo>
                    <a:pt x="193" y="64"/>
                    <a:pt x="193" y="67"/>
                    <a:pt x="198" y="69"/>
                  </a:cubicBezTo>
                  <a:close/>
                  <a:moveTo>
                    <a:pt x="245" y="80"/>
                  </a:moveTo>
                  <a:cubicBezTo>
                    <a:pt x="238" y="90"/>
                    <a:pt x="232" y="100"/>
                    <a:pt x="227" y="110"/>
                  </a:cubicBezTo>
                  <a:cubicBezTo>
                    <a:pt x="245" y="117"/>
                    <a:pt x="247" y="90"/>
                    <a:pt x="254" y="80"/>
                  </a:cubicBezTo>
                  <a:cubicBezTo>
                    <a:pt x="252" y="80"/>
                    <a:pt x="247" y="80"/>
                    <a:pt x="245" y="80"/>
                  </a:cubicBezTo>
                  <a:close/>
                  <a:moveTo>
                    <a:pt x="134" y="121"/>
                  </a:moveTo>
                  <a:cubicBezTo>
                    <a:pt x="139" y="121"/>
                    <a:pt x="145" y="121"/>
                    <a:pt x="151" y="121"/>
                  </a:cubicBezTo>
                  <a:cubicBezTo>
                    <a:pt x="155" y="116"/>
                    <a:pt x="156" y="110"/>
                    <a:pt x="158" y="104"/>
                  </a:cubicBezTo>
                  <a:cubicBezTo>
                    <a:pt x="148" y="105"/>
                    <a:pt x="137" y="110"/>
                    <a:pt x="134" y="121"/>
                  </a:cubicBezTo>
                  <a:close/>
                  <a:moveTo>
                    <a:pt x="15" y="121"/>
                  </a:moveTo>
                  <a:cubicBezTo>
                    <a:pt x="20" y="125"/>
                    <a:pt x="24" y="131"/>
                    <a:pt x="29" y="135"/>
                  </a:cubicBezTo>
                  <a:cubicBezTo>
                    <a:pt x="42" y="140"/>
                    <a:pt x="56" y="135"/>
                    <a:pt x="66" y="127"/>
                  </a:cubicBezTo>
                  <a:cubicBezTo>
                    <a:pt x="57" y="118"/>
                    <a:pt x="50" y="101"/>
                    <a:pt x="35" y="105"/>
                  </a:cubicBezTo>
                  <a:cubicBezTo>
                    <a:pt x="25" y="104"/>
                    <a:pt x="19" y="113"/>
                    <a:pt x="15" y="121"/>
                  </a:cubicBezTo>
                  <a:close/>
                  <a:moveTo>
                    <a:pt x="173" y="119"/>
                  </a:moveTo>
                  <a:cubicBezTo>
                    <a:pt x="175" y="119"/>
                    <a:pt x="180" y="120"/>
                    <a:pt x="182" y="121"/>
                  </a:cubicBezTo>
                  <a:cubicBezTo>
                    <a:pt x="181" y="118"/>
                    <a:pt x="181" y="113"/>
                    <a:pt x="180" y="111"/>
                  </a:cubicBezTo>
                  <a:cubicBezTo>
                    <a:pt x="174" y="109"/>
                    <a:pt x="173" y="113"/>
                    <a:pt x="173" y="119"/>
                  </a:cubicBezTo>
                  <a:close/>
                  <a:moveTo>
                    <a:pt x="244" y="126"/>
                  </a:moveTo>
                  <a:cubicBezTo>
                    <a:pt x="244" y="131"/>
                    <a:pt x="246" y="134"/>
                    <a:pt x="251" y="134"/>
                  </a:cubicBezTo>
                  <a:cubicBezTo>
                    <a:pt x="257" y="131"/>
                    <a:pt x="257" y="124"/>
                    <a:pt x="259" y="118"/>
                  </a:cubicBezTo>
                  <a:cubicBezTo>
                    <a:pt x="253" y="120"/>
                    <a:pt x="247" y="121"/>
                    <a:pt x="244" y="126"/>
                  </a:cubicBezTo>
                  <a:close/>
                  <a:moveTo>
                    <a:pt x="206" y="135"/>
                  </a:moveTo>
                  <a:cubicBezTo>
                    <a:pt x="207" y="140"/>
                    <a:pt x="210" y="142"/>
                    <a:pt x="215" y="140"/>
                  </a:cubicBezTo>
                  <a:cubicBezTo>
                    <a:pt x="225" y="142"/>
                    <a:pt x="225" y="129"/>
                    <a:pt x="226" y="123"/>
                  </a:cubicBezTo>
                  <a:cubicBezTo>
                    <a:pt x="218" y="124"/>
                    <a:pt x="211" y="128"/>
                    <a:pt x="206" y="135"/>
                  </a:cubicBezTo>
                  <a:close/>
                  <a:moveTo>
                    <a:pt x="104" y="144"/>
                  </a:moveTo>
                  <a:cubicBezTo>
                    <a:pt x="106" y="145"/>
                    <a:pt x="109" y="147"/>
                    <a:pt x="111" y="148"/>
                  </a:cubicBezTo>
                  <a:cubicBezTo>
                    <a:pt x="117" y="143"/>
                    <a:pt x="123" y="138"/>
                    <a:pt x="123" y="129"/>
                  </a:cubicBezTo>
                  <a:cubicBezTo>
                    <a:pt x="116" y="133"/>
                    <a:pt x="110" y="139"/>
                    <a:pt x="104" y="1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3" name="Freeform 438"/>
            <p:cNvSpPr>
              <a:spLocks noEditPoints="1"/>
            </p:cNvSpPr>
            <p:nvPr/>
          </p:nvSpPr>
          <p:spPr bwMode="auto">
            <a:xfrm>
              <a:off x="4220559" y="2697937"/>
              <a:ext cx="158552" cy="218204"/>
            </a:xfrm>
            <a:custGeom>
              <a:avLst/>
              <a:gdLst>
                <a:gd name="T0" fmla="*/ 3 w 47"/>
                <a:gd name="T1" fmla="*/ 43 h 65"/>
                <a:gd name="T2" fmla="*/ 29 w 47"/>
                <a:gd name="T3" fmla="*/ 0 h 65"/>
                <a:gd name="T4" fmla="*/ 40 w 47"/>
                <a:gd name="T5" fmla="*/ 12 h 65"/>
                <a:gd name="T6" fmla="*/ 35 w 47"/>
                <a:gd name="T7" fmla="*/ 55 h 65"/>
                <a:gd name="T8" fmla="*/ 3 w 47"/>
                <a:gd name="T9" fmla="*/ 57 h 65"/>
                <a:gd name="T10" fmla="*/ 3 w 47"/>
                <a:gd name="T11" fmla="*/ 43 h 65"/>
                <a:gd name="T12" fmla="*/ 17 w 47"/>
                <a:gd name="T13" fmla="*/ 46 h 65"/>
                <a:gd name="T14" fmla="*/ 26 w 47"/>
                <a:gd name="T15" fmla="*/ 46 h 65"/>
                <a:gd name="T16" fmla="*/ 27 w 47"/>
                <a:gd name="T17" fmla="*/ 30 h 65"/>
                <a:gd name="T18" fmla="*/ 17 w 47"/>
                <a:gd name="T19" fmla="*/ 46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65">
                  <a:moveTo>
                    <a:pt x="3" y="43"/>
                  </a:moveTo>
                  <a:cubicBezTo>
                    <a:pt x="8" y="27"/>
                    <a:pt x="18" y="14"/>
                    <a:pt x="29" y="0"/>
                  </a:cubicBezTo>
                  <a:cubicBezTo>
                    <a:pt x="34" y="2"/>
                    <a:pt x="41" y="5"/>
                    <a:pt x="40" y="12"/>
                  </a:cubicBezTo>
                  <a:cubicBezTo>
                    <a:pt x="40" y="26"/>
                    <a:pt x="47" y="44"/>
                    <a:pt x="35" y="55"/>
                  </a:cubicBezTo>
                  <a:cubicBezTo>
                    <a:pt x="25" y="60"/>
                    <a:pt x="12" y="65"/>
                    <a:pt x="3" y="57"/>
                  </a:cubicBezTo>
                  <a:cubicBezTo>
                    <a:pt x="0" y="53"/>
                    <a:pt x="2" y="47"/>
                    <a:pt x="3" y="43"/>
                  </a:cubicBezTo>
                  <a:close/>
                  <a:moveTo>
                    <a:pt x="17" y="46"/>
                  </a:moveTo>
                  <a:cubicBezTo>
                    <a:pt x="19" y="46"/>
                    <a:pt x="24" y="46"/>
                    <a:pt x="26" y="46"/>
                  </a:cubicBezTo>
                  <a:cubicBezTo>
                    <a:pt x="27" y="41"/>
                    <a:pt x="27" y="35"/>
                    <a:pt x="27" y="30"/>
                  </a:cubicBezTo>
                  <a:cubicBezTo>
                    <a:pt x="22" y="34"/>
                    <a:pt x="19" y="40"/>
                    <a:pt x="17" y="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4" name="Freeform 439"/>
            <p:cNvSpPr/>
            <p:nvPr/>
          </p:nvSpPr>
          <p:spPr bwMode="auto">
            <a:xfrm>
              <a:off x="5903398" y="2765439"/>
              <a:ext cx="75351" cy="50234"/>
            </a:xfrm>
            <a:custGeom>
              <a:avLst/>
              <a:gdLst>
                <a:gd name="T0" fmla="*/ 0 w 22"/>
                <a:gd name="T1" fmla="*/ 15 h 15"/>
                <a:gd name="T2" fmla="*/ 22 w 22"/>
                <a:gd name="T3" fmla="*/ 0 h 15"/>
                <a:gd name="T4" fmla="*/ 0 w 22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5">
                  <a:moveTo>
                    <a:pt x="0" y="15"/>
                  </a:moveTo>
                  <a:cubicBezTo>
                    <a:pt x="6" y="8"/>
                    <a:pt x="14" y="4"/>
                    <a:pt x="22" y="0"/>
                  </a:cubicBezTo>
                  <a:cubicBezTo>
                    <a:pt x="18" y="10"/>
                    <a:pt x="9" y="14"/>
                    <a:pt x="0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5" name="Freeform 440"/>
            <p:cNvSpPr>
              <a:spLocks noEditPoints="1"/>
            </p:cNvSpPr>
            <p:nvPr/>
          </p:nvSpPr>
          <p:spPr bwMode="auto">
            <a:xfrm>
              <a:off x="5446583" y="2781137"/>
              <a:ext cx="238612" cy="208785"/>
            </a:xfrm>
            <a:custGeom>
              <a:avLst/>
              <a:gdLst>
                <a:gd name="T0" fmla="*/ 18 w 71"/>
                <a:gd name="T1" fmla="*/ 22 h 62"/>
                <a:gd name="T2" fmla="*/ 53 w 71"/>
                <a:gd name="T3" fmla="*/ 47 h 62"/>
                <a:gd name="T4" fmla="*/ 29 w 71"/>
                <a:gd name="T5" fmla="*/ 41 h 62"/>
                <a:gd name="T6" fmla="*/ 16 w 71"/>
                <a:gd name="T7" fmla="*/ 58 h 62"/>
                <a:gd name="T8" fmla="*/ 7 w 71"/>
                <a:gd name="T9" fmla="*/ 22 h 62"/>
                <a:gd name="T10" fmla="*/ 18 w 71"/>
                <a:gd name="T11" fmla="*/ 22 h 62"/>
                <a:gd name="T12" fmla="*/ 31 w 71"/>
                <a:gd name="T13" fmla="*/ 23 h 62"/>
                <a:gd name="T14" fmla="*/ 47 w 71"/>
                <a:gd name="T15" fmla="*/ 39 h 62"/>
                <a:gd name="T16" fmla="*/ 31 w 71"/>
                <a:gd name="T17" fmla="*/ 23 h 62"/>
                <a:gd name="T18" fmla="*/ 13 w 71"/>
                <a:gd name="T19" fmla="*/ 37 h 62"/>
                <a:gd name="T20" fmla="*/ 18 w 71"/>
                <a:gd name="T21" fmla="*/ 45 h 62"/>
                <a:gd name="T22" fmla="*/ 13 w 71"/>
                <a:gd name="T23" fmla="*/ 3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2">
                  <a:moveTo>
                    <a:pt x="18" y="22"/>
                  </a:moveTo>
                  <a:cubicBezTo>
                    <a:pt x="31" y="0"/>
                    <a:pt x="71" y="27"/>
                    <a:pt x="53" y="47"/>
                  </a:cubicBezTo>
                  <a:cubicBezTo>
                    <a:pt x="45" y="45"/>
                    <a:pt x="37" y="43"/>
                    <a:pt x="29" y="41"/>
                  </a:cubicBezTo>
                  <a:cubicBezTo>
                    <a:pt x="26" y="47"/>
                    <a:pt x="27" y="62"/>
                    <a:pt x="16" y="58"/>
                  </a:cubicBezTo>
                  <a:cubicBezTo>
                    <a:pt x="0" y="53"/>
                    <a:pt x="2" y="35"/>
                    <a:pt x="7" y="22"/>
                  </a:cubicBezTo>
                  <a:cubicBezTo>
                    <a:pt x="10" y="22"/>
                    <a:pt x="15" y="22"/>
                    <a:pt x="18" y="22"/>
                  </a:cubicBezTo>
                  <a:close/>
                  <a:moveTo>
                    <a:pt x="31" y="23"/>
                  </a:moveTo>
                  <a:cubicBezTo>
                    <a:pt x="33" y="30"/>
                    <a:pt x="40" y="35"/>
                    <a:pt x="47" y="39"/>
                  </a:cubicBezTo>
                  <a:cubicBezTo>
                    <a:pt x="48" y="29"/>
                    <a:pt x="39" y="25"/>
                    <a:pt x="31" y="23"/>
                  </a:cubicBezTo>
                  <a:close/>
                  <a:moveTo>
                    <a:pt x="13" y="37"/>
                  </a:moveTo>
                  <a:cubicBezTo>
                    <a:pt x="8" y="40"/>
                    <a:pt x="13" y="48"/>
                    <a:pt x="18" y="45"/>
                  </a:cubicBezTo>
                  <a:cubicBezTo>
                    <a:pt x="22" y="42"/>
                    <a:pt x="18" y="33"/>
                    <a:pt x="13" y="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6" name="Freeform 441"/>
            <p:cNvSpPr>
              <a:spLocks noEditPoints="1"/>
            </p:cNvSpPr>
            <p:nvPr/>
          </p:nvSpPr>
          <p:spPr bwMode="auto">
            <a:xfrm>
              <a:off x="5876712" y="2889454"/>
              <a:ext cx="135004" cy="131864"/>
            </a:xfrm>
            <a:custGeom>
              <a:avLst/>
              <a:gdLst>
                <a:gd name="T0" fmla="*/ 0 w 40"/>
                <a:gd name="T1" fmla="*/ 32 h 39"/>
                <a:gd name="T2" fmla="*/ 38 w 40"/>
                <a:gd name="T3" fmla="*/ 0 h 39"/>
                <a:gd name="T4" fmla="*/ 23 w 40"/>
                <a:gd name="T5" fmla="*/ 38 h 39"/>
                <a:gd name="T6" fmla="*/ 0 w 40"/>
                <a:gd name="T7" fmla="*/ 32 h 39"/>
                <a:gd name="T8" fmla="*/ 21 w 40"/>
                <a:gd name="T9" fmla="*/ 20 h 39"/>
                <a:gd name="T10" fmla="*/ 19 w 40"/>
                <a:gd name="T11" fmla="*/ 30 h 39"/>
                <a:gd name="T12" fmla="*/ 21 w 40"/>
                <a:gd name="T13" fmla="*/ 2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39">
                  <a:moveTo>
                    <a:pt x="0" y="32"/>
                  </a:moveTo>
                  <a:cubicBezTo>
                    <a:pt x="10" y="18"/>
                    <a:pt x="24" y="8"/>
                    <a:pt x="38" y="0"/>
                  </a:cubicBezTo>
                  <a:cubicBezTo>
                    <a:pt x="40" y="14"/>
                    <a:pt x="33" y="28"/>
                    <a:pt x="23" y="38"/>
                  </a:cubicBezTo>
                  <a:cubicBezTo>
                    <a:pt x="15" y="39"/>
                    <a:pt x="7" y="35"/>
                    <a:pt x="0" y="32"/>
                  </a:cubicBezTo>
                  <a:close/>
                  <a:moveTo>
                    <a:pt x="21" y="20"/>
                  </a:moveTo>
                  <a:cubicBezTo>
                    <a:pt x="16" y="20"/>
                    <a:pt x="12" y="30"/>
                    <a:pt x="19" y="30"/>
                  </a:cubicBezTo>
                  <a:cubicBezTo>
                    <a:pt x="24" y="30"/>
                    <a:pt x="28" y="20"/>
                    <a:pt x="21" y="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7" name="Freeform 442"/>
            <p:cNvSpPr/>
            <p:nvPr/>
          </p:nvSpPr>
          <p:spPr bwMode="auto">
            <a:xfrm>
              <a:off x="4627141" y="2960095"/>
              <a:ext cx="117736" cy="350068"/>
            </a:xfrm>
            <a:custGeom>
              <a:avLst/>
              <a:gdLst>
                <a:gd name="T0" fmla="*/ 24 w 35"/>
                <a:gd name="T1" fmla="*/ 0 h 104"/>
                <a:gd name="T2" fmla="*/ 27 w 35"/>
                <a:gd name="T3" fmla="*/ 22 h 104"/>
                <a:gd name="T4" fmla="*/ 22 w 35"/>
                <a:gd name="T5" fmla="*/ 66 h 104"/>
                <a:gd name="T6" fmla="*/ 12 w 35"/>
                <a:gd name="T7" fmla="*/ 103 h 104"/>
                <a:gd name="T8" fmla="*/ 0 w 35"/>
                <a:gd name="T9" fmla="*/ 104 h 104"/>
                <a:gd name="T10" fmla="*/ 15 w 35"/>
                <a:gd name="T11" fmla="*/ 50 h 104"/>
                <a:gd name="T12" fmla="*/ 24 w 35"/>
                <a:gd name="T13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04">
                  <a:moveTo>
                    <a:pt x="24" y="0"/>
                  </a:moveTo>
                  <a:cubicBezTo>
                    <a:pt x="35" y="3"/>
                    <a:pt x="28" y="14"/>
                    <a:pt x="27" y="22"/>
                  </a:cubicBezTo>
                  <a:cubicBezTo>
                    <a:pt x="21" y="36"/>
                    <a:pt x="27" y="52"/>
                    <a:pt x="22" y="66"/>
                  </a:cubicBezTo>
                  <a:cubicBezTo>
                    <a:pt x="18" y="78"/>
                    <a:pt x="17" y="91"/>
                    <a:pt x="12" y="103"/>
                  </a:cubicBezTo>
                  <a:cubicBezTo>
                    <a:pt x="9" y="103"/>
                    <a:pt x="3" y="104"/>
                    <a:pt x="0" y="104"/>
                  </a:cubicBezTo>
                  <a:cubicBezTo>
                    <a:pt x="6" y="86"/>
                    <a:pt x="11" y="69"/>
                    <a:pt x="15" y="50"/>
                  </a:cubicBezTo>
                  <a:cubicBezTo>
                    <a:pt x="14" y="33"/>
                    <a:pt x="16" y="16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8" name="Freeform 443"/>
            <p:cNvSpPr>
              <a:spLocks noEditPoints="1"/>
            </p:cNvSpPr>
            <p:nvPr/>
          </p:nvSpPr>
          <p:spPr bwMode="auto">
            <a:xfrm>
              <a:off x="3523562" y="3088820"/>
              <a:ext cx="91049" cy="174250"/>
            </a:xfrm>
            <a:custGeom>
              <a:avLst/>
              <a:gdLst>
                <a:gd name="T0" fmla="*/ 8 w 27"/>
                <a:gd name="T1" fmla="*/ 5 h 52"/>
                <a:gd name="T2" fmla="*/ 27 w 27"/>
                <a:gd name="T3" fmla="*/ 20 h 52"/>
                <a:gd name="T4" fmla="*/ 1 w 27"/>
                <a:gd name="T5" fmla="*/ 52 h 52"/>
                <a:gd name="T6" fmla="*/ 8 w 27"/>
                <a:gd name="T7" fmla="*/ 5 h 52"/>
                <a:gd name="T8" fmla="*/ 10 w 27"/>
                <a:gd name="T9" fmla="*/ 18 h 52"/>
                <a:gd name="T10" fmla="*/ 11 w 27"/>
                <a:gd name="T11" fmla="*/ 29 h 52"/>
                <a:gd name="T12" fmla="*/ 10 w 27"/>
                <a:gd name="T13" fmla="*/ 1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52">
                  <a:moveTo>
                    <a:pt x="8" y="5"/>
                  </a:moveTo>
                  <a:cubicBezTo>
                    <a:pt x="17" y="0"/>
                    <a:pt x="25" y="13"/>
                    <a:pt x="27" y="20"/>
                  </a:cubicBezTo>
                  <a:cubicBezTo>
                    <a:pt x="23" y="33"/>
                    <a:pt x="12" y="44"/>
                    <a:pt x="1" y="52"/>
                  </a:cubicBezTo>
                  <a:cubicBezTo>
                    <a:pt x="0" y="36"/>
                    <a:pt x="1" y="19"/>
                    <a:pt x="8" y="5"/>
                  </a:cubicBezTo>
                  <a:close/>
                  <a:moveTo>
                    <a:pt x="10" y="18"/>
                  </a:moveTo>
                  <a:cubicBezTo>
                    <a:pt x="7" y="23"/>
                    <a:pt x="7" y="26"/>
                    <a:pt x="11" y="29"/>
                  </a:cubicBezTo>
                  <a:cubicBezTo>
                    <a:pt x="22" y="31"/>
                    <a:pt x="20" y="8"/>
                    <a:pt x="10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9" name="Freeform 444"/>
            <p:cNvSpPr>
              <a:spLocks noEditPoints="1"/>
            </p:cNvSpPr>
            <p:nvPr/>
          </p:nvSpPr>
          <p:spPr bwMode="auto">
            <a:xfrm>
              <a:off x="4799820" y="3104518"/>
              <a:ext cx="638914" cy="605947"/>
            </a:xfrm>
            <a:custGeom>
              <a:avLst/>
              <a:gdLst>
                <a:gd name="T0" fmla="*/ 139 w 190"/>
                <a:gd name="T1" fmla="*/ 48 h 180"/>
                <a:gd name="T2" fmla="*/ 139 w 190"/>
                <a:gd name="T3" fmla="*/ 74 h 180"/>
                <a:gd name="T4" fmla="*/ 124 w 190"/>
                <a:gd name="T5" fmla="*/ 87 h 180"/>
                <a:gd name="T6" fmla="*/ 136 w 190"/>
                <a:gd name="T7" fmla="*/ 102 h 180"/>
                <a:gd name="T8" fmla="*/ 122 w 190"/>
                <a:gd name="T9" fmla="*/ 99 h 180"/>
                <a:gd name="T10" fmla="*/ 88 w 190"/>
                <a:gd name="T11" fmla="*/ 107 h 180"/>
                <a:gd name="T12" fmla="*/ 76 w 190"/>
                <a:gd name="T13" fmla="*/ 122 h 180"/>
                <a:gd name="T14" fmla="*/ 116 w 190"/>
                <a:gd name="T15" fmla="*/ 144 h 180"/>
                <a:gd name="T16" fmla="*/ 133 w 190"/>
                <a:gd name="T17" fmla="*/ 152 h 180"/>
                <a:gd name="T18" fmla="*/ 187 w 190"/>
                <a:gd name="T19" fmla="*/ 114 h 180"/>
                <a:gd name="T20" fmla="*/ 180 w 190"/>
                <a:gd name="T21" fmla="*/ 133 h 180"/>
                <a:gd name="T22" fmla="*/ 172 w 190"/>
                <a:gd name="T23" fmla="*/ 175 h 180"/>
                <a:gd name="T24" fmla="*/ 140 w 190"/>
                <a:gd name="T25" fmla="*/ 178 h 180"/>
                <a:gd name="T26" fmla="*/ 95 w 190"/>
                <a:gd name="T27" fmla="*/ 168 h 180"/>
                <a:gd name="T28" fmla="*/ 89 w 190"/>
                <a:gd name="T29" fmla="*/ 144 h 180"/>
                <a:gd name="T30" fmla="*/ 37 w 190"/>
                <a:gd name="T31" fmla="*/ 176 h 180"/>
                <a:gd name="T32" fmla="*/ 43 w 190"/>
                <a:gd name="T33" fmla="*/ 167 h 180"/>
                <a:gd name="T34" fmla="*/ 34 w 190"/>
                <a:gd name="T35" fmla="*/ 161 h 180"/>
                <a:gd name="T36" fmla="*/ 19 w 190"/>
                <a:gd name="T37" fmla="*/ 167 h 180"/>
                <a:gd name="T38" fmla="*/ 44 w 190"/>
                <a:gd name="T39" fmla="*/ 128 h 180"/>
                <a:gd name="T40" fmla="*/ 29 w 190"/>
                <a:gd name="T41" fmla="*/ 132 h 180"/>
                <a:gd name="T42" fmla="*/ 26 w 190"/>
                <a:gd name="T43" fmla="*/ 108 h 180"/>
                <a:gd name="T44" fmla="*/ 38 w 190"/>
                <a:gd name="T45" fmla="*/ 81 h 180"/>
                <a:gd name="T46" fmla="*/ 79 w 190"/>
                <a:gd name="T47" fmla="*/ 81 h 180"/>
                <a:gd name="T48" fmla="*/ 62 w 190"/>
                <a:gd name="T49" fmla="*/ 52 h 180"/>
                <a:gd name="T50" fmla="*/ 94 w 190"/>
                <a:gd name="T51" fmla="*/ 14 h 180"/>
                <a:gd name="T52" fmla="*/ 128 w 190"/>
                <a:gd name="T53" fmla="*/ 38 h 180"/>
                <a:gd name="T54" fmla="*/ 114 w 190"/>
                <a:gd name="T55" fmla="*/ 50 h 180"/>
                <a:gd name="T56" fmla="*/ 90 w 190"/>
                <a:gd name="T57" fmla="*/ 73 h 180"/>
                <a:gd name="T58" fmla="*/ 128 w 190"/>
                <a:gd name="T59" fmla="*/ 49 h 180"/>
                <a:gd name="T60" fmla="*/ 129 w 190"/>
                <a:gd name="T61" fmla="*/ 71 h 180"/>
                <a:gd name="T62" fmla="*/ 129 w 190"/>
                <a:gd name="T63" fmla="*/ 71 h 180"/>
                <a:gd name="T64" fmla="*/ 68 w 190"/>
                <a:gd name="T65" fmla="*/ 87 h 180"/>
                <a:gd name="T66" fmla="*/ 76 w 190"/>
                <a:gd name="T67" fmla="*/ 92 h 180"/>
                <a:gd name="T68" fmla="*/ 95 w 190"/>
                <a:gd name="T69" fmla="*/ 84 h 180"/>
                <a:gd name="T70" fmla="*/ 99 w 190"/>
                <a:gd name="T71" fmla="*/ 105 h 180"/>
                <a:gd name="T72" fmla="*/ 99 w 190"/>
                <a:gd name="T73" fmla="*/ 105 h 180"/>
                <a:gd name="T74" fmla="*/ 35 w 190"/>
                <a:gd name="T75" fmla="*/ 91 h 180"/>
                <a:gd name="T76" fmla="*/ 39 w 190"/>
                <a:gd name="T77" fmla="*/ 96 h 180"/>
                <a:gd name="T78" fmla="*/ 29 w 190"/>
                <a:gd name="T79" fmla="*/ 120 h 180"/>
                <a:gd name="T80" fmla="*/ 47 w 190"/>
                <a:gd name="T81" fmla="*/ 102 h 180"/>
                <a:gd name="T82" fmla="*/ 57 w 190"/>
                <a:gd name="T83" fmla="*/ 117 h 180"/>
                <a:gd name="T84" fmla="*/ 59 w 190"/>
                <a:gd name="T85" fmla="*/ 105 h 180"/>
                <a:gd name="T86" fmla="*/ 147 w 190"/>
                <a:gd name="T87" fmla="*/ 142 h 180"/>
                <a:gd name="T88" fmla="*/ 173 w 190"/>
                <a:gd name="T89" fmla="*/ 113 h 180"/>
                <a:gd name="T90" fmla="*/ 60 w 190"/>
                <a:gd name="T91" fmla="*/ 145 h 180"/>
                <a:gd name="T92" fmla="*/ 84 w 190"/>
                <a:gd name="T93" fmla="*/ 131 h 180"/>
                <a:gd name="T94" fmla="*/ 105 w 190"/>
                <a:gd name="T95" fmla="*/ 171 h 180"/>
                <a:gd name="T96" fmla="*/ 116 w 190"/>
                <a:gd name="T97" fmla="*/ 152 h 180"/>
                <a:gd name="T98" fmla="*/ 126 w 190"/>
                <a:gd name="T99" fmla="*/ 168 h 180"/>
                <a:gd name="T100" fmla="*/ 145 w 190"/>
                <a:gd name="T101" fmla="*/ 153 h 180"/>
                <a:gd name="T102" fmla="*/ 170 w 190"/>
                <a:gd name="T103" fmla="*/ 153 h 180"/>
                <a:gd name="T104" fmla="*/ 170 w 190"/>
                <a:gd name="T105" fmla="*/ 153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0" h="180">
                  <a:moveTo>
                    <a:pt x="94" y="14"/>
                  </a:moveTo>
                  <a:cubicBezTo>
                    <a:pt x="115" y="0"/>
                    <a:pt x="149" y="22"/>
                    <a:pt x="139" y="48"/>
                  </a:cubicBezTo>
                  <a:cubicBezTo>
                    <a:pt x="143" y="50"/>
                    <a:pt x="147" y="52"/>
                    <a:pt x="151" y="55"/>
                  </a:cubicBezTo>
                  <a:cubicBezTo>
                    <a:pt x="148" y="61"/>
                    <a:pt x="146" y="70"/>
                    <a:pt x="139" y="74"/>
                  </a:cubicBezTo>
                  <a:cubicBezTo>
                    <a:pt x="132" y="79"/>
                    <a:pt x="124" y="75"/>
                    <a:pt x="117" y="75"/>
                  </a:cubicBezTo>
                  <a:cubicBezTo>
                    <a:pt x="120" y="79"/>
                    <a:pt x="122" y="83"/>
                    <a:pt x="124" y="87"/>
                  </a:cubicBezTo>
                  <a:cubicBezTo>
                    <a:pt x="131" y="84"/>
                    <a:pt x="139" y="81"/>
                    <a:pt x="146" y="79"/>
                  </a:cubicBezTo>
                  <a:cubicBezTo>
                    <a:pt x="145" y="88"/>
                    <a:pt x="141" y="95"/>
                    <a:pt x="136" y="102"/>
                  </a:cubicBezTo>
                  <a:cubicBezTo>
                    <a:pt x="133" y="99"/>
                    <a:pt x="131" y="96"/>
                    <a:pt x="128" y="94"/>
                  </a:cubicBezTo>
                  <a:cubicBezTo>
                    <a:pt x="126" y="95"/>
                    <a:pt x="124" y="97"/>
                    <a:pt x="122" y="99"/>
                  </a:cubicBezTo>
                  <a:cubicBezTo>
                    <a:pt x="125" y="102"/>
                    <a:pt x="128" y="104"/>
                    <a:pt x="131" y="107"/>
                  </a:cubicBezTo>
                  <a:cubicBezTo>
                    <a:pt x="117" y="110"/>
                    <a:pt x="100" y="118"/>
                    <a:pt x="88" y="107"/>
                  </a:cubicBezTo>
                  <a:cubicBezTo>
                    <a:pt x="80" y="104"/>
                    <a:pt x="73" y="100"/>
                    <a:pt x="65" y="96"/>
                  </a:cubicBezTo>
                  <a:cubicBezTo>
                    <a:pt x="70" y="104"/>
                    <a:pt x="75" y="113"/>
                    <a:pt x="76" y="122"/>
                  </a:cubicBezTo>
                  <a:cubicBezTo>
                    <a:pt x="84" y="122"/>
                    <a:pt x="92" y="122"/>
                    <a:pt x="100" y="121"/>
                  </a:cubicBezTo>
                  <a:cubicBezTo>
                    <a:pt x="107" y="127"/>
                    <a:pt x="113" y="135"/>
                    <a:pt x="116" y="144"/>
                  </a:cubicBezTo>
                  <a:cubicBezTo>
                    <a:pt x="118" y="143"/>
                    <a:pt x="123" y="140"/>
                    <a:pt x="125" y="138"/>
                  </a:cubicBezTo>
                  <a:cubicBezTo>
                    <a:pt x="127" y="143"/>
                    <a:pt x="130" y="147"/>
                    <a:pt x="133" y="152"/>
                  </a:cubicBezTo>
                  <a:cubicBezTo>
                    <a:pt x="145" y="134"/>
                    <a:pt x="157" y="117"/>
                    <a:pt x="169" y="99"/>
                  </a:cubicBezTo>
                  <a:cubicBezTo>
                    <a:pt x="177" y="101"/>
                    <a:pt x="181" y="110"/>
                    <a:pt x="187" y="114"/>
                  </a:cubicBezTo>
                  <a:cubicBezTo>
                    <a:pt x="181" y="124"/>
                    <a:pt x="175" y="134"/>
                    <a:pt x="169" y="144"/>
                  </a:cubicBezTo>
                  <a:cubicBezTo>
                    <a:pt x="175" y="143"/>
                    <a:pt x="177" y="137"/>
                    <a:pt x="180" y="133"/>
                  </a:cubicBezTo>
                  <a:cubicBezTo>
                    <a:pt x="182" y="132"/>
                    <a:pt x="187" y="132"/>
                    <a:pt x="189" y="131"/>
                  </a:cubicBezTo>
                  <a:cubicBezTo>
                    <a:pt x="190" y="147"/>
                    <a:pt x="183" y="163"/>
                    <a:pt x="172" y="175"/>
                  </a:cubicBezTo>
                  <a:cubicBezTo>
                    <a:pt x="165" y="175"/>
                    <a:pt x="159" y="170"/>
                    <a:pt x="154" y="167"/>
                  </a:cubicBezTo>
                  <a:cubicBezTo>
                    <a:pt x="149" y="171"/>
                    <a:pt x="145" y="175"/>
                    <a:pt x="140" y="178"/>
                  </a:cubicBezTo>
                  <a:cubicBezTo>
                    <a:pt x="130" y="180"/>
                    <a:pt x="121" y="171"/>
                    <a:pt x="111" y="176"/>
                  </a:cubicBezTo>
                  <a:cubicBezTo>
                    <a:pt x="104" y="179"/>
                    <a:pt x="98" y="174"/>
                    <a:pt x="95" y="168"/>
                  </a:cubicBezTo>
                  <a:cubicBezTo>
                    <a:pt x="96" y="166"/>
                    <a:pt x="98" y="162"/>
                    <a:pt x="99" y="160"/>
                  </a:cubicBezTo>
                  <a:cubicBezTo>
                    <a:pt x="96" y="154"/>
                    <a:pt x="92" y="149"/>
                    <a:pt x="89" y="144"/>
                  </a:cubicBezTo>
                  <a:cubicBezTo>
                    <a:pt x="83" y="155"/>
                    <a:pt x="72" y="157"/>
                    <a:pt x="61" y="154"/>
                  </a:cubicBezTo>
                  <a:cubicBezTo>
                    <a:pt x="56" y="164"/>
                    <a:pt x="48" y="172"/>
                    <a:pt x="37" y="176"/>
                  </a:cubicBezTo>
                  <a:cubicBezTo>
                    <a:pt x="38" y="173"/>
                    <a:pt x="39" y="166"/>
                    <a:pt x="40" y="163"/>
                  </a:cubicBezTo>
                  <a:cubicBezTo>
                    <a:pt x="43" y="167"/>
                    <a:pt x="43" y="167"/>
                    <a:pt x="43" y="167"/>
                  </a:cubicBezTo>
                  <a:cubicBezTo>
                    <a:pt x="45" y="163"/>
                    <a:pt x="49" y="156"/>
                    <a:pt x="51" y="153"/>
                  </a:cubicBezTo>
                  <a:cubicBezTo>
                    <a:pt x="44" y="151"/>
                    <a:pt x="39" y="158"/>
                    <a:pt x="34" y="161"/>
                  </a:cubicBezTo>
                  <a:cubicBezTo>
                    <a:pt x="33" y="166"/>
                    <a:pt x="31" y="171"/>
                    <a:pt x="29" y="175"/>
                  </a:cubicBezTo>
                  <a:cubicBezTo>
                    <a:pt x="26" y="173"/>
                    <a:pt x="21" y="169"/>
                    <a:pt x="19" y="167"/>
                  </a:cubicBezTo>
                  <a:cubicBezTo>
                    <a:pt x="19" y="161"/>
                    <a:pt x="26" y="158"/>
                    <a:pt x="30" y="154"/>
                  </a:cubicBezTo>
                  <a:cubicBezTo>
                    <a:pt x="25" y="142"/>
                    <a:pt x="37" y="136"/>
                    <a:pt x="44" y="128"/>
                  </a:cubicBezTo>
                  <a:cubicBezTo>
                    <a:pt x="35" y="129"/>
                    <a:pt x="23" y="124"/>
                    <a:pt x="16" y="132"/>
                  </a:cubicBezTo>
                  <a:cubicBezTo>
                    <a:pt x="19" y="132"/>
                    <a:pt x="25" y="132"/>
                    <a:pt x="29" y="132"/>
                  </a:cubicBezTo>
                  <a:cubicBezTo>
                    <a:pt x="29" y="145"/>
                    <a:pt x="11" y="143"/>
                    <a:pt x="4" y="139"/>
                  </a:cubicBezTo>
                  <a:cubicBezTo>
                    <a:pt x="9" y="126"/>
                    <a:pt x="22" y="120"/>
                    <a:pt x="26" y="108"/>
                  </a:cubicBezTo>
                  <a:cubicBezTo>
                    <a:pt x="17" y="110"/>
                    <a:pt x="1" y="113"/>
                    <a:pt x="0" y="99"/>
                  </a:cubicBezTo>
                  <a:cubicBezTo>
                    <a:pt x="4" y="83"/>
                    <a:pt x="25" y="85"/>
                    <a:pt x="38" y="81"/>
                  </a:cubicBezTo>
                  <a:cubicBezTo>
                    <a:pt x="41" y="78"/>
                    <a:pt x="44" y="74"/>
                    <a:pt x="48" y="71"/>
                  </a:cubicBezTo>
                  <a:cubicBezTo>
                    <a:pt x="60" y="68"/>
                    <a:pt x="70" y="76"/>
                    <a:pt x="79" y="81"/>
                  </a:cubicBezTo>
                  <a:cubicBezTo>
                    <a:pt x="81" y="79"/>
                    <a:pt x="81" y="76"/>
                    <a:pt x="81" y="73"/>
                  </a:cubicBezTo>
                  <a:cubicBezTo>
                    <a:pt x="74" y="67"/>
                    <a:pt x="65" y="62"/>
                    <a:pt x="62" y="52"/>
                  </a:cubicBezTo>
                  <a:cubicBezTo>
                    <a:pt x="68" y="43"/>
                    <a:pt x="71" y="33"/>
                    <a:pt x="75" y="24"/>
                  </a:cubicBezTo>
                  <a:cubicBezTo>
                    <a:pt x="85" y="29"/>
                    <a:pt x="88" y="20"/>
                    <a:pt x="94" y="14"/>
                  </a:cubicBezTo>
                  <a:close/>
                  <a:moveTo>
                    <a:pt x="103" y="24"/>
                  </a:moveTo>
                  <a:cubicBezTo>
                    <a:pt x="110" y="31"/>
                    <a:pt x="118" y="38"/>
                    <a:pt x="128" y="38"/>
                  </a:cubicBezTo>
                  <a:cubicBezTo>
                    <a:pt x="124" y="28"/>
                    <a:pt x="115" y="21"/>
                    <a:pt x="103" y="24"/>
                  </a:cubicBezTo>
                  <a:close/>
                  <a:moveTo>
                    <a:pt x="114" y="50"/>
                  </a:moveTo>
                  <a:cubicBezTo>
                    <a:pt x="111" y="57"/>
                    <a:pt x="110" y="64"/>
                    <a:pt x="107" y="70"/>
                  </a:cubicBezTo>
                  <a:cubicBezTo>
                    <a:pt x="102" y="71"/>
                    <a:pt x="96" y="72"/>
                    <a:pt x="90" y="73"/>
                  </a:cubicBezTo>
                  <a:cubicBezTo>
                    <a:pt x="94" y="77"/>
                    <a:pt x="100" y="79"/>
                    <a:pt x="106" y="78"/>
                  </a:cubicBezTo>
                  <a:cubicBezTo>
                    <a:pt x="117" y="71"/>
                    <a:pt x="122" y="60"/>
                    <a:pt x="128" y="49"/>
                  </a:cubicBezTo>
                  <a:cubicBezTo>
                    <a:pt x="123" y="49"/>
                    <a:pt x="118" y="50"/>
                    <a:pt x="114" y="50"/>
                  </a:cubicBezTo>
                  <a:close/>
                  <a:moveTo>
                    <a:pt x="129" y="71"/>
                  </a:moveTo>
                  <a:cubicBezTo>
                    <a:pt x="136" y="68"/>
                    <a:pt x="140" y="62"/>
                    <a:pt x="139" y="55"/>
                  </a:cubicBezTo>
                  <a:cubicBezTo>
                    <a:pt x="134" y="58"/>
                    <a:pt x="126" y="63"/>
                    <a:pt x="129" y="71"/>
                  </a:cubicBezTo>
                  <a:close/>
                  <a:moveTo>
                    <a:pt x="47" y="80"/>
                  </a:moveTo>
                  <a:cubicBezTo>
                    <a:pt x="41" y="95"/>
                    <a:pt x="61" y="96"/>
                    <a:pt x="68" y="87"/>
                  </a:cubicBezTo>
                  <a:cubicBezTo>
                    <a:pt x="67" y="77"/>
                    <a:pt x="54" y="80"/>
                    <a:pt x="47" y="80"/>
                  </a:cubicBezTo>
                  <a:close/>
                  <a:moveTo>
                    <a:pt x="76" y="92"/>
                  </a:moveTo>
                  <a:cubicBezTo>
                    <a:pt x="80" y="94"/>
                    <a:pt x="85" y="96"/>
                    <a:pt x="89" y="98"/>
                  </a:cubicBezTo>
                  <a:cubicBezTo>
                    <a:pt x="91" y="94"/>
                    <a:pt x="94" y="89"/>
                    <a:pt x="95" y="84"/>
                  </a:cubicBezTo>
                  <a:cubicBezTo>
                    <a:pt x="88" y="86"/>
                    <a:pt x="82" y="88"/>
                    <a:pt x="76" y="92"/>
                  </a:cubicBezTo>
                  <a:close/>
                  <a:moveTo>
                    <a:pt x="99" y="105"/>
                  </a:moveTo>
                  <a:cubicBezTo>
                    <a:pt x="112" y="105"/>
                    <a:pt x="113" y="91"/>
                    <a:pt x="116" y="81"/>
                  </a:cubicBezTo>
                  <a:cubicBezTo>
                    <a:pt x="104" y="84"/>
                    <a:pt x="103" y="96"/>
                    <a:pt x="99" y="105"/>
                  </a:cubicBezTo>
                  <a:close/>
                  <a:moveTo>
                    <a:pt x="9" y="102"/>
                  </a:moveTo>
                  <a:cubicBezTo>
                    <a:pt x="18" y="101"/>
                    <a:pt x="30" y="101"/>
                    <a:pt x="35" y="91"/>
                  </a:cubicBezTo>
                  <a:cubicBezTo>
                    <a:pt x="26" y="93"/>
                    <a:pt x="11" y="90"/>
                    <a:pt x="9" y="102"/>
                  </a:cubicBezTo>
                  <a:close/>
                  <a:moveTo>
                    <a:pt x="39" y="96"/>
                  </a:moveTo>
                  <a:cubicBezTo>
                    <a:pt x="39" y="98"/>
                    <a:pt x="39" y="104"/>
                    <a:pt x="39" y="106"/>
                  </a:cubicBezTo>
                  <a:cubicBezTo>
                    <a:pt x="35" y="111"/>
                    <a:pt x="32" y="115"/>
                    <a:pt x="29" y="120"/>
                  </a:cubicBezTo>
                  <a:cubicBezTo>
                    <a:pt x="35" y="120"/>
                    <a:pt x="41" y="120"/>
                    <a:pt x="47" y="120"/>
                  </a:cubicBezTo>
                  <a:cubicBezTo>
                    <a:pt x="47" y="114"/>
                    <a:pt x="47" y="108"/>
                    <a:pt x="47" y="102"/>
                  </a:cubicBezTo>
                  <a:cubicBezTo>
                    <a:pt x="45" y="100"/>
                    <a:pt x="42" y="98"/>
                    <a:pt x="39" y="96"/>
                  </a:cubicBezTo>
                  <a:close/>
                  <a:moveTo>
                    <a:pt x="57" y="117"/>
                  </a:moveTo>
                  <a:cubicBezTo>
                    <a:pt x="58" y="123"/>
                    <a:pt x="61" y="128"/>
                    <a:pt x="66" y="131"/>
                  </a:cubicBezTo>
                  <a:cubicBezTo>
                    <a:pt x="67" y="122"/>
                    <a:pt x="67" y="111"/>
                    <a:pt x="59" y="105"/>
                  </a:cubicBezTo>
                  <a:cubicBezTo>
                    <a:pt x="50" y="104"/>
                    <a:pt x="57" y="113"/>
                    <a:pt x="57" y="117"/>
                  </a:cubicBezTo>
                  <a:close/>
                  <a:moveTo>
                    <a:pt x="147" y="142"/>
                  </a:moveTo>
                  <a:cubicBezTo>
                    <a:pt x="153" y="143"/>
                    <a:pt x="160" y="146"/>
                    <a:pt x="163" y="139"/>
                  </a:cubicBezTo>
                  <a:cubicBezTo>
                    <a:pt x="167" y="131"/>
                    <a:pt x="178" y="123"/>
                    <a:pt x="173" y="113"/>
                  </a:cubicBezTo>
                  <a:cubicBezTo>
                    <a:pt x="161" y="118"/>
                    <a:pt x="156" y="133"/>
                    <a:pt x="147" y="142"/>
                  </a:cubicBezTo>
                  <a:close/>
                  <a:moveTo>
                    <a:pt x="60" y="145"/>
                  </a:moveTo>
                  <a:cubicBezTo>
                    <a:pt x="66" y="146"/>
                    <a:pt x="71" y="146"/>
                    <a:pt x="76" y="147"/>
                  </a:cubicBezTo>
                  <a:cubicBezTo>
                    <a:pt x="80" y="142"/>
                    <a:pt x="82" y="136"/>
                    <a:pt x="84" y="131"/>
                  </a:cubicBezTo>
                  <a:cubicBezTo>
                    <a:pt x="74" y="131"/>
                    <a:pt x="65" y="136"/>
                    <a:pt x="60" y="145"/>
                  </a:cubicBezTo>
                  <a:close/>
                  <a:moveTo>
                    <a:pt x="105" y="171"/>
                  </a:moveTo>
                  <a:cubicBezTo>
                    <a:pt x="113" y="167"/>
                    <a:pt x="118" y="159"/>
                    <a:pt x="123" y="152"/>
                  </a:cubicBezTo>
                  <a:cubicBezTo>
                    <a:pt x="121" y="152"/>
                    <a:pt x="118" y="152"/>
                    <a:pt x="116" y="152"/>
                  </a:cubicBezTo>
                  <a:cubicBezTo>
                    <a:pt x="110" y="157"/>
                    <a:pt x="104" y="162"/>
                    <a:pt x="105" y="171"/>
                  </a:cubicBezTo>
                  <a:close/>
                  <a:moveTo>
                    <a:pt x="126" y="168"/>
                  </a:moveTo>
                  <a:cubicBezTo>
                    <a:pt x="130" y="168"/>
                    <a:pt x="137" y="170"/>
                    <a:pt x="141" y="170"/>
                  </a:cubicBezTo>
                  <a:cubicBezTo>
                    <a:pt x="143" y="165"/>
                    <a:pt x="148" y="160"/>
                    <a:pt x="145" y="153"/>
                  </a:cubicBezTo>
                  <a:cubicBezTo>
                    <a:pt x="137" y="154"/>
                    <a:pt x="130" y="160"/>
                    <a:pt x="126" y="168"/>
                  </a:cubicBezTo>
                  <a:close/>
                  <a:moveTo>
                    <a:pt x="170" y="153"/>
                  </a:moveTo>
                  <a:cubicBezTo>
                    <a:pt x="165" y="154"/>
                    <a:pt x="161" y="164"/>
                    <a:pt x="168" y="165"/>
                  </a:cubicBezTo>
                  <a:cubicBezTo>
                    <a:pt x="176" y="167"/>
                    <a:pt x="180" y="148"/>
                    <a:pt x="170" y="1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0" name="Freeform 445"/>
            <p:cNvSpPr/>
            <p:nvPr/>
          </p:nvSpPr>
          <p:spPr bwMode="auto">
            <a:xfrm>
              <a:off x="4536092" y="3289756"/>
              <a:ext cx="94189" cy="273147"/>
            </a:xfrm>
            <a:custGeom>
              <a:avLst/>
              <a:gdLst>
                <a:gd name="T0" fmla="*/ 4 w 28"/>
                <a:gd name="T1" fmla="*/ 2 h 81"/>
                <a:gd name="T2" fmla="*/ 12 w 28"/>
                <a:gd name="T3" fmla="*/ 0 h 81"/>
                <a:gd name="T4" fmla="*/ 16 w 28"/>
                <a:gd name="T5" fmla="*/ 37 h 81"/>
                <a:gd name="T6" fmla="*/ 27 w 28"/>
                <a:gd name="T7" fmla="*/ 55 h 81"/>
                <a:gd name="T8" fmla="*/ 27 w 28"/>
                <a:gd name="T9" fmla="*/ 79 h 81"/>
                <a:gd name="T10" fmla="*/ 13 w 28"/>
                <a:gd name="T11" fmla="*/ 53 h 81"/>
                <a:gd name="T12" fmla="*/ 4 w 28"/>
                <a:gd name="T13" fmla="*/ 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1">
                  <a:moveTo>
                    <a:pt x="4" y="2"/>
                  </a:moveTo>
                  <a:cubicBezTo>
                    <a:pt x="6" y="1"/>
                    <a:pt x="10" y="0"/>
                    <a:pt x="12" y="0"/>
                  </a:cubicBezTo>
                  <a:cubicBezTo>
                    <a:pt x="13" y="12"/>
                    <a:pt x="10" y="25"/>
                    <a:pt x="16" y="37"/>
                  </a:cubicBezTo>
                  <a:cubicBezTo>
                    <a:pt x="19" y="43"/>
                    <a:pt x="24" y="49"/>
                    <a:pt x="27" y="55"/>
                  </a:cubicBezTo>
                  <a:cubicBezTo>
                    <a:pt x="28" y="63"/>
                    <a:pt x="27" y="71"/>
                    <a:pt x="27" y="79"/>
                  </a:cubicBezTo>
                  <a:cubicBezTo>
                    <a:pt x="11" y="81"/>
                    <a:pt x="21" y="61"/>
                    <a:pt x="13" y="53"/>
                  </a:cubicBezTo>
                  <a:cubicBezTo>
                    <a:pt x="0" y="39"/>
                    <a:pt x="3" y="19"/>
                    <a:pt x="4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Freeform 446"/>
            <p:cNvSpPr>
              <a:spLocks noEditPoints="1"/>
            </p:cNvSpPr>
            <p:nvPr/>
          </p:nvSpPr>
          <p:spPr bwMode="auto">
            <a:xfrm>
              <a:off x="4118521" y="3404353"/>
              <a:ext cx="178959" cy="167970"/>
            </a:xfrm>
            <a:custGeom>
              <a:avLst/>
              <a:gdLst>
                <a:gd name="T0" fmla="*/ 5 w 53"/>
                <a:gd name="T1" fmla="*/ 18 h 50"/>
                <a:gd name="T2" fmla="*/ 26 w 53"/>
                <a:gd name="T3" fmla="*/ 0 h 50"/>
                <a:gd name="T4" fmla="*/ 52 w 53"/>
                <a:gd name="T5" fmla="*/ 49 h 50"/>
                <a:gd name="T6" fmla="*/ 30 w 53"/>
                <a:gd name="T7" fmla="*/ 47 h 50"/>
                <a:gd name="T8" fmla="*/ 5 w 53"/>
                <a:gd name="T9" fmla="*/ 18 h 50"/>
                <a:gd name="T10" fmla="*/ 11 w 53"/>
                <a:gd name="T11" fmla="*/ 17 h 50"/>
                <a:gd name="T12" fmla="*/ 26 w 53"/>
                <a:gd name="T13" fmla="*/ 38 h 50"/>
                <a:gd name="T14" fmla="*/ 40 w 53"/>
                <a:gd name="T15" fmla="*/ 24 h 50"/>
                <a:gd name="T16" fmla="*/ 11 w 53"/>
                <a:gd name="T17" fmla="*/ 1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0">
                  <a:moveTo>
                    <a:pt x="5" y="18"/>
                  </a:moveTo>
                  <a:cubicBezTo>
                    <a:pt x="4" y="6"/>
                    <a:pt x="18" y="5"/>
                    <a:pt x="26" y="0"/>
                  </a:cubicBezTo>
                  <a:cubicBezTo>
                    <a:pt x="48" y="6"/>
                    <a:pt x="53" y="29"/>
                    <a:pt x="52" y="49"/>
                  </a:cubicBezTo>
                  <a:cubicBezTo>
                    <a:pt x="44" y="47"/>
                    <a:pt x="37" y="43"/>
                    <a:pt x="30" y="47"/>
                  </a:cubicBezTo>
                  <a:cubicBezTo>
                    <a:pt x="15" y="50"/>
                    <a:pt x="0" y="33"/>
                    <a:pt x="5" y="18"/>
                  </a:cubicBezTo>
                  <a:close/>
                  <a:moveTo>
                    <a:pt x="11" y="17"/>
                  </a:moveTo>
                  <a:cubicBezTo>
                    <a:pt x="12" y="25"/>
                    <a:pt x="16" y="36"/>
                    <a:pt x="26" y="38"/>
                  </a:cubicBezTo>
                  <a:cubicBezTo>
                    <a:pt x="33" y="36"/>
                    <a:pt x="46" y="34"/>
                    <a:pt x="40" y="24"/>
                  </a:cubicBezTo>
                  <a:cubicBezTo>
                    <a:pt x="35" y="11"/>
                    <a:pt x="22" y="10"/>
                    <a:pt x="11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2" name="Freeform 447"/>
            <p:cNvSpPr>
              <a:spLocks noEditPoints="1"/>
            </p:cNvSpPr>
            <p:nvPr/>
          </p:nvSpPr>
          <p:spPr bwMode="auto">
            <a:xfrm>
              <a:off x="5179715" y="3451447"/>
              <a:ext cx="131864" cy="114597"/>
            </a:xfrm>
            <a:custGeom>
              <a:avLst/>
              <a:gdLst>
                <a:gd name="T0" fmla="*/ 0 w 39"/>
                <a:gd name="T1" fmla="*/ 24 h 34"/>
                <a:gd name="T2" fmla="*/ 39 w 39"/>
                <a:gd name="T3" fmla="*/ 0 h 34"/>
                <a:gd name="T4" fmla="*/ 20 w 39"/>
                <a:gd name="T5" fmla="*/ 34 h 34"/>
                <a:gd name="T6" fmla="*/ 0 w 39"/>
                <a:gd name="T7" fmla="*/ 24 h 34"/>
                <a:gd name="T8" fmla="*/ 16 w 39"/>
                <a:gd name="T9" fmla="*/ 18 h 34"/>
                <a:gd name="T10" fmla="*/ 22 w 39"/>
                <a:gd name="T11" fmla="*/ 24 h 34"/>
                <a:gd name="T12" fmla="*/ 16 w 39"/>
                <a:gd name="T13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4">
                  <a:moveTo>
                    <a:pt x="0" y="24"/>
                  </a:moveTo>
                  <a:cubicBezTo>
                    <a:pt x="11" y="14"/>
                    <a:pt x="23" y="2"/>
                    <a:pt x="39" y="0"/>
                  </a:cubicBezTo>
                  <a:cubicBezTo>
                    <a:pt x="36" y="13"/>
                    <a:pt x="29" y="25"/>
                    <a:pt x="20" y="34"/>
                  </a:cubicBezTo>
                  <a:cubicBezTo>
                    <a:pt x="13" y="32"/>
                    <a:pt x="6" y="29"/>
                    <a:pt x="0" y="24"/>
                  </a:cubicBezTo>
                  <a:close/>
                  <a:moveTo>
                    <a:pt x="16" y="18"/>
                  </a:moveTo>
                  <a:cubicBezTo>
                    <a:pt x="13" y="24"/>
                    <a:pt x="15" y="26"/>
                    <a:pt x="22" y="24"/>
                  </a:cubicBezTo>
                  <a:cubicBezTo>
                    <a:pt x="24" y="17"/>
                    <a:pt x="22" y="15"/>
                    <a:pt x="16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3" name="Freeform 448"/>
            <p:cNvSpPr/>
            <p:nvPr/>
          </p:nvSpPr>
          <p:spPr bwMode="auto">
            <a:xfrm>
              <a:off x="3865781" y="4236353"/>
              <a:ext cx="158552" cy="208785"/>
            </a:xfrm>
            <a:custGeom>
              <a:avLst/>
              <a:gdLst>
                <a:gd name="T0" fmla="*/ 21 w 47"/>
                <a:gd name="T1" fmla="*/ 10 h 62"/>
                <a:gd name="T2" fmla="*/ 47 w 47"/>
                <a:gd name="T3" fmla="*/ 0 h 62"/>
                <a:gd name="T4" fmla="*/ 47 w 47"/>
                <a:gd name="T5" fmla="*/ 62 h 62"/>
                <a:gd name="T6" fmla="*/ 32 w 47"/>
                <a:gd name="T7" fmla="*/ 62 h 62"/>
                <a:gd name="T8" fmla="*/ 32 w 47"/>
                <a:gd name="T9" fmla="*/ 16 h 62"/>
                <a:gd name="T10" fmla="*/ 2 w 47"/>
                <a:gd name="T11" fmla="*/ 25 h 62"/>
                <a:gd name="T12" fmla="*/ 21 w 47"/>
                <a:gd name="T13" fmla="*/ 1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62">
                  <a:moveTo>
                    <a:pt x="21" y="10"/>
                  </a:moveTo>
                  <a:cubicBezTo>
                    <a:pt x="30" y="7"/>
                    <a:pt x="38" y="2"/>
                    <a:pt x="47" y="0"/>
                  </a:cubicBezTo>
                  <a:cubicBezTo>
                    <a:pt x="47" y="21"/>
                    <a:pt x="47" y="41"/>
                    <a:pt x="47" y="62"/>
                  </a:cubicBezTo>
                  <a:cubicBezTo>
                    <a:pt x="42" y="62"/>
                    <a:pt x="37" y="62"/>
                    <a:pt x="32" y="62"/>
                  </a:cubicBezTo>
                  <a:cubicBezTo>
                    <a:pt x="32" y="47"/>
                    <a:pt x="32" y="31"/>
                    <a:pt x="32" y="16"/>
                  </a:cubicBezTo>
                  <a:cubicBezTo>
                    <a:pt x="22" y="20"/>
                    <a:pt x="12" y="22"/>
                    <a:pt x="2" y="25"/>
                  </a:cubicBezTo>
                  <a:cubicBezTo>
                    <a:pt x="0" y="13"/>
                    <a:pt x="13" y="14"/>
                    <a:pt x="21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4" name="Freeform 449"/>
            <p:cNvSpPr>
              <a:spLocks noEditPoints="1"/>
            </p:cNvSpPr>
            <p:nvPr/>
          </p:nvSpPr>
          <p:spPr bwMode="auto">
            <a:xfrm>
              <a:off x="4193872" y="4239492"/>
              <a:ext cx="291985" cy="226053"/>
            </a:xfrm>
            <a:custGeom>
              <a:avLst/>
              <a:gdLst>
                <a:gd name="T0" fmla="*/ 3 w 87"/>
                <a:gd name="T1" fmla="*/ 14 h 67"/>
                <a:gd name="T2" fmla="*/ 40 w 87"/>
                <a:gd name="T3" fmla="*/ 0 h 67"/>
                <a:gd name="T4" fmla="*/ 76 w 87"/>
                <a:gd name="T5" fmla="*/ 14 h 67"/>
                <a:gd name="T6" fmla="*/ 61 w 87"/>
                <a:gd name="T7" fmla="*/ 59 h 67"/>
                <a:gd name="T8" fmla="*/ 3 w 87"/>
                <a:gd name="T9" fmla="*/ 47 h 67"/>
                <a:gd name="T10" fmla="*/ 16 w 87"/>
                <a:gd name="T11" fmla="*/ 46 h 67"/>
                <a:gd name="T12" fmla="*/ 68 w 87"/>
                <a:gd name="T13" fmla="*/ 35 h 67"/>
                <a:gd name="T14" fmla="*/ 6 w 87"/>
                <a:gd name="T15" fmla="*/ 32 h 67"/>
                <a:gd name="T16" fmla="*/ 3 w 87"/>
                <a:gd name="T17" fmla="*/ 14 h 67"/>
                <a:gd name="T18" fmla="*/ 25 w 87"/>
                <a:gd name="T19" fmla="*/ 11 h 67"/>
                <a:gd name="T20" fmla="*/ 22 w 87"/>
                <a:gd name="T21" fmla="*/ 29 h 67"/>
                <a:gd name="T22" fmla="*/ 63 w 87"/>
                <a:gd name="T23" fmla="*/ 25 h 67"/>
                <a:gd name="T24" fmla="*/ 25 w 87"/>
                <a:gd name="T25" fmla="*/ 1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67">
                  <a:moveTo>
                    <a:pt x="3" y="14"/>
                  </a:moveTo>
                  <a:cubicBezTo>
                    <a:pt x="11" y="3"/>
                    <a:pt x="27" y="0"/>
                    <a:pt x="40" y="0"/>
                  </a:cubicBezTo>
                  <a:cubicBezTo>
                    <a:pt x="53" y="0"/>
                    <a:pt x="68" y="3"/>
                    <a:pt x="76" y="14"/>
                  </a:cubicBezTo>
                  <a:cubicBezTo>
                    <a:pt x="87" y="29"/>
                    <a:pt x="79" y="53"/>
                    <a:pt x="61" y="59"/>
                  </a:cubicBezTo>
                  <a:cubicBezTo>
                    <a:pt x="42" y="65"/>
                    <a:pt x="14" y="67"/>
                    <a:pt x="3" y="47"/>
                  </a:cubicBezTo>
                  <a:cubicBezTo>
                    <a:pt x="6" y="47"/>
                    <a:pt x="13" y="47"/>
                    <a:pt x="16" y="46"/>
                  </a:cubicBezTo>
                  <a:cubicBezTo>
                    <a:pt x="31" y="63"/>
                    <a:pt x="61" y="57"/>
                    <a:pt x="68" y="35"/>
                  </a:cubicBezTo>
                  <a:cubicBezTo>
                    <a:pt x="48" y="41"/>
                    <a:pt x="24" y="46"/>
                    <a:pt x="6" y="32"/>
                  </a:cubicBezTo>
                  <a:cubicBezTo>
                    <a:pt x="0" y="28"/>
                    <a:pt x="1" y="20"/>
                    <a:pt x="3" y="14"/>
                  </a:cubicBezTo>
                  <a:close/>
                  <a:moveTo>
                    <a:pt x="25" y="11"/>
                  </a:moveTo>
                  <a:cubicBezTo>
                    <a:pt x="17" y="13"/>
                    <a:pt x="13" y="24"/>
                    <a:pt x="22" y="29"/>
                  </a:cubicBezTo>
                  <a:cubicBezTo>
                    <a:pt x="33" y="36"/>
                    <a:pt x="53" y="37"/>
                    <a:pt x="63" y="25"/>
                  </a:cubicBezTo>
                  <a:cubicBezTo>
                    <a:pt x="66" y="5"/>
                    <a:pt x="37" y="4"/>
                    <a:pt x="25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5" name="Freeform 450"/>
            <p:cNvSpPr/>
            <p:nvPr/>
          </p:nvSpPr>
          <p:spPr bwMode="auto">
            <a:xfrm>
              <a:off x="4543940" y="4239492"/>
              <a:ext cx="282566" cy="208785"/>
            </a:xfrm>
            <a:custGeom>
              <a:avLst/>
              <a:gdLst>
                <a:gd name="T0" fmla="*/ 4 w 84"/>
                <a:gd name="T1" fmla="*/ 20 h 62"/>
                <a:gd name="T2" fmla="*/ 40 w 84"/>
                <a:gd name="T3" fmla="*/ 0 h 62"/>
                <a:gd name="T4" fmla="*/ 82 w 84"/>
                <a:gd name="T5" fmla="*/ 14 h 62"/>
                <a:gd name="T6" fmla="*/ 72 w 84"/>
                <a:gd name="T7" fmla="*/ 30 h 62"/>
                <a:gd name="T8" fmla="*/ 23 w 84"/>
                <a:gd name="T9" fmla="*/ 53 h 62"/>
                <a:gd name="T10" fmla="*/ 81 w 84"/>
                <a:gd name="T11" fmla="*/ 54 h 62"/>
                <a:gd name="T12" fmla="*/ 83 w 84"/>
                <a:gd name="T13" fmla="*/ 59 h 62"/>
                <a:gd name="T14" fmla="*/ 80 w 84"/>
                <a:gd name="T15" fmla="*/ 61 h 62"/>
                <a:gd name="T16" fmla="*/ 0 w 84"/>
                <a:gd name="T17" fmla="*/ 60 h 62"/>
                <a:gd name="T18" fmla="*/ 69 w 84"/>
                <a:gd name="T19" fmla="*/ 18 h 62"/>
                <a:gd name="T20" fmla="*/ 24 w 84"/>
                <a:gd name="T21" fmla="*/ 14 h 62"/>
                <a:gd name="T22" fmla="*/ 4 w 84"/>
                <a:gd name="T23" fmla="*/ 2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4" h="62">
                  <a:moveTo>
                    <a:pt x="4" y="20"/>
                  </a:moveTo>
                  <a:cubicBezTo>
                    <a:pt x="7" y="3"/>
                    <a:pt x="27" y="1"/>
                    <a:pt x="40" y="0"/>
                  </a:cubicBezTo>
                  <a:cubicBezTo>
                    <a:pt x="55" y="0"/>
                    <a:pt x="72" y="1"/>
                    <a:pt x="82" y="14"/>
                  </a:cubicBezTo>
                  <a:cubicBezTo>
                    <a:pt x="84" y="21"/>
                    <a:pt x="77" y="26"/>
                    <a:pt x="72" y="30"/>
                  </a:cubicBezTo>
                  <a:cubicBezTo>
                    <a:pt x="57" y="39"/>
                    <a:pt x="39" y="45"/>
                    <a:pt x="23" y="53"/>
                  </a:cubicBezTo>
                  <a:cubicBezTo>
                    <a:pt x="42" y="54"/>
                    <a:pt x="62" y="53"/>
                    <a:pt x="81" y="54"/>
                  </a:cubicBezTo>
                  <a:cubicBezTo>
                    <a:pt x="83" y="59"/>
                    <a:pt x="83" y="59"/>
                    <a:pt x="83" y="59"/>
                  </a:cubicBezTo>
                  <a:cubicBezTo>
                    <a:pt x="80" y="61"/>
                    <a:pt x="80" y="61"/>
                    <a:pt x="80" y="61"/>
                  </a:cubicBezTo>
                  <a:cubicBezTo>
                    <a:pt x="53" y="62"/>
                    <a:pt x="27" y="62"/>
                    <a:pt x="0" y="60"/>
                  </a:cubicBezTo>
                  <a:cubicBezTo>
                    <a:pt x="17" y="37"/>
                    <a:pt x="50" y="38"/>
                    <a:pt x="69" y="18"/>
                  </a:cubicBezTo>
                  <a:cubicBezTo>
                    <a:pt x="58" y="5"/>
                    <a:pt x="36" y="3"/>
                    <a:pt x="24" y="14"/>
                  </a:cubicBezTo>
                  <a:cubicBezTo>
                    <a:pt x="19" y="20"/>
                    <a:pt x="12" y="20"/>
                    <a:pt x="4" y="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6" name="Freeform 451"/>
            <p:cNvSpPr/>
            <p:nvPr/>
          </p:nvSpPr>
          <p:spPr bwMode="auto">
            <a:xfrm>
              <a:off x="4947383" y="4236353"/>
              <a:ext cx="158552" cy="208785"/>
            </a:xfrm>
            <a:custGeom>
              <a:avLst/>
              <a:gdLst>
                <a:gd name="T0" fmla="*/ 16 w 47"/>
                <a:gd name="T1" fmla="*/ 13 h 62"/>
                <a:gd name="T2" fmla="*/ 47 w 47"/>
                <a:gd name="T3" fmla="*/ 0 h 62"/>
                <a:gd name="T4" fmla="*/ 47 w 47"/>
                <a:gd name="T5" fmla="*/ 62 h 62"/>
                <a:gd name="T6" fmla="*/ 33 w 47"/>
                <a:gd name="T7" fmla="*/ 62 h 62"/>
                <a:gd name="T8" fmla="*/ 33 w 47"/>
                <a:gd name="T9" fmla="*/ 16 h 62"/>
                <a:gd name="T10" fmla="*/ 2 w 47"/>
                <a:gd name="T11" fmla="*/ 25 h 62"/>
                <a:gd name="T12" fmla="*/ 16 w 47"/>
                <a:gd name="T13" fmla="*/ 1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62">
                  <a:moveTo>
                    <a:pt x="16" y="13"/>
                  </a:moveTo>
                  <a:cubicBezTo>
                    <a:pt x="27" y="9"/>
                    <a:pt x="36" y="2"/>
                    <a:pt x="47" y="0"/>
                  </a:cubicBezTo>
                  <a:cubicBezTo>
                    <a:pt x="47" y="21"/>
                    <a:pt x="47" y="42"/>
                    <a:pt x="47" y="62"/>
                  </a:cubicBezTo>
                  <a:cubicBezTo>
                    <a:pt x="43" y="62"/>
                    <a:pt x="38" y="62"/>
                    <a:pt x="33" y="62"/>
                  </a:cubicBezTo>
                  <a:cubicBezTo>
                    <a:pt x="33" y="47"/>
                    <a:pt x="33" y="32"/>
                    <a:pt x="33" y="16"/>
                  </a:cubicBezTo>
                  <a:cubicBezTo>
                    <a:pt x="23" y="19"/>
                    <a:pt x="12" y="23"/>
                    <a:pt x="2" y="25"/>
                  </a:cubicBezTo>
                  <a:cubicBezTo>
                    <a:pt x="0" y="15"/>
                    <a:pt x="10" y="15"/>
                    <a:pt x="16" y="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7" name="Freeform 452"/>
            <p:cNvSpPr/>
            <p:nvPr/>
          </p:nvSpPr>
          <p:spPr bwMode="auto">
            <a:xfrm>
              <a:off x="3344603" y="4613108"/>
              <a:ext cx="67502" cy="91049"/>
            </a:xfrm>
            <a:custGeom>
              <a:avLst/>
              <a:gdLst>
                <a:gd name="T0" fmla="*/ 1 w 20"/>
                <a:gd name="T1" fmla="*/ 13 h 27"/>
                <a:gd name="T2" fmla="*/ 20 w 20"/>
                <a:gd name="T3" fmla="*/ 0 h 27"/>
                <a:gd name="T4" fmla="*/ 17 w 20"/>
                <a:gd name="T5" fmla="*/ 27 h 27"/>
                <a:gd name="T6" fmla="*/ 1 w 20"/>
                <a:gd name="T7" fmla="*/ 1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7">
                  <a:moveTo>
                    <a:pt x="1" y="13"/>
                  </a:moveTo>
                  <a:cubicBezTo>
                    <a:pt x="7" y="8"/>
                    <a:pt x="13" y="4"/>
                    <a:pt x="20" y="0"/>
                  </a:cubicBezTo>
                  <a:cubicBezTo>
                    <a:pt x="19" y="9"/>
                    <a:pt x="18" y="18"/>
                    <a:pt x="17" y="27"/>
                  </a:cubicBezTo>
                  <a:cubicBezTo>
                    <a:pt x="12" y="22"/>
                    <a:pt x="0" y="21"/>
                    <a:pt x="1" y="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8" name="椭圆 527"/>
            <p:cNvSpPr/>
            <p:nvPr/>
          </p:nvSpPr>
          <p:spPr>
            <a:xfrm>
              <a:off x="2774340" y="1201908"/>
              <a:ext cx="3474060" cy="3474060"/>
            </a:xfrm>
            <a:prstGeom prst="ellipse">
              <a:avLst/>
            </a:prstGeom>
            <a:pattFill prst="lgGrid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29" name="文本框 528"/>
          <p:cNvSpPr txBox="1"/>
          <p:nvPr/>
        </p:nvSpPr>
        <p:spPr>
          <a:xfrm>
            <a:off x="-855949" y="1114379"/>
            <a:ext cx="2287282" cy="4707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3</a:t>
            </a:r>
            <a:endParaRPr lang="en-US" altLang="zh-CN" sz="300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532" name="组合 531"/>
          <p:cNvGrpSpPr/>
          <p:nvPr/>
        </p:nvGrpSpPr>
        <p:grpSpPr>
          <a:xfrm>
            <a:off x="4132661" y="2704218"/>
            <a:ext cx="7110602" cy="1553941"/>
            <a:chOff x="4132661" y="3013502"/>
            <a:chExt cx="7110602" cy="1553941"/>
          </a:xfrm>
        </p:grpSpPr>
        <p:sp>
          <p:nvSpPr>
            <p:cNvPr id="530" name="文本框 529"/>
            <p:cNvSpPr txBox="1"/>
            <p:nvPr/>
          </p:nvSpPr>
          <p:spPr>
            <a:xfrm>
              <a:off x="4142718" y="3013502"/>
              <a:ext cx="5105611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b="1" dirty="0">
                  <a:solidFill>
                    <a:schemeClr val="accent1"/>
                  </a:solidFill>
                  <a:latin typeface="+mj-ea"/>
                  <a:ea typeface="+mj-ea"/>
                </a:rPr>
                <a:t>CDM</a:t>
              </a:r>
              <a:endParaRPr lang="en-US" altLang="zh-CN" sz="48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31" name="文本框 530"/>
            <p:cNvSpPr txBox="1"/>
            <p:nvPr/>
          </p:nvSpPr>
          <p:spPr>
            <a:xfrm>
              <a:off x="4132661" y="3878292"/>
              <a:ext cx="7110602" cy="689151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概念数据</a:t>
              </a:r>
              <a:r>
                <a:rPr lang="zh-CN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模型</a:t>
              </a:r>
              <a:endPara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cxnSp>
        <p:nvCxnSpPr>
          <p:cNvPr id="534" name="直接连接符 533"/>
          <p:cNvCxnSpPr/>
          <p:nvPr/>
        </p:nvCxnSpPr>
        <p:spPr>
          <a:xfrm>
            <a:off x="4287861" y="4434039"/>
            <a:ext cx="766053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551542" y="406400"/>
            <a:ext cx="0" cy="59508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711199" y="411556"/>
            <a:ext cx="38898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CDM</a:t>
            </a:r>
            <a:r>
              <a:rPr lang="zh-CN" altLang="en-US" sz="32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模型</a:t>
            </a:r>
            <a:endParaRPr lang="zh-CN" altLang="en-US" sz="32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 descr="CDM模型图片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93800" y="1127125"/>
            <a:ext cx="8354060" cy="46043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6" name="组合 495"/>
          <p:cNvGrpSpPr/>
          <p:nvPr/>
        </p:nvGrpSpPr>
        <p:grpSpPr>
          <a:xfrm>
            <a:off x="-3185162" y="-57998"/>
            <a:ext cx="6929848" cy="6945090"/>
            <a:chOff x="1994564" y="454676"/>
            <a:chExt cx="4990436" cy="5001420"/>
          </a:xfrm>
        </p:grpSpPr>
        <p:sp>
          <p:nvSpPr>
            <p:cNvPr id="497" name="Freeform 422"/>
            <p:cNvSpPr>
              <a:spLocks noEditPoints="1"/>
            </p:cNvSpPr>
            <p:nvPr/>
          </p:nvSpPr>
          <p:spPr bwMode="auto">
            <a:xfrm>
              <a:off x="1994564" y="454676"/>
              <a:ext cx="4990436" cy="5001420"/>
            </a:xfrm>
            <a:custGeom>
              <a:avLst/>
              <a:gdLst>
                <a:gd name="T0" fmla="*/ 675 w 1482"/>
                <a:gd name="T1" fmla="*/ 13 h 1485"/>
                <a:gd name="T2" fmla="*/ 1075 w 1482"/>
                <a:gd name="T3" fmla="*/ 88 h 1485"/>
                <a:gd name="T4" fmla="*/ 1399 w 1482"/>
                <a:gd name="T5" fmla="*/ 408 h 1485"/>
                <a:gd name="T6" fmla="*/ 1481 w 1482"/>
                <a:gd name="T7" fmla="*/ 750 h 1485"/>
                <a:gd name="T8" fmla="*/ 1381 w 1482"/>
                <a:gd name="T9" fmla="*/ 1118 h 1485"/>
                <a:gd name="T10" fmla="*/ 1149 w 1482"/>
                <a:gd name="T11" fmla="*/ 1362 h 1485"/>
                <a:gd name="T12" fmla="*/ 761 w 1482"/>
                <a:gd name="T13" fmla="*/ 1482 h 1485"/>
                <a:gd name="T14" fmla="*/ 412 w 1482"/>
                <a:gd name="T15" fmla="*/ 1403 h 1485"/>
                <a:gd name="T16" fmla="*/ 95 w 1482"/>
                <a:gd name="T17" fmla="*/ 1092 h 1485"/>
                <a:gd name="T18" fmla="*/ 12 w 1482"/>
                <a:gd name="T19" fmla="*/ 682 h 1485"/>
                <a:gd name="T20" fmla="*/ 166 w 1482"/>
                <a:gd name="T21" fmla="*/ 291 h 1485"/>
                <a:gd name="T22" fmla="*/ 675 w 1482"/>
                <a:gd name="T23" fmla="*/ 13 h 1485"/>
                <a:gd name="T24" fmla="*/ 708 w 1482"/>
                <a:gd name="T25" fmla="*/ 38 h 1485"/>
                <a:gd name="T26" fmla="*/ 394 w 1482"/>
                <a:gd name="T27" fmla="*/ 131 h 1485"/>
                <a:gd name="T28" fmla="*/ 90 w 1482"/>
                <a:gd name="T29" fmla="*/ 476 h 1485"/>
                <a:gd name="T30" fmla="*/ 66 w 1482"/>
                <a:gd name="T31" fmla="*/ 949 h 1485"/>
                <a:gd name="T32" fmla="*/ 294 w 1482"/>
                <a:gd name="T33" fmla="*/ 1293 h 1485"/>
                <a:gd name="T34" fmla="*/ 685 w 1482"/>
                <a:gd name="T35" fmla="*/ 1452 h 1485"/>
                <a:gd name="T36" fmla="*/ 1127 w 1482"/>
                <a:gd name="T37" fmla="*/ 1344 h 1485"/>
                <a:gd name="T38" fmla="*/ 1387 w 1482"/>
                <a:gd name="T39" fmla="*/ 1048 h 1485"/>
                <a:gd name="T40" fmla="*/ 1407 w 1482"/>
                <a:gd name="T41" fmla="*/ 493 h 1485"/>
                <a:gd name="T42" fmla="*/ 1191 w 1482"/>
                <a:gd name="T43" fmla="*/ 195 h 1485"/>
                <a:gd name="T44" fmla="*/ 813 w 1482"/>
                <a:gd name="T45" fmla="*/ 40 h 1485"/>
                <a:gd name="T46" fmla="*/ 708 w 1482"/>
                <a:gd name="T47" fmla="*/ 38 h 1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482" h="1485">
                  <a:moveTo>
                    <a:pt x="675" y="13"/>
                  </a:moveTo>
                  <a:cubicBezTo>
                    <a:pt x="812" y="0"/>
                    <a:pt x="952" y="26"/>
                    <a:pt x="1075" y="88"/>
                  </a:cubicBezTo>
                  <a:cubicBezTo>
                    <a:pt x="1213" y="157"/>
                    <a:pt x="1328" y="270"/>
                    <a:pt x="1399" y="408"/>
                  </a:cubicBezTo>
                  <a:cubicBezTo>
                    <a:pt x="1454" y="513"/>
                    <a:pt x="1482" y="631"/>
                    <a:pt x="1481" y="750"/>
                  </a:cubicBezTo>
                  <a:cubicBezTo>
                    <a:pt x="1481" y="879"/>
                    <a:pt x="1446" y="1007"/>
                    <a:pt x="1381" y="1118"/>
                  </a:cubicBezTo>
                  <a:cubicBezTo>
                    <a:pt x="1324" y="1215"/>
                    <a:pt x="1244" y="1300"/>
                    <a:pt x="1149" y="1362"/>
                  </a:cubicBezTo>
                  <a:cubicBezTo>
                    <a:pt x="1035" y="1437"/>
                    <a:pt x="898" y="1480"/>
                    <a:pt x="761" y="1482"/>
                  </a:cubicBezTo>
                  <a:cubicBezTo>
                    <a:pt x="641" y="1485"/>
                    <a:pt x="519" y="1458"/>
                    <a:pt x="412" y="1403"/>
                  </a:cubicBezTo>
                  <a:cubicBezTo>
                    <a:pt x="278" y="1335"/>
                    <a:pt x="166" y="1225"/>
                    <a:pt x="95" y="1092"/>
                  </a:cubicBezTo>
                  <a:cubicBezTo>
                    <a:pt x="28" y="967"/>
                    <a:pt x="0" y="823"/>
                    <a:pt x="12" y="682"/>
                  </a:cubicBezTo>
                  <a:cubicBezTo>
                    <a:pt x="24" y="541"/>
                    <a:pt x="78" y="403"/>
                    <a:pt x="166" y="291"/>
                  </a:cubicBezTo>
                  <a:cubicBezTo>
                    <a:pt x="289" y="134"/>
                    <a:pt x="477" y="31"/>
                    <a:pt x="675" y="13"/>
                  </a:cubicBezTo>
                  <a:close/>
                  <a:moveTo>
                    <a:pt x="708" y="38"/>
                  </a:moveTo>
                  <a:cubicBezTo>
                    <a:pt x="598" y="43"/>
                    <a:pt x="489" y="76"/>
                    <a:pt x="394" y="131"/>
                  </a:cubicBezTo>
                  <a:cubicBezTo>
                    <a:pt x="258" y="208"/>
                    <a:pt x="149" y="331"/>
                    <a:pt x="90" y="476"/>
                  </a:cubicBezTo>
                  <a:cubicBezTo>
                    <a:pt x="28" y="625"/>
                    <a:pt x="19" y="795"/>
                    <a:pt x="66" y="949"/>
                  </a:cubicBezTo>
                  <a:cubicBezTo>
                    <a:pt x="106" y="1083"/>
                    <a:pt x="186" y="1204"/>
                    <a:pt x="294" y="1293"/>
                  </a:cubicBezTo>
                  <a:cubicBezTo>
                    <a:pt x="404" y="1384"/>
                    <a:pt x="543" y="1441"/>
                    <a:pt x="685" y="1452"/>
                  </a:cubicBezTo>
                  <a:cubicBezTo>
                    <a:pt x="839" y="1466"/>
                    <a:pt x="997" y="1427"/>
                    <a:pt x="1127" y="1344"/>
                  </a:cubicBezTo>
                  <a:cubicBezTo>
                    <a:pt x="1239" y="1272"/>
                    <a:pt x="1330" y="1169"/>
                    <a:pt x="1387" y="1048"/>
                  </a:cubicBezTo>
                  <a:cubicBezTo>
                    <a:pt x="1469" y="876"/>
                    <a:pt x="1476" y="670"/>
                    <a:pt x="1407" y="493"/>
                  </a:cubicBezTo>
                  <a:cubicBezTo>
                    <a:pt x="1363" y="377"/>
                    <a:pt x="1288" y="273"/>
                    <a:pt x="1191" y="195"/>
                  </a:cubicBezTo>
                  <a:cubicBezTo>
                    <a:pt x="1084" y="108"/>
                    <a:pt x="951" y="53"/>
                    <a:pt x="813" y="40"/>
                  </a:cubicBezTo>
                  <a:cubicBezTo>
                    <a:pt x="778" y="38"/>
                    <a:pt x="743" y="35"/>
                    <a:pt x="708" y="38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8" name="Freeform 423"/>
            <p:cNvSpPr>
              <a:spLocks noEditPoints="1"/>
            </p:cNvSpPr>
            <p:nvPr/>
          </p:nvSpPr>
          <p:spPr bwMode="auto">
            <a:xfrm>
              <a:off x="2171953" y="663461"/>
              <a:ext cx="4660775" cy="4613677"/>
            </a:xfrm>
            <a:custGeom>
              <a:avLst/>
              <a:gdLst>
                <a:gd name="T0" fmla="*/ 551 w 1384"/>
                <a:gd name="T1" fmla="*/ 164 h 1370"/>
                <a:gd name="T2" fmla="*/ 780 w 1384"/>
                <a:gd name="T3" fmla="*/ 244 h 1370"/>
                <a:gd name="T4" fmla="*/ 596 w 1384"/>
                <a:gd name="T5" fmla="*/ 180 h 1370"/>
                <a:gd name="T6" fmla="*/ 516 w 1384"/>
                <a:gd name="T7" fmla="*/ 195 h 1370"/>
                <a:gd name="T8" fmla="*/ 651 w 1384"/>
                <a:gd name="T9" fmla="*/ 266 h 1370"/>
                <a:gd name="T10" fmla="*/ 635 w 1384"/>
                <a:gd name="T11" fmla="*/ 214 h 1370"/>
                <a:gd name="T12" fmla="*/ 674 w 1384"/>
                <a:gd name="T13" fmla="*/ 217 h 1370"/>
                <a:gd name="T14" fmla="*/ 527 w 1384"/>
                <a:gd name="T15" fmla="*/ 247 h 1370"/>
                <a:gd name="T16" fmla="*/ 609 w 1384"/>
                <a:gd name="T17" fmla="*/ 244 h 1370"/>
                <a:gd name="T18" fmla="*/ 963 w 1384"/>
                <a:gd name="T19" fmla="*/ 256 h 1370"/>
                <a:gd name="T20" fmla="*/ 793 w 1384"/>
                <a:gd name="T21" fmla="*/ 289 h 1370"/>
                <a:gd name="T22" fmla="*/ 965 w 1384"/>
                <a:gd name="T23" fmla="*/ 302 h 1370"/>
                <a:gd name="T24" fmla="*/ 539 w 1384"/>
                <a:gd name="T25" fmla="*/ 292 h 1370"/>
                <a:gd name="T26" fmla="*/ 747 w 1384"/>
                <a:gd name="T27" fmla="*/ 359 h 1370"/>
                <a:gd name="T28" fmla="*/ 1037 w 1384"/>
                <a:gd name="T29" fmla="*/ 296 h 1370"/>
                <a:gd name="T30" fmla="*/ 925 w 1384"/>
                <a:gd name="T31" fmla="*/ 312 h 1370"/>
                <a:gd name="T32" fmla="*/ 929 w 1384"/>
                <a:gd name="T33" fmla="*/ 364 h 1370"/>
                <a:gd name="T34" fmla="*/ 672 w 1384"/>
                <a:gd name="T35" fmla="*/ 334 h 1370"/>
                <a:gd name="T36" fmla="*/ 609 w 1384"/>
                <a:gd name="T37" fmla="*/ 339 h 1370"/>
                <a:gd name="T38" fmla="*/ 493 w 1384"/>
                <a:gd name="T39" fmla="*/ 369 h 1370"/>
                <a:gd name="T40" fmla="*/ 867 w 1384"/>
                <a:gd name="T41" fmla="*/ 373 h 1370"/>
                <a:gd name="T42" fmla="*/ 448 w 1384"/>
                <a:gd name="T43" fmla="*/ 405 h 1370"/>
                <a:gd name="T44" fmla="*/ 1020 w 1384"/>
                <a:gd name="T45" fmla="*/ 451 h 1370"/>
                <a:gd name="T46" fmla="*/ 1074 w 1384"/>
                <a:gd name="T47" fmla="*/ 552 h 1370"/>
                <a:gd name="T48" fmla="*/ 850 w 1384"/>
                <a:gd name="T49" fmla="*/ 962 h 1370"/>
                <a:gd name="T50" fmla="*/ 472 w 1384"/>
                <a:gd name="T51" fmla="*/ 808 h 1370"/>
                <a:gd name="T52" fmla="*/ 312 w 1384"/>
                <a:gd name="T53" fmla="*/ 764 h 1370"/>
                <a:gd name="T54" fmla="*/ 311 w 1384"/>
                <a:gd name="T55" fmla="*/ 577 h 1370"/>
                <a:gd name="T56" fmla="*/ 265 w 1384"/>
                <a:gd name="T57" fmla="*/ 424 h 1370"/>
                <a:gd name="T58" fmla="*/ 1082 w 1384"/>
                <a:gd name="T59" fmla="*/ 423 h 1370"/>
                <a:gd name="T60" fmla="*/ 826 w 1384"/>
                <a:gd name="T61" fmla="*/ 420 h 1370"/>
                <a:gd name="T62" fmla="*/ 329 w 1384"/>
                <a:gd name="T63" fmla="*/ 389 h 1370"/>
                <a:gd name="T64" fmla="*/ 499 w 1384"/>
                <a:gd name="T65" fmla="*/ 477 h 1370"/>
                <a:gd name="T66" fmla="*/ 959 w 1384"/>
                <a:gd name="T67" fmla="*/ 411 h 1370"/>
                <a:gd name="T68" fmla="*/ 384 w 1384"/>
                <a:gd name="T69" fmla="*/ 452 h 1370"/>
                <a:gd name="T70" fmla="*/ 1120 w 1384"/>
                <a:gd name="T71" fmla="*/ 417 h 1370"/>
                <a:gd name="T72" fmla="*/ 632 w 1384"/>
                <a:gd name="T73" fmla="*/ 531 h 1370"/>
                <a:gd name="T74" fmla="*/ 1063 w 1384"/>
                <a:gd name="T75" fmla="*/ 435 h 1370"/>
                <a:gd name="T76" fmla="*/ 957 w 1384"/>
                <a:gd name="T77" fmla="*/ 464 h 1370"/>
                <a:gd name="T78" fmla="*/ 548 w 1384"/>
                <a:gd name="T79" fmla="*/ 458 h 1370"/>
                <a:gd name="T80" fmla="*/ 1073 w 1384"/>
                <a:gd name="T81" fmla="*/ 469 h 1370"/>
                <a:gd name="T82" fmla="*/ 716 w 1384"/>
                <a:gd name="T83" fmla="*/ 511 h 1370"/>
                <a:gd name="T84" fmla="*/ 1082 w 1384"/>
                <a:gd name="T85" fmla="*/ 520 h 1370"/>
                <a:gd name="T86" fmla="*/ 408 w 1384"/>
                <a:gd name="T87" fmla="*/ 514 h 1370"/>
                <a:gd name="T88" fmla="*/ 504 w 1384"/>
                <a:gd name="T89" fmla="*/ 568 h 1370"/>
                <a:gd name="T90" fmla="*/ 1079 w 1384"/>
                <a:gd name="T91" fmla="*/ 561 h 1370"/>
                <a:gd name="T92" fmla="*/ 753 w 1384"/>
                <a:gd name="T93" fmla="*/ 598 h 1370"/>
                <a:gd name="T94" fmla="*/ 350 w 1384"/>
                <a:gd name="T95" fmla="*/ 584 h 1370"/>
                <a:gd name="T96" fmla="*/ 380 w 1384"/>
                <a:gd name="T97" fmla="*/ 616 h 1370"/>
                <a:gd name="T98" fmla="*/ 780 w 1384"/>
                <a:gd name="T99" fmla="*/ 605 h 1370"/>
                <a:gd name="T100" fmla="*/ 835 w 1384"/>
                <a:gd name="T101" fmla="*/ 653 h 1370"/>
                <a:gd name="T102" fmla="*/ 254 w 1384"/>
                <a:gd name="T103" fmla="*/ 673 h 1370"/>
                <a:gd name="T104" fmla="*/ 359 w 1384"/>
                <a:gd name="T105" fmla="*/ 674 h 1370"/>
                <a:gd name="T106" fmla="*/ 437 w 1384"/>
                <a:gd name="T107" fmla="*/ 721 h 1370"/>
                <a:gd name="T108" fmla="*/ 60 w 1384"/>
                <a:gd name="T109" fmla="*/ 722 h 1370"/>
                <a:gd name="T110" fmla="*/ 357 w 1384"/>
                <a:gd name="T111" fmla="*/ 777 h 1370"/>
                <a:gd name="T112" fmla="*/ 1251 w 1384"/>
                <a:gd name="T113" fmla="*/ 844 h 1370"/>
                <a:gd name="T114" fmla="*/ 152 w 1384"/>
                <a:gd name="T115" fmla="*/ 924 h 1370"/>
                <a:gd name="T116" fmla="*/ 238 w 1384"/>
                <a:gd name="T117" fmla="*/ 1075 h 1370"/>
                <a:gd name="T118" fmla="*/ 293 w 1384"/>
                <a:gd name="T119" fmla="*/ 1100 h 1370"/>
                <a:gd name="T120" fmla="*/ 378 w 1384"/>
                <a:gd name="T121" fmla="*/ 1236 h 1370"/>
                <a:gd name="T122" fmla="*/ 884 w 1384"/>
                <a:gd name="T123" fmla="*/ 1300 h 1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84" h="1370">
                  <a:moveTo>
                    <a:pt x="634" y="11"/>
                  </a:moveTo>
                  <a:cubicBezTo>
                    <a:pt x="764" y="0"/>
                    <a:pt x="897" y="27"/>
                    <a:pt x="1011" y="89"/>
                  </a:cubicBezTo>
                  <a:cubicBezTo>
                    <a:pt x="1130" y="152"/>
                    <a:pt x="1229" y="253"/>
                    <a:pt x="1291" y="373"/>
                  </a:cubicBezTo>
                  <a:cubicBezTo>
                    <a:pt x="1362" y="507"/>
                    <a:pt x="1384" y="664"/>
                    <a:pt x="1355" y="812"/>
                  </a:cubicBezTo>
                  <a:cubicBezTo>
                    <a:pt x="1335" y="919"/>
                    <a:pt x="1288" y="1020"/>
                    <a:pt x="1221" y="1104"/>
                  </a:cubicBezTo>
                  <a:cubicBezTo>
                    <a:pt x="1141" y="1205"/>
                    <a:pt x="1033" y="1281"/>
                    <a:pt x="912" y="1323"/>
                  </a:cubicBezTo>
                  <a:cubicBezTo>
                    <a:pt x="798" y="1362"/>
                    <a:pt x="673" y="1370"/>
                    <a:pt x="555" y="1345"/>
                  </a:cubicBezTo>
                  <a:cubicBezTo>
                    <a:pt x="418" y="1318"/>
                    <a:pt x="290" y="1245"/>
                    <a:pt x="195" y="1141"/>
                  </a:cubicBezTo>
                  <a:cubicBezTo>
                    <a:pt x="111" y="1050"/>
                    <a:pt x="52" y="935"/>
                    <a:pt x="29" y="813"/>
                  </a:cubicBezTo>
                  <a:cubicBezTo>
                    <a:pt x="0" y="665"/>
                    <a:pt x="23" y="507"/>
                    <a:pt x="93" y="373"/>
                  </a:cubicBezTo>
                  <a:cubicBezTo>
                    <a:pt x="146" y="270"/>
                    <a:pt x="226" y="182"/>
                    <a:pt x="323" y="118"/>
                  </a:cubicBezTo>
                  <a:cubicBezTo>
                    <a:pt x="416" y="58"/>
                    <a:pt x="524" y="21"/>
                    <a:pt x="634" y="11"/>
                  </a:cubicBezTo>
                  <a:close/>
                  <a:moveTo>
                    <a:pt x="494" y="54"/>
                  </a:moveTo>
                  <a:cubicBezTo>
                    <a:pt x="486" y="62"/>
                    <a:pt x="478" y="70"/>
                    <a:pt x="469" y="76"/>
                  </a:cubicBezTo>
                  <a:cubicBezTo>
                    <a:pt x="474" y="91"/>
                    <a:pt x="484" y="104"/>
                    <a:pt x="492" y="118"/>
                  </a:cubicBezTo>
                  <a:cubicBezTo>
                    <a:pt x="510" y="121"/>
                    <a:pt x="523" y="106"/>
                    <a:pt x="534" y="94"/>
                  </a:cubicBezTo>
                  <a:cubicBezTo>
                    <a:pt x="541" y="81"/>
                    <a:pt x="541" y="65"/>
                    <a:pt x="542" y="51"/>
                  </a:cubicBezTo>
                  <a:cubicBezTo>
                    <a:pt x="537" y="47"/>
                    <a:pt x="532" y="39"/>
                    <a:pt x="525" y="41"/>
                  </a:cubicBezTo>
                  <a:cubicBezTo>
                    <a:pt x="514" y="45"/>
                    <a:pt x="504" y="49"/>
                    <a:pt x="494" y="54"/>
                  </a:cubicBezTo>
                  <a:close/>
                  <a:moveTo>
                    <a:pt x="853" y="49"/>
                  </a:moveTo>
                  <a:cubicBezTo>
                    <a:pt x="847" y="58"/>
                    <a:pt x="844" y="68"/>
                    <a:pt x="841" y="78"/>
                  </a:cubicBezTo>
                  <a:cubicBezTo>
                    <a:pt x="829" y="86"/>
                    <a:pt x="817" y="78"/>
                    <a:pt x="806" y="74"/>
                  </a:cubicBezTo>
                  <a:cubicBezTo>
                    <a:pt x="804" y="89"/>
                    <a:pt x="814" y="102"/>
                    <a:pt x="827" y="108"/>
                  </a:cubicBezTo>
                  <a:cubicBezTo>
                    <a:pt x="820" y="130"/>
                    <a:pt x="793" y="132"/>
                    <a:pt x="777" y="144"/>
                  </a:cubicBezTo>
                  <a:cubicBezTo>
                    <a:pt x="789" y="146"/>
                    <a:pt x="801" y="149"/>
                    <a:pt x="813" y="147"/>
                  </a:cubicBezTo>
                  <a:cubicBezTo>
                    <a:pt x="827" y="143"/>
                    <a:pt x="839" y="135"/>
                    <a:pt x="849" y="125"/>
                  </a:cubicBezTo>
                  <a:cubicBezTo>
                    <a:pt x="857" y="141"/>
                    <a:pt x="856" y="162"/>
                    <a:pt x="870" y="174"/>
                  </a:cubicBezTo>
                  <a:cubicBezTo>
                    <a:pt x="882" y="182"/>
                    <a:pt x="898" y="190"/>
                    <a:pt x="912" y="181"/>
                  </a:cubicBezTo>
                  <a:cubicBezTo>
                    <a:pt x="903" y="171"/>
                    <a:pt x="893" y="162"/>
                    <a:pt x="883" y="153"/>
                  </a:cubicBezTo>
                  <a:cubicBezTo>
                    <a:pt x="871" y="142"/>
                    <a:pt x="863" y="126"/>
                    <a:pt x="858" y="111"/>
                  </a:cubicBezTo>
                  <a:cubicBezTo>
                    <a:pt x="872" y="106"/>
                    <a:pt x="889" y="105"/>
                    <a:pt x="903" y="99"/>
                  </a:cubicBezTo>
                  <a:cubicBezTo>
                    <a:pt x="902" y="92"/>
                    <a:pt x="897" y="88"/>
                    <a:pt x="893" y="83"/>
                  </a:cubicBezTo>
                  <a:cubicBezTo>
                    <a:pt x="885" y="83"/>
                    <a:pt x="877" y="82"/>
                    <a:pt x="870" y="82"/>
                  </a:cubicBezTo>
                  <a:cubicBezTo>
                    <a:pt x="870" y="73"/>
                    <a:pt x="874" y="64"/>
                    <a:pt x="869" y="56"/>
                  </a:cubicBezTo>
                  <a:cubicBezTo>
                    <a:pt x="864" y="52"/>
                    <a:pt x="859" y="49"/>
                    <a:pt x="853" y="49"/>
                  </a:cubicBezTo>
                  <a:close/>
                  <a:moveTo>
                    <a:pt x="496" y="137"/>
                  </a:moveTo>
                  <a:cubicBezTo>
                    <a:pt x="492" y="135"/>
                    <a:pt x="488" y="133"/>
                    <a:pt x="485" y="131"/>
                  </a:cubicBezTo>
                  <a:cubicBezTo>
                    <a:pt x="485" y="151"/>
                    <a:pt x="495" y="173"/>
                    <a:pt x="512" y="183"/>
                  </a:cubicBezTo>
                  <a:cubicBezTo>
                    <a:pt x="526" y="180"/>
                    <a:pt x="536" y="164"/>
                    <a:pt x="551" y="164"/>
                  </a:cubicBezTo>
                  <a:cubicBezTo>
                    <a:pt x="558" y="165"/>
                    <a:pt x="566" y="168"/>
                    <a:pt x="571" y="163"/>
                  </a:cubicBezTo>
                  <a:cubicBezTo>
                    <a:pt x="582" y="157"/>
                    <a:pt x="579" y="142"/>
                    <a:pt x="578" y="132"/>
                  </a:cubicBezTo>
                  <a:cubicBezTo>
                    <a:pt x="575" y="119"/>
                    <a:pt x="568" y="101"/>
                    <a:pt x="552" y="102"/>
                  </a:cubicBezTo>
                  <a:cubicBezTo>
                    <a:pt x="529" y="105"/>
                    <a:pt x="513" y="123"/>
                    <a:pt x="496" y="137"/>
                  </a:cubicBezTo>
                  <a:close/>
                  <a:moveTo>
                    <a:pt x="636" y="166"/>
                  </a:moveTo>
                  <a:cubicBezTo>
                    <a:pt x="636" y="166"/>
                    <a:pt x="636" y="166"/>
                    <a:pt x="636" y="166"/>
                  </a:cubicBezTo>
                  <a:moveTo>
                    <a:pt x="681" y="166"/>
                  </a:moveTo>
                  <a:cubicBezTo>
                    <a:pt x="669" y="172"/>
                    <a:pt x="685" y="178"/>
                    <a:pt x="690" y="170"/>
                  </a:cubicBezTo>
                  <a:cubicBezTo>
                    <a:pt x="695" y="164"/>
                    <a:pt x="684" y="163"/>
                    <a:pt x="681" y="166"/>
                  </a:cubicBezTo>
                  <a:close/>
                  <a:moveTo>
                    <a:pt x="705" y="165"/>
                  </a:moveTo>
                  <a:cubicBezTo>
                    <a:pt x="704" y="167"/>
                    <a:pt x="701" y="170"/>
                    <a:pt x="700" y="172"/>
                  </a:cubicBezTo>
                  <a:cubicBezTo>
                    <a:pt x="694" y="175"/>
                    <a:pt x="688" y="178"/>
                    <a:pt x="681" y="181"/>
                  </a:cubicBezTo>
                  <a:cubicBezTo>
                    <a:pt x="681" y="192"/>
                    <a:pt x="677" y="201"/>
                    <a:pt x="673" y="210"/>
                  </a:cubicBezTo>
                  <a:cubicBezTo>
                    <a:pt x="679" y="210"/>
                    <a:pt x="685" y="209"/>
                    <a:pt x="692" y="209"/>
                  </a:cubicBezTo>
                  <a:cubicBezTo>
                    <a:pt x="694" y="197"/>
                    <a:pt x="703" y="190"/>
                    <a:pt x="713" y="185"/>
                  </a:cubicBezTo>
                  <a:cubicBezTo>
                    <a:pt x="717" y="192"/>
                    <a:pt x="720" y="200"/>
                    <a:pt x="723" y="209"/>
                  </a:cubicBezTo>
                  <a:cubicBezTo>
                    <a:pt x="727" y="205"/>
                    <a:pt x="731" y="201"/>
                    <a:pt x="735" y="197"/>
                  </a:cubicBezTo>
                  <a:cubicBezTo>
                    <a:pt x="733" y="194"/>
                    <a:pt x="728" y="190"/>
                    <a:pt x="726" y="188"/>
                  </a:cubicBezTo>
                  <a:cubicBezTo>
                    <a:pt x="730" y="179"/>
                    <a:pt x="736" y="172"/>
                    <a:pt x="744" y="168"/>
                  </a:cubicBezTo>
                  <a:cubicBezTo>
                    <a:pt x="759" y="179"/>
                    <a:pt x="733" y="197"/>
                    <a:pt x="750" y="206"/>
                  </a:cubicBezTo>
                  <a:cubicBezTo>
                    <a:pt x="753" y="196"/>
                    <a:pt x="755" y="187"/>
                    <a:pt x="761" y="178"/>
                  </a:cubicBezTo>
                  <a:cubicBezTo>
                    <a:pt x="763" y="188"/>
                    <a:pt x="760" y="198"/>
                    <a:pt x="759" y="208"/>
                  </a:cubicBezTo>
                  <a:cubicBezTo>
                    <a:pt x="771" y="202"/>
                    <a:pt x="766" y="187"/>
                    <a:pt x="767" y="176"/>
                  </a:cubicBezTo>
                  <a:cubicBezTo>
                    <a:pt x="776" y="183"/>
                    <a:pt x="773" y="194"/>
                    <a:pt x="774" y="203"/>
                  </a:cubicBezTo>
                  <a:cubicBezTo>
                    <a:pt x="769" y="208"/>
                    <a:pt x="765" y="212"/>
                    <a:pt x="760" y="217"/>
                  </a:cubicBezTo>
                  <a:cubicBezTo>
                    <a:pt x="766" y="226"/>
                    <a:pt x="762" y="236"/>
                    <a:pt x="752" y="241"/>
                  </a:cubicBezTo>
                  <a:cubicBezTo>
                    <a:pt x="755" y="242"/>
                    <a:pt x="755" y="242"/>
                    <a:pt x="755" y="242"/>
                  </a:cubicBezTo>
                  <a:cubicBezTo>
                    <a:pt x="753" y="244"/>
                    <a:pt x="748" y="246"/>
                    <a:pt x="745" y="248"/>
                  </a:cubicBezTo>
                  <a:cubicBezTo>
                    <a:pt x="747" y="240"/>
                    <a:pt x="742" y="233"/>
                    <a:pt x="737" y="229"/>
                  </a:cubicBezTo>
                  <a:cubicBezTo>
                    <a:pt x="731" y="236"/>
                    <a:pt x="722" y="242"/>
                    <a:pt x="716" y="250"/>
                  </a:cubicBezTo>
                  <a:cubicBezTo>
                    <a:pt x="724" y="251"/>
                    <a:pt x="729" y="247"/>
                    <a:pt x="730" y="239"/>
                  </a:cubicBezTo>
                  <a:cubicBezTo>
                    <a:pt x="734" y="238"/>
                    <a:pt x="739" y="237"/>
                    <a:pt x="744" y="237"/>
                  </a:cubicBezTo>
                  <a:cubicBezTo>
                    <a:pt x="741" y="241"/>
                    <a:pt x="737" y="248"/>
                    <a:pt x="735" y="251"/>
                  </a:cubicBezTo>
                  <a:cubicBezTo>
                    <a:pt x="740" y="246"/>
                    <a:pt x="740" y="246"/>
                    <a:pt x="740" y="246"/>
                  </a:cubicBezTo>
                  <a:cubicBezTo>
                    <a:pt x="743" y="249"/>
                    <a:pt x="746" y="253"/>
                    <a:pt x="749" y="256"/>
                  </a:cubicBezTo>
                  <a:cubicBezTo>
                    <a:pt x="755" y="249"/>
                    <a:pt x="760" y="242"/>
                    <a:pt x="767" y="235"/>
                  </a:cubicBezTo>
                  <a:cubicBezTo>
                    <a:pt x="766" y="239"/>
                    <a:pt x="765" y="247"/>
                    <a:pt x="764" y="251"/>
                  </a:cubicBezTo>
                  <a:cubicBezTo>
                    <a:pt x="771" y="247"/>
                    <a:pt x="771" y="240"/>
                    <a:pt x="772" y="234"/>
                  </a:cubicBezTo>
                  <a:cubicBezTo>
                    <a:pt x="774" y="236"/>
                    <a:pt x="778" y="241"/>
                    <a:pt x="780" y="244"/>
                  </a:cubicBezTo>
                  <a:cubicBezTo>
                    <a:pt x="782" y="241"/>
                    <a:pt x="785" y="239"/>
                    <a:pt x="787" y="236"/>
                  </a:cubicBezTo>
                  <a:cubicBezTo>
                    <a:pt x="795" y="238"/>
                    <a:pt x="803" y="240"/>
                    <a:pt x="811" y="242"/>
                  </a:cubicBezTo>
                  <a:cubicBezTo>
                    <a:pt x="814" y="245"/>
                    <a:pt x="818" y="248"/>
                    <a:pt x="822" y="251"/>
                  </a:cubicBezTo>
                  <a:cubicBezTo>
                    <a:pt x="823" y="234"/>
                    <a:pt x="801" y="232"/>
                    <a:pt x="798" y="217"/>
                  </a:cubicBezTo>
                  <a:cubicBezTo>
                    <a:pt x="801" y="210"/>
                    <a:pt x="805" y="203"/>
                    <a:pt x="809" y="197"/>
                  </a:cubicBezTo>
                  <a:cubicBezTo>
                    <a:pt x="822" y="194"/>
                    <a:pt x="822" y="213"/>
                    <a:pt x="828" y="219"/>
                  </a:cubicBezTo>
                  <a:cubicBezTo>
                    <a:pt x="836" y="214"/>
                    <a:pt x="840" y="202"/>
                    <a:pt x="850" y="199"/>
                  </a:cubicBezTo>
                  <a:cubicBezTo>
                    <a:pt x="850" y="211"/>
                    <a:pt x="851" y="224"/>
                    <a:pt x="849" y="237"/>
                  </a:cubicBezTo>
                  <a:cubicBezTo>
                    <a:pt x="847" y="238"/>
                    <a:pt x="843" y="239"/>
                    <a:pt x="841" y="240"/>
                  </a:cubicBezTo>
                  <a:cubicBezTo>
                    <a:pt x="842" y="233"/>
                    <a:pt x="842" y="227"/>
                    <a:pt x="843" y="220"/>
                  </a:cubicBezTo>
                  <a:cubicBezTo>
                    <a:pt x="834" y="225"/>
                    <a:pt x="826" y="234"/>
                    <a:pt x="831" y="244"/>
                  </a:cubicBezTo>
                  <a:cubicBezTo>
                    <a:pt x="836" y="245"/>
                    <a:pt x="841" y="246"/>
                    <a:pt x="847" y="247"/>
                  </a:cubicBezTo>
                  <a:cubicBezTo>
                    <a:pt x="860" y="239"/>
                    <a:pt x="862" y="221"/>
                    <a:pt x="877" y="215"/>
                  </a:cubicBezTo>
                  <a:cubicBezTo>
                    <a:pt x="881" y="218"/>
                    <a:pt x="886" y="221"/>
                    <a:pt x="890" y="224"/>
                  </a:cubicBezTo>
                  <a:cubicBezTo>
                    <a:pt x="893" y="234"/>
                    <a:pt x="884" y="241"/>
                    <a:pt x="877" y="248"/>
                  </a:cubicBezTo>
                  <a:cubicBezTo>
                    <a:pt x="871" y="246"/>
                    <a:pt x="866" y="244"/>
                    <a:pt x="860" y="243"/>
                  </a:cubicBezTo>
                  <a:cubicBezTo>
                    <a:pt x="862" y="248"/>
                    <a:pt x="865" y="252"/>
                    <a:pt x="868" y="257"/>
                  </a:cubicBezTo>
                  <a:cubicBezTo>
                    <a:pt x="875" y="254"/>
                    <a:pt x="890" y="242"/>
                    <a:pt x="891" y="257"/>
                  </a:cubicBezTo>
                  <a:cubicBezTo>
                    <a:pt x="889" y="267"/>
                    <a:pt x="880" y="275"/>
                    <a:pt x="872" y="281"/>
                  </a:cubicBezTo>
                  <a:cubicBezTo>
                    <a:pt x="863" y="283"/>
                    <a:pt x="853" y="283"/>
                    <a:pt x="844" y="283"/>
                  </a:cubicBezTo>
                  <a:cubicBezTo>
                    <a:pt x="833" y="277"/>
                    <a:pt x="821" y="271"/>
                    <a:pt x="809" y="265"/>
                  </a:cubicBezTo>
                  <a:cubicBezTo>
                    <a:pt x="816" y="274"/>
                    <a:pt x="822" y="283"/>
                    <a:pt x="824" y="293"/>
                  </a:cubicBezTo>
                  <a:cubicBezTo>
                    <a:pt x="833" y="293"/>
                    <a:pt x="842" y="293"/>
                    <a:pt x="850" y="294"/>
                  </a:cubicBezTo>
                  <a:cubicBezTo>
                    <a:pt x="858" y="299"/>
                    <a:pt x="864" y="307"/>
                    <a:pt x="867" y="315"/>
                  </a:cubicBezTo>
                  <a:cubicBezTo>
                    <a:pt x="877" y="307"/>
                    <a:pt x="882" y="318"/>
                    <a:pt x="888" y="324"/>
                  </a:cubicBezTo>
                  <a:cubicBezTo>
                    <a:pt x="896" y="305"/>
                    <a:pt x="908" y="287"/>
                    <a:pt x="919" y="269"/>
                  </a:cubicBezTo>
                  <a:cubicBezTo>
                    <a:pt x="922" y="273"/>
                    <a:pt x="925" y="277"/>
                    <a:pt x="928" y="281"/>
                  </a:cubicBezTo>
                  <a:cubicBezTo>
                    <a:pt x="933" y="283"/>
                    <a:pt x="938" y="278"/>
                    <a:pt x="942" y="277"/>
                  </a:cubicBezTo>
                  <a:cubicBezTo>
                    <a:pt x="943" y="271"/>
                    <a:pt x="944" y="266"/>
                    <a:pt x="946" y="261"/>
                  </a:cubicBezTo>
                  <a:cubicBezTo>
                    <a:pt x="953" y="256"/>
                    <a:pt x="961" y="250"/>
                    <a:pt x="968" y="243"/>
                  </a:cubicBezTo>
                  <a:cubicBezTo>
                    <a:pt x="965" y="242"/>
                    <a:pt x="960" y="241"/>
                    <a:pt x="957" y="240"/>
                  </a:cubicBezTo>
                  <a:cubicBezTo>
                    <a:pt x="953" y="246"/>
                    <a:pt x="951" y="257"/>
                    <a:pt x="941" y="255"/>
                  </a:cubicBezTo>
                  <a:cubicBezTo>
                    <a:pt x="944" y="250"/>
                    <a:pt x="947" y="244"/>
                    <a:pt x="949" y="239"/>
                  </a:cubicBezTo>
                  <a:cubicBezTo>
                    <a:pt x="942" y="242"/>
                    <a:pt x="940" y="248"/>
                    <a:pt x="940" y="254"/>
                  </a:cubicBezTo>
                  <a:cubicBezTo>
                    <a:pt x="938" y="254"/>
                    <a:pt x="934" y="252"/>
                    <a:pt x="933" y="251"/>
                  </a:cubicBezTo>
                  <a:cubicBezTo>
                    <a:pt x="930" y="242"/>
                    <a:pt x="943" y="238"/>
                    <a:pt x="943" y="229"/>
                  </a:cubicBezTo>
                  <a:cubicBezTo>
                    <a:pt x="871" y="189"/>
                    <a:pt x="788" y="165"/>
                    <a:pt x="705" y="165"/>
                  </a:cubicBezTo>
                  <a:close/>
                  <a:moveTo>
                    <a:pt x="607" y="182"/>
                  </a:moveTo>
                  <a:cubicBezTo>
                    <a:pt x="604" y="182"/>
                    <a:pt x="599" y="181"/>
                    <a:pt x="596" y="180"/>
                  </a:cubicBezTo>
                  <a:cubicBezTo>
                    <a:pt x="596" y="183"/>
                    <a:pt x="596" y="189"/>
                    <a:pt x="596" y="192"/>
                  </a:cubicBezTo>
                  <a:cubicBezTo>
                    <a:pt x="598" y="186"/>
                    <a:pt x="598" y="186"/>
                    <a:pt x="598" y="186"/>
                  </a:cubicBezTo>
                  <a:cubicBezTo>
                    <a:pt x="608" y="190"/>
                    <a:pt x="617" y="197"/>
                    <a:pt x="625" y="204"/>
                  </a:cubicBezTo>
                  <a:cubicBezTo>
                    <a:pt x="633" y="204"/>
                    <a:pt x="627" y="197"/>
                    <a:pt x="626" y="192"/>
                  </a:cubicBezTo>
                  <a:cubicBezTo>
                    <a:pt x="614" y="191"/>
                    <a:pt x="612" y="179"/>
                    <a:pt x="613" y="169"/>
                  </a:cubicBezTo>
                  <a:cubicBezTo>
                    <a:pt x="607" y="171"/>
                    <a:pt x="604" y="175"/>
                    <a:pt x="607" y="182"/>
                  </a:cubicBezTo>
                  <a:close/>
                  <a:moveTo>
                    <a:pt x="621" y="169"/>
                  </a:moveTo>
                  <a:cubicBezTo>
                    <a:pt x="620" y="171"/>
                    <a:pt x="619" y="174"/>
                    <a:pt x="618" y="176"/>
                  </a:cubicBezTo>
                  <a:cubicBezTo>
                    <a:pt x="624" y="189"/>
                    <a:pt x="634" y="162"/>
                    <a:pt x="621" y="169"/>
                  </a:cubicBezTo>
                  <a:close/>
                  <a:moveTo>
                    <a:pt x="573" y="176"/>
                  </a:moveTo>
                  <a:cubicBezTo>
                    <a:pt x="584" y="182"/>
                    <a:pt x="587" y="197"/>
                    <a:pt x="577" y="206"/>
                  </a:cubicBezTo>
                  <a:cubicBezTo>
                    <a:pt x="578" y="208"/>
                    <a:pt x="579" y="213"/>
                    <a:pt x="580" y="215"/>
                  </a:cubicBezTo>
                  <a:cubicBezTo>
                    <a:pt x="587" y="215"/>
                    <a:pt x="590" y="210"/>
                    <a:pt x="589" y="200"/>
                  </a:cubicBezTo>
                  <a:cubicBezTo>
                    <a:pt x="591" y="206"/>
                    <a:pt x="593" y="212"/>
                    <a:pt x="594" y="218"/>
                  </a:cubicBezTo>
                  <a:cubicBezTo>
                    <a:pt x="597" y="220"/>
                    <a:pt x="600" y="222"/>
                    <a:pt x="603" y="224"/>
                  </a:cubicBezTo>
                  <a:cubicBezTo>
                    <a:pt x="588" y="223"/>
                    <a:pt x="598" y="237"/>
                    <a:pt x="596" y="244"/>
                  </a:cubicBezTo>
                  <a:cubicBezTo>
                    <a:pt x="594" y="247"/>
                    <a:pt x="591" y="250"/>
                    <a:pt x="589" y="252"/>
                  </a:cubicBezTo>
                  <a:cubicBezTo>
                    <a:pt x="584" y="260"/>
                    <a:pt x="579" y="266"/>
                    <a:pt x="573" y="272"/>
                  </a:cubicBezTo>
                  <a:cubicBezTo>
                    <a:pt x="570" y="271"/>
                    <a:pt x="566" y="268"/>
                    <a:pt x="564" y="266"/>
                  </a:cubicBezTo>
                  <a:cubicBezTo>
                    <a:pt x="559" y="269"/>
                    <a:pt x="555" y="271"/>
                    <a:pt x="550" y="274"/>
                  </a:cubicBezTo>
                  <a:cubicBezTo>
                    <a:pt x="546" y="282"/>
                    <a:pt x="546" y="291"/>
                    <a:pt x="547" y="299"/>
                  </a:cubicBezTo>
                  <a:cubicBezTo>
                    <a:pt x="553" y="296"/>
                    <a:pt x="557" y="288"/>
                    <a:pt x="564" y="289"/>
                  </a:cubicBezTo>
                  <a:cubicBezTo>
                    <a:pt x="572" y="288"/>
                    <a:pt x="576" y="295"/>
                    <a:pt x="581" y="300"/>
                  </a:cubicBezTo>
                  <a:cubicBezTo>
                    <a:pt x="586" y="293"/>
                    <a:pt x="590" y="286"/>
                    <a:pt x="595" y="279"/>
                  </a:cubicBezTo>
                  <a:cubicBezTo>
                    <a:pt x="602" y="277"/>
                    <a:pt x="609" y="276"/>
                    <a:pt x="615" y="275"/>
                  </a:cubicBezTo>
                  <a:cubicBezTo>
                    <a:pt x="620" y="277"/>
                    <a:pt x="624" y="279"/>
                    <a:pt x="628" y="280"/>
                  </a:cubicBezTo>
                  <a:cubicBezTo>
                    <a:pt x="627" y="275"/>
                    <a:pt x="625" y="270"/>
                    <a:pt x="620" y="268"/>
                  </a:cubicBezTo>
                  <a:cubicBezTo>
                    <a:pt x="610" y="263"/>
                    <a:pt x="601" y="273"/>
                    <a:pt x="590" y="271"/>
                  </a:cubicBezTo>
                  <a:cubicBezTo>
                    <a:pt x="591" y="268"/>
                    <a:pt x="591" y="261"/>
                    <a:pt x="591" y="257"/>
                  </a:cubicBezTo>
                  <a:cubicBezTo>
                    <a:pt x="594" y="260"/>
                    <a:pt x="596" y="262"/>
                    <a:pt x="599" y="264"/>
                  </a:cubicBezTo>
                  <a:cubicBezTo>
                    <a:pt x="600" y="263"/>
                    <a:pt x="603" y="259"/>
                    <a:pt x="604" y="257"/>
                  </a:cubicBezTo>
                  <a:cubicBezTo>
                    <a:pt x="601" y="257"/>
                    <a:pt x="594" y="257"/>
                    <a:pt x="591" y="258"/>
                  </a:cubicBezTo>
                  <a:cubicBezTo>
                    <a:pt x="605" y="248"/>
                    <a:pt x="609" y="232"/>
                    <a:pt x="607" y="217"/>
                  </a:cubicBezTo>
                  <a:cubicBezTo>
                    <a:pt x="605" y="217"/>
                    <a:pt x="600" y="218"/>
                    <a:pt x="597" y="218"/>
                  </a:cubicBezTo>
                  <a:cubicBezTo>
                    <a:pt x="598" y="214"/>
                    <a:pt x="601" y="204"/>
                    <a:pt x="602" y="200"/>
                  </a:cubicBezTo>
                  <a:cubicBezTo>
                    <a:pt x="598" y="198"/>
                    <a:pt x="593" y="200"/>
                    <a:pt x="590" y="196"/>
                  </a:cubicBezTo>
                  <a:cubicBezTo>
                    <a:pt x="590" y="189"/>
                    <a:pt x="591" y="181"/>
                    <a:pt x="591" y="174"/>
                  </a:cubicBezTo>
                  <a:cubicBezTo>
                    <a:pt x="585" y="175"/>
                    <a:pt x="579" y="175"/>
                    <a:pt x="573" y="176"/>
                  </a:cubicBezTo>
                  <a:close/>
                  <a:moveTo>
                    <a:pt x="516" y="195"/>
                  </a:moveTo>
                  <a:cubicBezTo>
                    <a:pt x="516" y="203"/>
                    <a:pt x="512" y="209"/>
                    <a:pt x="507" y="216"/>
                  </a:cubicBezTo>
                  <a:cubicBezTo>
                    <a:pt x="505" y="211"/>
                    <a:pt x="503" y="206"/>
                    <a:pt x="502" y="202"/>
                  </a:cubicBezTo>
                  <a:cubicBezTo>
                    <a:pt x="495" y="210"/>
                    <a:pt x="487" y="217"/>
                    <a:pt x="480" y="225"/>
                  </a:cubicBezTo>
                  <a:cubicBezTo>
                    <a:pt x="481" y="225"/>
                    <a:pt x="484" y="226"/>
                    <a:pt x="485" y="226"/>
                  </a:cubicBezTo>
                  <a:cubicBezTo>
                    <a:pt x="488" y="222"/>
                    <a:pt x="491" y="218"/>
                    <a:pt x="494" y="214"/>
                  </a:cubicBezTo>
                  <a:cubicBezTo>
                    <a:pt x="498" y="216"/>
                    <a:pt x="501" y="219"/>
                    <a:pt x="505" y="222"/>
                  </a:cubicBezTo>
                  <a:cubicBezTo>
                    <a:pt x="511" y="222"/>
                    <a:pt x="518" y="222"/>
                    <a:pt x="525" y="222"/>
                  </a:cubicBezTo>
                  <a:cubicBezTo>
                    <a:pt x="528" y="211"/>
                    <a:pt x="536" y="203"/>
                    <a:pt x="545" y="197"/>
                  </a:cubicBezTo>
                  <a:cubicBezTo>
                    <a:pt x="551" y="203"/>
                    <a:pt x="554" y="211"/>
                    <a:pt x="555" y="220"/>
                  </a:cubicBezTo>
                  <a:cubicBezTo>
                    <a:pt x="560" y="217"/>
                    <a:pt x="564" y="214"/>
                    <a:pt x="568" y="211"/>
                  </a:cubicBezTo>
                  <a:cubicBezTo>
                    <a:pt x="560" y="201"/>
                    <a:pt x="562" y="188"/>
                    <a:pt x="575" y="183"/>
                  </a:cubicBezTo>
                  <a:cubicBezTo>
                    <a:pt x="572" y="182"/>
                    <a:pt x="569" y="180"/>
                    <a:pt x="567" y="179"/>
                  </a:cubicBezTo>
                  <a:cubicBezTo>
                    <a:pt x="550" y="184"/>
                    <a:pt x="533" y="188"/>
                    <a:pt x="516" y="195"/>
                  </a:cubicBezTo>
                  <a:close/>
                  <a:moveTo>
                    <a:pt x="629" y="181"/>
                  </a:moveTo>
                  <a:cubicBezTo>
                    <a:pt x="629" y="181"/>
                    <a:pt x="629" y="181"/>
                    <a:pt x="629" y="181"/>
                  </a:cubicBezTo>
                  <a:moveTo>
                    <a:pt x="736" y="181"/>
                  </a:moveTo>
                  <a:cubicBezTo>
                    <a:pt x="734" y="186"/>
                    <a:pt x="736" y="188"/>
                    <a:pt x="742" y="186"/>
                  </a:cubicBezTo>
                  <a:cubicBezTo>
                    <a:pt x="743" y="180"/>
                    <a:pt x="741" y="179"/>
                    <a:pt x="736" y="181"/>
                  </a:cubicBezTo>
                  <a:close/>
                  <a:moveTo>
                    <a:pt x="636" y="205"/>
                  </a:moveTo>
                  <a:cubicBezTo>
                    <a:pt x="646" y="203"/>
                    <a:pt x="647" y="191"/>
                    <a:pt x="648" y="183"/>
                  </a:cubicBezTo>
                  <a:cubicBezTo>
                    <a:pt x="637" y="185"/>
                    <a:pt x="636" y="196"/>
                    <a:pt x="636" y="205"/>
                  </a:cubicBezTo>
                  <a:close/>
                  <a:moveTo>
                    <a:pt x="665" y="204"/>
                  </a:moveTo>
                  <a:cubicBezTo>
                    <a:pt x="669" y="199"/>
                    <a:pt x="681" y="189"/>
                    <a:pt x="668" y="186"/>
                  </a:cubicBezTo>
                  <a:cubicBezTo>
                    <a:pt x="658" y="188"/>
                    <a:pt x="661" y="198"/>
                    <a:pt x="665" y="204"/>
                  </a:cubicBezTo>
                  <a:close/>
                  <a:moveTo>
                    <a:pt x="698" y="208"/>
                  </a:moveTo>
                  <a:cubicBezTo>
                    <a:pt x="704" y="209"/>
                    <a:pt x="709" y="210"/>
                    <a:pt x="714" y="210"/>
                  </a:cubicBezTo>
                  <a:cubicBezTo>
                    <a:pt x="714" y="205"/>
                    <a:pt x="712" y="201"/>
                    <a:pt x="711" y="196"/>
                  </a:cubicBezTo>
                  <a:cubicBezTo>
                    <a:pt x="705" y="198"/>
                    <a:pt x="701" y="203"/>
                    <a:pt x="698" y="208"/>
                  </a:cubicBezTo>
                  <a:close/>
                  <a:moveTo>
                    <a:pt x="608" y="215"/>
                  </a:moveTo>
                  <a:cubicBezTo>
                    <a:pt x="615" y="218"/>
                    <a:pt x="619" y="203"/>
                    <a:pt x="611" y="202"/>
                  </a:cubicBezTo>
                  <a:cubicBezTo>
                    <a:pt x="605" y="203"/>
                    <a:pt x="604" y="211"/>
                    <a:pt x="608" y="215"/>
                  </a:cubicBezTo>
                  <a:close/>
                  <a:moveTo>
                    <a:pt x="653" y="197"/>
                  </a:moveTo>
                  <a:cubicBezTo>
                    <a:pt x="650" y="202"/>
                    <a:pt x="647" y="207"/>
                    <a:pt x="644" y="213"/>
                  </a:cubicBezTo>
                  <a:cubicBezTo>
                    <a:pt x="657" y="215"/>
                    <a:pt x="655" y="228"/>
                    <a:pt x="651" y="236"/>
                  </a:cubicBezTo>
                  <a:cubicBezTo>
                    <a:pt x="646" y="245"/>
                    <a:pt x="656" y="260"/>
                    <a:pt x="643" y="263"/>
                  </a:cubicBezTo>
                  <a:cubicBezTo>
                    <a:pt x="643" y="259"/>
                    <a:pt x="642" y="251"/>
                    <a:pt x="642" y="246"/>
                  </a:cubicBezTo>
                  <a:cubicBezTo>
                    <a:pt x="635" y="250"/>
                    <a:pt x="634" y="257"/>
                    <a:pt x="631" y="263"/>
                  </a:cubicBezTo>
                  <a:cubicBezTo>
                    <a:pt x="632" y="265"/>
                    <a:pt x="636" y="269"/>
                    <a:pt x="637" y="271"/>
                  </a:cubicBezTo>
                  <a:cubicBezTo>
                    <a:pt x="642" y="270"/>
                    <a:pt x="646" y="268"/>
                    <a:pt x="651" y="266"/>
                  </a:cubicBezTo>
                  <a:cubicBezTo>
                    <a:pt x="653" y="263"/>
                    <a:pt x="655" y="260"/>
                    <a:pt x="658" y="256"/>
                  </a:cubicBezTo>
                  <a:cubicBezTo>
                    <a:pt x="657" y="245"/>
                    <a:pt x="663" y="236"/>
                    <a:pt x="670" y="228"/>
                  </a:cubicBezTo>
                  <a:cubicBezTo>
                    <a:pt x="665" y="217"/>
                    <a:pt x="660" y="206"/>
                    <a:pt x="653" y="197"/>
                  </a:cubicBezTo>
                  <a:close/>
                  <a:moveTo>
                    <a:pt x="540" y="209"/>
                  </a:moveTo>
                  <a:cubicBezTo>
                    <a:pt x="538" y="211"/>
                    <a:pt x="535" y="216"/>
                    <a:pt x="533" y="218"/>
                  </a:cubicBezTo>
                  <a:cubicBezTo>
                    <a:pt x="537" y="220"/>
                    <a:pt x="545" y="226"/>
                    <a:pt x="547" y="220"/>
                  </a:cubicBezTo>
                  <a:cubicBezTo>
                    <a:pt x="553" y="214"/>
                    <a:pt x="544" y="210"/>
                    <a:pt x="540" y="209"/>
                  </a:cubicBezTo>
                  <a:close/>
                  <a:moveTo>
                    <a:pt x="734" y="206"/>
                  </a:moveTo>
                  <a:cubicBezTo>
                    <a:pt x="729" y="212"/>
                    <a:pt x="719" y="218"/>
                    <a:pt x="724" y="228"/>
                  </a:cubicBezTo>
                  <a:cubicBezTo>
                    <a:pt x="730" y="222"/>
                    <a:pt x="744" y="214"/>
                    <a:pt x="734" y="206"/>
                  </a:cubicBezTo>
                  <a:close/>
                  <a:moveTo>
                    <a:pt x="818" y="223"/>
                  </a:moveTo>
                  <a:cubicBezTo>
                    <a:pt x="817" y="219"/>
                    <a:pt x="815" y="214"/>
                    <a:pt x="813" y="209"/>
                  </a:cubicBezTo>
                  <a:cubicBezTo>
                    <a:pt x="805" y="213"/>
                    <a:pt x="809" y="225"/>
                    <a:pt x="818" y="223"/>
                  </a:cubicBezTo>
                  <a:close/>
                  <a:moveTo>
                    <a:pt x="1118" y="237"/>
                  </a:moveTo>
                  <a:cubicBezTo>
                    <a:pt x="1126" y="240"/>
                    <a:pt x="1135" y="239"/>
                    <a:pt x="1144" y="237"/>
                  </a:cubicBezTo>
                  <a:cubicBezTo>
                    <a:pt x="1145" y="241"/>
                    <a:pt x="1147" y="245"/>
                    <a:pt x="1149" y="249"/>
                  </a:cubicBezTo>
                  <a:cubicBezTo>
                    <a:pt x="1133" y="254"/>
                    <a:pt x="1120" y="239"/>
                    <a:pt x="1104" y="239"/>
                  </a:cubicBezTo>
                  <a:cubicBezTo>
                    <a:pt x="1106" y="233"/>
                    <a:pt x="1108" y="227"/>
                    <a:pt x="1110" y="221"/>
                  </a:cubicBezTo>
                  <a:cubicBezTo>
                    <a:pt x="1095" y="222"/>
                    <a:pt x="1080" y="232"/>
                    <a:pt x="1078" y="248"/>
                  </a:cubicBezTo>
                  <a:cubicBezTo>
                    <a:pt x="1088" y="259"/>
                    <a:pt x="1104" y="243"/>
                    <a:pt x="1116" y="250"/>
                  </a:cubicBezTo>
                  <a:cubicBezTo>
                    <a:pt x="1133" y="259"/>
                    <a:pt x="1152" y="263"/>
                    <a:pt x="1165" y="277"/>
                  </a:cubicBezTo>
                  <a:cubicBezTo>
                    <a:pt x="1159" y="278"/>
                    <a:pt x="1154" y="281"/>
                    <a:pt x="1148" y="283"/>
                  </a:cubicBezTo>
                  <a:cubicBezTo>
                    <a:pt x="1156" y="290"/>
                    <a:pt x="1164" y="297"/>
                    <a:pt x="1172" y="304"/>
                  </a:cubicBezTo>
                  <a:cubicBezTo>
                    <a:pt x="1174" y="303"/>
                    <a:pt x="1180" y="302"/>
                    <a:pt x="1182" y="302"/>
                  </a:cubicBezTo>
                  <a:cubicBezTo>
                    <a:pt x="1192" y="280"/>
                    <a:pt x="1169" y="268"/>
                    <a:pt x="1155" y="256"/>
                  </a:cubicBezTo>
                  <a:cubicBezTo>
                    <a:pt x="1163" y="258"/>
                    <a:pt x="1170" y="260"/>
                    <a:pt x="1178" y="262"/>
                  </a:cubicBezTo>
                  <a:cubicBezTo>
                    <a:pt x="1188" y="266"/>
                    <a:pt x="1201" y="255"/>
                    <a:pt x="1199" y="245"/>
                  </a:cubicBezTo>
                  <a:cubicBezTo>
                    <a:pt x="1191" y="235"/>
                    <a:pt x="1176" y="236"/>
                    <a:pt x="1167" y="229"/>
                  </a:cubicBezTo>
                  <a:cubicBezTo>
                    <a:pt x="1161" y="225"/>
                    <a:pt x="1155" y="221"/>
                    <a:pt x="1148" y="220"/>
                  </a:cubicBezTo>
                  <a:cubicBezTo>
                    <a:pt x="1146" y="215"/>
                    <a:pt x="1143" y="210"/>
                    <a:pt x="1141" y="205"/>
                  </a:cubicBezTo>
                  <a:cubicBezTo>
                    <a:pt x="1128" y="211"/>
                    <a:pt x="1117" y="222"/>
                    <a:pt x="1118" y="237"/>
                  </a:cubicBezTo>
                  <a:close/>
                  <a:moveTo>
                    <a:pt x="465" y="225"/>
                  </a:moveTo>
                  <a:cubicBezTo>
                    <a:pt x="468" y="226"/>
                    <a:pt x="472" y="227"/>
                    <a:pt x="474" y="227"/>
                  </a:cubicBezTo>
                  <a:cubicBezTo>
                    <a:pt x="476" y="222"/>
                    <a:pt x="478" y="217"/>
                    <a:pt x="479" y="212"/>
                  </a:cubicBezTo>
                  <a:cubicBezTo>
                    <a:pt x="471" y="211"/>
                    <a:pt x="469" y="219"/>
                    <a:pt x="465" y="225"/>
                  </a:cubicBezTo>
                  <a:close/>
                  <a:moveTo>
                    <a:pt x="627" y="215"/>
                  </a:moveTo>
                  <a:cubicBezTo>
                    <a:pt x="629" y="226"/>
                    <a:pt x="627" y="237"/>
                    <a:pt x="624" y="248"/>
                  </a:cubicBezTo>
                  <a:cubicBezTo>
                    <a:pt x="629" y="249"/>
                    <a:pt x="629" y="249"/>
                    <a:pt x="629" y="249"/>
                  </a:cubicBezTo>
                  <a:cubicBezTo>
                    <a:pt x="634" y="238"/>
                    <a:pt x="640" y="226"/>
                    <a:pt x="635" y="214"/>
                  </a:cubicBezTo>
                  <a:cubicBezTo>
                    <a:pt x="633" y="214"/>
                    <a:pt x="629" y="214"/>
                    <a:pt x="627" y="215"/>
                  </a:cubicBezTo>
                  <a:close/>
                  <a:moveTo>
                    <a:pt x="746" y="213"/>
                  </a:moveTo>
                  <a:cubicBezTo>
                    <a:pt x="744" y="219"/>
                    <a:pt x="745" y="225"/>
                    <a:pt x="746" y="230"/>
                  </a:cubicBezTo>
                  <a:cubicBezTo>
                    <a:pt x="750" y="229"/>
                    <a:pt x="756" y="231"/>
                    <a:pt x="756" y="225"/>
                  </a:cubicBezTo>
                  <a:cubicBezTo>
                    <a:pt x="753" y="221"/>
                    <a:pt x="752" y="213"/>
                    <a:pt x="746" y="213"/>
                  </a:cubicBezTo>
                  <a:close/>
                  <a:moveTo>
                    <a:pt x="215" y="224"/>
                  </a:moveTo>
                  <a:cubicBezTo>
                    <a:pt x="212" y="232"/>
                    <a:pt x="217" y="240"/>
                    <a:pt x="219" y="248"/>
                  </a:cubicBezTo>
                  <a:cubicBezTo>
                    <a:pt x="218" y="255"/>
                    <a:pt x="215" y="262"/>
                    <a:pt x="214" y="269"/>
                  </a:cubicBezTo>
                  <a:cubicBezTo>
                    <a:pt x="222" y="273"/>
                    <a:pt x="232" y="276"/>
                    <a:pt x="242" y="276"/>
                  </a:cubicBezTo>
                  <a:cubicBezTo>
                    <a:pt x="240" y="285"/>
                    <a:pt x="238" y="294"/>
                    <a:pt x="237" y="303"/>
                  </a:cubicBezTo>
                  <a:cubicBezTo>
                    <a:pt x="234" y="301"/>
                    <a:pt x="228" y="298"/>
                    <a:pt x="225" y="296"/>
                  </a:cubicBezTo>
                  <a:cubicBezTo>
                    <a:pt x="225" y="309"/>
                    <a:pt x="233" y="318"/>
                    <a:pt x="242" y="326"/>
                  </a:cubicBezTo>
                  <a:cubicBezTo>
                    <a:pt x="251" y="333"/>
                    <a:pt x="262" y="340"/>
                    <a:pt x="275" y="338"/>
                  </a:cubicBezTo>
                  <a:cubicBezTo>
                    <a:pt x="271" y="320"/>
                    <a:pt x="246" y="315"/>
                    <a:pt x="248" y="295"/>
                  </a:cubicBezTo>
                  <a:cubicBezTo>
                    <a:pt x="252" y="297"/>
                    <a:pt x="256" y="298"/>
                    <a:pt x="260" y="300"/>
                  </a:cubicBezTo>
                  <a:cubicBezTo>
                    <a:pt x="261" y="305"/>
                    <a:pt x="262" y="311"/>
                    <a:pt x="262" y="316"/>
                  </a:cubicBezTo>
                  <a:cubicBezTo>
                    <a:pt x="266" y="312"/>
                    <a:pt x="270" y="308"/>
                    <a:pt x="274" y="304"/>
                  </a:cubicBezTo>
                  <a:cubicBezTo>
                    <a:pt x="275" y="309"/>
                    <a:pt x="277" y="313"/>
                    <a:pt x="279" y="318"/>
                  </a:cubicBezTo>
                  <a:cubicBezTo>
                    <a:pt x="284" y="321"/>
                    <a:pt x="288" y="317"/>
                    <a:pt x="293" y="315"/>
                  </a:cubicBezTo>
                  <a:cubicBezTo>
                    <a:pt x="296" y="315"/>
                    <a:pt x="301" y="315"/>
                    <a:pt x="304" y="316"/>
                  </a:cubicBezTo>
                  <a:cubicBezTo>
                    <a:pt x="302" y="309"/>
                    <a:pt x="300" y="302"/>
                    <a:pt x="298" y="296"/>
                  </a:cubicBezTo>
                  <a:cubicBezTo>
                    <a:pt x="298" y="294"/>
                    <a:pt x="298" y="290"/>
                    <a:pt x="298" y="287"/>
                  </a:cubicBezTo>
                  <a:cubicBezTo>
                    <a:pt x="297" y="287"/>
                    <a:pt x="293" y="285"/>
                    <a:pt x="291" y="284"/>
                  </a:cubicBezTo>
                  <a:cubicBezTo>
                    <a:pt x="290" y="276"/>
                    <a:pt x="286" y="262"/>
                    <a:pt x="275" y="272"/>
                  </a:cubicBezTo>
                  <a:cubicBezTo>
                    <a:pt x="275" y="267"/>
                    <a:pt x="274" y="259"/>
                    <a:pt x="273" y="255"/>
                  </a:cubicBezTo>
                  <a:cubicBezTo>
                    <a:pt x="280" y="251"/>
                    <a:pt x="286" y="248"/>
                    <a:pt x="292" y="245"/>
                  </a:cubicBezTo>
                  <a:cubicBezTo>
                    <a:pt x="303" y="253"/>
                    <a:pt x="315" y="263"/>
                    <a:pt x="319" y="276"/>
                  </a:cubicBezTo>
                  <a:cubicBezTo>
                    <a:pt x="316" y="282"/>
                    <a:pt x="311" y="287"/>
                    <a:pt x="307" y="292"/>
                  </a:cubicBezTo>
                  <a:cubicBezTo>
                    <a:pt x="314" y="294"/>
                    <a:pt x="322" y="295"/>
                    <a:pt x="329" y="298"/>
                  </a:cubicBezTo>
                  <a:cubicBezTo>
                    <a:pt x="343" y="296"/>
                    <a:pt x="347" y="281"/>
                    <a:pt x="342" y="270"/>
                  </a:cubicBezTo>
                  <a:cubicBezTo>
                    <a:pt x="331" y="255"/>
                    <a:pt x="321" y="239"/>
                    <a:pt x="304" y="230"/>
                  </a:cubicBezTo>
                  <a:cubicBezTo>
                    <a:pt x="285" y="230"/>
                    <a:pt x="275" y="249"/>
                    <a:pt x="258" y="256"/>
                  </a:cubicBezTo>
                  <a:cubicBezTo>
                    <a:pt x="258" y="245"/>
                    <a:pt x="260" y="235"/>
                    <a:pt x="259" y="224"/>
                  </a:cubicBezTo>
                  <a:cubicBezTo>
                    <a:pt x="255" y="214"/>
                    <a:pt x="244" y="218"/>
                    <a:pt x="237" y="220"/>
                  </a:cubicBezTo>
                  <a:cubicBezTo>
                    <a:pt x="230" y="218"/>
                    <a:pt x="218" y="214"/>
                    <a:pt x="215" y="224"/>
                  </a:cubicBezTo>
                  <a:close/>
                  <a:moveTo>
                    <a:pt x="620" y="238"/>
                  </a:moveTo>
                  <a:cubicBezTo>
                    <a:pt x="622" y="230"/>
                    <a:pt x="620" y="223"/>
                    <a:pt x="619" y="216"/>
                  </a:cubicBezTo>
                  <a:cubicBezTo>
                    <a:pt x="611" y="222"/>
                    <a:pt x="614" y="231"/>
                    <a:pt x="620" y="238"/>
                  </a:cubicBezTo>
                  <a:close/>
                  <a:moveTo>
                    <a:pt x="674" y="217"/>
                  </a:moveTo>
                  <a:cubicBezTo>
                    <a:pt x="678" y="223"/>
                    <a:pt x="685" y="222"/>
                    <a:pt x="691" y="223"/>
                  </a:cubicBezTo>
                  <a:cubicBezTo>
                    <a:pt x="691" y="222"/>
                    <a:pt x="691" y="218"/>
                    <a:pt x="692" y="217"/>
                  </a:cubicBezTo>
                  <a:cubicBezTo>
                    <a:pt x="686" y="217"/>
                    <a:pt x="680" y="217"/>
                    <a:pt x="674" y="217"/>
                  </a:cubicBezTo>
                  <a:close/>
                  <a:moveTo>
                    <a:pt x="558" y="238"/>
                  </a:moveTo>
                  <a:cubicBezTo>
                    <a:pt x="568" y="237"/>
                    <a:pt x="572" y="226"/>
                    <a:pt x="573" y="218"/>
                  </a:cubicBezTo>
                  <a:cubicBezTo>
                    <a:pt x="566" y="222"/>
                    <a:pt x="554" y="228"/>
                    <a:pt x="558" y="238"/>
                  </a:cubicBezTo>
                  <a:close/>
                  <a:moveTo>
                    <a:pt x="581" y="224"/>
                  </a:moveTo>
                  <a:cubicBezTo>
                    <a:pt x="580" y="229"/>
                    <a:pt x="577" y="234"/>
                    <a:pt x="579" y="239"/>
                  </a:cubicBezTo>
                  <a:cubicBezTo>
                    <a:pt x="581" y="242"/>
                    <a:pt x="586" y="241"/>
                    <a:pt x="590" y="242"/>
                  </a:cubicBezTo>
                  <a:cubicBezTo>
                    <a:pt x="590" y="235"/>
                    <a:pt x="585" y="230"/>
                    <a:pt x="581" y="224"/>
                  </a:cubicBezTo>
                  <a:close/>
                  <a:moveTo>
                    <a:pt x="696" y="238"/>
                  </a:moveTo>
                  <a:cubicBezTo>
                    <a:pt x="703" y="237"/>
                    <a:pt x="719" y="236"/>
                    <a:pt x="714" y="226"/>
                  </a:cubicBezTo>
                  <a:cubicBezTo>
                    <a:pt x="706" y="223"/>
                    <a:pt x="701" y="233"/>
                    <a:pt x="696" y="238"/>
                  </a:cubicBezTo>
                  <a:close/>
                  <a:moveTo>
                    <a:pt x="869" y="238"/>
                  </a:moveTo>
                  <a:cubicBezTo>
                    <a:pt x="877" y="239"/>
                    <a:pt x="883" y="231"/>
                    <a:pt x="879" y="223"/>
                  </a:cubicBezTo>
                  <a:cubicBezTo>
                    <a:pt x="874" y="228"/>
                    <a:pt x="867" y="231"/>
                    <a:pt x="869" y="238"/>
                  </a:cubicBezTo>
                  <a:close/>
                  <a:moveTo>
                    <a:pt x="441" y="229"/>
                  </a:moveTo>
                  <a:cubicBezTo>
                    <a:pt x="435" y="229"/>
                    <a:pt x="433" y="240"/>
                    <a:pt x="440" y="240"/>
                  </a:cubicBezTo>
                  <a:cubicBezTo>
                    <a:pt x="446" y="240"/>
                    <a:pt x="448" y="229"/>
                    <a:pt x="441" y="229"/>
                  </a:cubicBezTo>
                  <a:close/>
                  <a:moveTo>
                    <a:pt x="507" y="230"/>
                  </a:moveTo>
                  <a:cubicBezTo>
                    <a:pt x="514" y="235"/>
                    <a:pt x="524" y="238"/>
                    <a:pt x="529" y="230"/>
                  </a:cubicBezTo>
                  <a:cubicBezTo>
                    <a:pt x="522" y="229"/>
                    <a:pt x="515" y="229"/>
                    <a:pt x="507" y="230"/>
                  </a:cubicBezTo>
                  <a:close/>
                  <a:moveTo>
                    <a:pt x="685" y="230"/>
                  </a:moveTo>
                  <a:cubicBezTo>
                    <a:pt x="683" y="236"/>
                    <a:pt x="685" y="238"/>
                    <a:pt x="691" y="236"/>
                  </a:cubicBezTo>
                  <a:cubicBezTo>
                    <a:pt x="693" y="229"/>
                    <a:pt x="691" y="227"/>
                    <a:pt x="685" y="230"/>
                  </a:cubicBezTo>
                  <a:close/>
                  <a:moveTo>
                    <a:pt x="481" y="243"/>
                  </a:moveTo>
                  <a:cubicBezTo>
                    <a:pt x="487" y="254"/>
                    <a:pt x="493" y="240"/>
                    <a:pt x="495" y="234"/>
                  </a:cubicBezTo>
                  <a:cubicBezTo>
                    <a:pt x="488" y="232"/>
                    <a:pt x="479" y="234"/>
                    <a:pt x="481" y="243"/>
                  </a:cubicBezTo>
                  <a:close/>
                  <a:moveTo>
                    <a:pt x="426" y="236"/>
                  </a:moveTo>
                  <a:cubicBezTo>
                    <a:pt x="423" y="241"/>
                    <a:pt x="426" y="248"/>
                    <a:pt x="431" y="249"/>
                  </a:cubicBezTo>
                  <a:cubicBezTo>
                    <a:pt x="438" y="246"/>
                    <a:pt x="432" y="231"/>
                    <a:pt x="426" y="236"/>
                  </a:cubicBezTo>
                  <a:close/>
                  <a:moveTo>
                    <a:pt x="448" y="237"/>
                  </a:moveTo>
                  <a:cubicBezTo>
                    <a:pt x="448" y="237"/>
                    <a:pt x="448" y="237"/>
                    <a:pt x="448" y="237"/>
                  </a:cubicBezTo>
                  <a:moveTo>
                    <a:pt x="459" y="261"/>
                  </a:moveTo>
                  <a:cubicBezTo>
                    <a:pt x="471" y="258"/>
                    <a:pt x="466" y="244"/>
                    <a:pt x="467" y="235"/>
                  </a:cubicBezTo>
                  <a:cubicBezTo>
                    <a:pt x="456" y="239"/>
                    <a:pt x="459" y="252"/>
                    <a:pt x="459" y="261"/>
                  </a:cubicBezTo>
                  <a:close/>
                  <a:moveTo>
                    <a:pt x="495" y="251"/>
                  </a:moveTo>
                  <a:cubicBezTo>
                    <a:pt x="501" y="249"/>
                    <a:pt x="506" y="247"/>
                    <a:pt x="511" y="244"/>
                  </a:cubicBezTo>
                  <a:cubicBezTo>
                    <a:pt x="516" y="246"/>
                    <a:pt x="521" y="246"/>
                    <a:pt x="527" y="247"/>
                  </a:cubicBezTo>
                  <a:cubicBezTo>
                    <a:pt x="524" y="237"/>
                    <a:pt x="508" y="242"/>
                    <a:pt x="501" y="238"/>
                  </a:cubicBezTo>
                  <a:cubicBezTo>
                    <a:pt x="499" y="242"/>
                    <a:pt x="497" y="247"/>
                    <a:pt x="495" y="251"/>
                  </a:cubicBezTo>
                  <a:close/>
                  <a:moveTo>
                    <a:pt x="532" y="251"/>
                  </a:moveTo>
                  <a:cubicBezTo>
                    <a:pt x="538" y="250"/>
                    <a:pt x="545" y="248"/>
                    <a:pt x="551" y="245"/>
                  </a:cubicBezTo>
                  <a:cubicBezTo>
                    <a:pt x="549" y="242"/>
                    <a:pt x="548" y="237"/>
                    <a:pt x="544" y="237"/>
                  </a:cubicBezTo>
                  <a:cubicBezTo>
                    <a:pt x="538" y="240"/>
                    <a:pt x="535" y="246"/>
                    <a:pt x="532" y="251"/>
                  </a:cubicBezTo>
                  <a:close/>
                  <a:moveTo>
                    <a:pt x="665" y="248"/>
                  </a:moveTo>
                  <a:cubicBezTo>
                    <a:pt x="668" y="249"/>
                    <a:pt x="671" y="250"/>
                    <a:pt x="674" y="251"/>
                  </a:cubicBezTo>
                  <a:cubicBezTo>
                    <a:pt x="675" y="246"/>
                    <a:pt x="677" y="241"/>
                    <a:pt x="679" y="237"/>
                  </a:cubicBezTo>
                  <a:cubicBezTo>
                    <a:pt x="672" y="237"/>
                    <a:pt x="668" y="243"/>
                    <a:pt x="665" y="248"/>
                  </a:cubicBezTo>
                  <a:close/>
                  <a:moveTo>
                    <a:pt x="686" y="241"/>
                  </a:moveTo>
                  <a:cubicBezTo>
                    <a:pt x="684" y="255"/>
                    <a:pt x="672" y="259"/>
                    <a:pt x="660" y="261"/>
                  </a:cubicBezTo>
                  <a:cubicBezTo>
                    <a:pt x="664" y="264"/>
                    <a:pt x="668" y="267"/>
                    <a:pt x="672" y="270"/>
                  </a:cubicBezTo>
                  <a:cubicBezTo>
                    <a:pt x="677" y="265"/>
                    <a:pt x="682" y="259"/>
                    <a:pt x="688" y="254"/>
                  </a:cubicBezTo>
                  <a:cubicBezTo>
                    <a:pt x="694" y="265"/>
                    <a:pt x="688" y="277"/>
                    <a:pt x="682" y="286"/>
                  </a:cubicBezTo>
                  <a:cubicBezTo>
                    <a:pt x="676" y="296"/>
                    <a:pt x="665" y="297"/>
                    <a:pt x="656" y="303"/>
                  </a:cubicBezTo>
                  <a:cubicBezTo>
                    <a:pt x="644" y="301"/>
                    <a:pt x="631" y="300"/>
                    <a:pt x="619" y="297"/>
                  </a:cubicBezTo>
                  <a:cubicBezTo>
                    <a:pt x="626" y="304"/>
                    <a:pt x="634" y="311"/>
                    <a:pt x="638" y="320"/>
                  </a:cubicBezTo>
                  <a:cubicBezTo>
                    <a:pt x="647" y="315"/>
                    <a:pt x="657" y="309"/>
                    <a:pt x="667" y="313"/>
                  </a:cubicBezTo>
                  <a:cubicBezTo>
                    <a:pt x="674" y="315"/>
                    <a:pt x="677" y="322"/>
                    <a:pt x="681" y="326"/>
                  </a:cubicBezTo>
                  <a:cubicBezTo>
                    <a:pt x="683" y="324"/>
                    <a:pt x="687" y="320"/>
                    <a:pt x="689" y="318"/>
                  </a:cubicBezTo>
                  <a:cubicBezTo>
                    <a:pt x="693" y="321"/>
                    <a:pt x="697" y="324"/>
                    <a:pt x="701" y="327"/>
                  </a:cubicBezTo>
                  <a:cubicBezTo>
                    <a:pt x="704" y="307"/>
                    <a:pt x="715" y="288"/>
                    <a:pt x="715" y="267"/>
                  </a:cubicBezTo>
                  <a:cubicBezTo>
                    <a:pt x="717" y="267"/>
                    <a:pt x="720" y="266"/>
                    <a:pt x="721" y="266"/>
                  </a:cubicBezTo>
                  <a:cubicBezTo>
                    <a:pt x="727" y="269"/>
                    <a:pt x="733" y="272"/>
                    <a:pt x="739" y="276"/>
                  </a:cubicBezTo>
                  <a:cubicBezTo>
                    <a:pt x="738" y="286"/>
                    <a:pt x="730" y="298"/>
                    <a:pt x="736" y="308"/>
                  </a:cubicBezTo>
                  <a:cubicBezTo>
                    <a:pt x="737" y="300"/>
                    <a:pt x="741" y="292"/>
                    <a:pt x="748" y="288"/>
                  </a:cubicBezTo>
                  <a:cubicBezTo>
                    <a:pt x="749" y="291"/>
                    <a:pt x="751" y="297"/>
                    <a:pt x="752" y="300"/>
                  </a:cubicBezTo>
                  <a:cubicBezTo>
                    <a:pt x="759" y="293"/>
                    <a:pt x="769" y="286"/>
                    <a:pt x="768" y="274"/>
                  </a:cubicBezTo>
                  <a:cubicBezTo>
                    <a:pt x="763" y="276"/>
                    <a:pt x="757" y="279"/>
                    <a:pt x="752" y="279"/>
                  </a:cubicBezTo>
                  <a:cubicBezTo>
                    <a:pt x="745" y="275"/>
                    <a:pt x="741" y="268"/>
                    <a:pt x="740" y="260"/>
                  </a:cubicBezTo>
                  <a:cubicBezTo>
                    <a:pt x="736" y="258"/>
                    <a:pt x="732" y="256"/>
                    <a:pt x="728" y="255"/>
                  </a:cubicBezTo>
                  <a:cubicBezTo>
                    <a:pt x="726" y="256"/>
                    <a:pt x="721" y="258"/>
                    <a:pt x="719" y="259"/>
                  </a:cubicBezTo>
                  <a:cubicBezTo>
                    <a:pt x="717" y="259"/>
                    <a:pt x="713" y="257"/>
                    <a:pt x="711" y="256"/>
                  </a:cubicBezTo>
                  <a:cubicBezTo>
                    <a:pt x="711" y="253"/>
                    <a:pt x="711" y="247"/>
                    <a:pt x="711" y="244"/>
                  </a:cubicBezTo>
                  <a:cubicBezTo>
                    <a:pt x="702" y="247"/>
                    <a:pt x="692" y="249"/>
                    <a:pt x="686" y="241"/>
                  </a:cubicBezTo>
                  <a:close/>
                  <a:moveTo>
                    <a:pt x="569" y="244"/>
                  </a:moveTo>
                  <a:cubicBezTo>
                    <a:pt x="569" y="244"/>
                    <a:pt x="569" y="244"/>
                    <a:pt x="569" y="244"/>
                  </a:cubicBezTo>
                  <a:moveTo>
                    <a:pt x="609" y="244"/>
                  </a:moveTo>
                  <a:cubicBezTo>
                    <a:pt x="611" y="250"/>
                    <a:pt x="613" y="255"/>
                    <a:pt x="615" y="260"/>
                  </a:cubicBezTo>
                  <a:cubicBezTo>
                    <a:pt x="620" y="253"/>
                    <a:pt x="617" y="245"/>
                    <a:pt x="609" y="244"/>
                  </a:cubicBezTo>
                  <a:close/>
                  <a:moveTo>
                    <a:pt x="785" y="249"/>
                  </a:moveTo>
                  <a:cubicBezTo>
                    <a:pt x="787" y="253"/>
                    <a:pt x="790" y="256"/>
                    <a:pt x="792" y="260"/>
                  </a:cubicBezTo>
                  <a:cubicBezTo>
                    <a:pt x="800" y="261"/>
                    <a:pt x="807" y="258"/>
                    <a:pt x="812" y="251"/>
                  </a:cubicBezTo>
                  <a:cubicBezTo>
                    <a:pt x="803" y="249"/>
                    <a:pt x="794" y="245"/>
                    <a:pt x="785" y="249"/>
                  </a:cubicBezTo>
                  <a:close/>
                  <a:moveTo>
                    <a:pt x="475" y="247"/>
                  </a:moveTo>
                  <a:cubicBezTo>
                    <a:pt x="473" y="253"/>
                    <a:pt x="471" y="259"/>
                    <a:pt x="469" y="266"/>
                  </a:cubicBezTo>
                  <a:cubicBezTo>
                    <a:pt x="472" y="266"/>
                    <a:pt x="478" y="267"/>
                    <a:pt x="481" y="267"/>
                  </a:cubicBezTo>
                  <a:cubicBezTo>
                    <a:pt x="481" y="273"/>
                    <a:pt x="482" y="278"/>
                    <a:pt x="482" y="284"/>
                  </a:cubicBezTo>
                  <a:cubicBezTo>
                    <a:pt x="486" y="283"/>
                    <a:pt x="490" y="282"/>
                    <a:pt x="493" y="282"/>
                  </a:cubicBezTo>
                  <a:cubicBezTo>
                    <a:pt x="493" y="273"/>
                    <a:pt x="494" y="265"/>
                    <a:pt x="495" y="257"/>
                  </a:cubicBezTo>
                  <a:cubicBezTo>
                    <a:pt x="492" y="257"/>
                    <a:pt x="487" y="257"/>
                    <a:pt x="484" y="257"/>
                  </a:cubicBezTo>
                  <a:cubicBezTo>
                    <a:pt x="481" y="253"/>
                    <a:pt x="478" y="250"/>
                    <a:pt x="475" y="247"/>
                  </a:cubicBezTo>
                  <a:close/>
                  <a:moveTo>
                    <a:pt x="437" y="259"/>
                  </a:moveTo>
                  <a:cubicBezTo>
                    <a:pt x="442" y="261"/>
                    <a:pt x="447" y="263"/>
                    <a:pt x="453" y="265"/>
                  </a:cubicBezTo>
                  <a:cubicBezTo>
                    <a:pt x="451" y="259"/>
                    <a:pt x="449" y="253"/>
                    <a:pt x="445" y="249"/>
                  </a:cubicBezTo>
                  <a:cubicBezTo>
                    <a:pt x="442" y="252"/>
                    <a:pt x="439" y="255"/>
                    <a:pt x="437" y="259"/>
                  </a:cubicBezTo>
                  <a:close/>
                  <a:moveTo>
                    <a:pt x="505" y="276"/>
                  </a:moveTo>
                  <a:cubicBezTo>
                    <a:pt x="508" y="268"/>
                    <a:pt x="511" y="261"/>
                    <a:pt x="513" y="253"/>
                  </a:cubicBezTo>
                  <a:cubicBezTo>
                    <a:pt x="502" y="254"/>
                    <a:pt x="497" y="268"/>
                    <a:pt x="505" y="276"/>
                  </a:cubicBezTo>
                  <a:close/>
                  <a:moveTo>
                    <a:pt x="558" y="252"/>
                  </a:moveTo>
                  <a:cubicBezTo>
                    <a:pt x="554" y="253"/>
                    <a:pt x="548" y="262"/>
                    <a:pt x="555" y="263"/>
                  </a:cubicBezTo>
                  <a:cubicBezTo>
                    <a:pt x="564" y="265"/>
                    <a:pt x="570" y="248"/>
                    <a:pt x="558" y="252"/>
                  </a:cubicBezTo>
                  <a:close/>
                  <a:moveTo>
                    <a:pt x="572" y="260"/>
                  </a:moveTo>
                  <a:cubicBezTo>
                    <a:pt x="578" y="262"/>
                    <a:pt x="581" y="259"/>
                    <a:pt x="579" y="252"/>
                  </a:cubicBezTo>
                  <a:cubicBezTo>
                    <a:pt x="573" y="251"/>
                    <a:pt x="570" y="254"/>
                    <a:pt x="572" y="260"/>
                  </a:cubicBezTo>
                  <a:close/>
                  <a:moveTo>
                    <a:pt x="823" y="255"/>
                  </a:moveTo>
                  <a:cubicBezTo>
                    <a:pt x="823" y="257"/>
                    <a:pt x="822" y="261"/>
                    <a:pt x="821" y="262"/>
                  </a:cubicBezTo>
                  <a:cubicBezTo>
                    <a:pt x="825" y="264"/>
                    <a:pt x="828" y="265"/>
                    <a:pt x="832" y="267"/>
                  </a:cubicBezTo>
                  <a:cubicBezTo>
                    <a:pt x="835" y="263"/>
                    <a:pt x="837" y="259"/>
                    <a:pt x="840" y="255"/>
                  </a:cubicBezTo>
                  <a:cubicBezTo>
                    <a:pt x="834" y="255"/>
                    <a:pt x="829" y="255"/>
                    <a:pt x="823" y="255"/>
                  </a:cubicBezTo>
                  <a:close/>
                  <a:moveTo>
                    <a:pt x="845" y="276"/>
                  </a:moveTo>
                  <a:cubicBezTo>
                    <a:pt x="857" y="273"/>
                    <a:pt x="859" y="261"/>
                    <a:pt x="858" y="251"/>
                  </a:cubicBezTo>
                  <a:cubicBezTo>
                    <a:pt x="847" y="254"/>
                    <a:pt x="846" y="266"/>
                    <a:pt x="845" y="276"/>
                  </a:cubicBezTo>
                  <a:close/>
                  <a:moveTo>
                    <a:pt x="963" y="256"/>
                  </a:moveTo>
                  <a:cubicBezTo>
                    <a:pt x="963" y="264"/>
                    <a:pt x="977" y="257"/>
                    <a:pt x="972" y="252"/>
                  </a:cubicBezTo>
                  <a:cubicBezTo>
                    <a:pt x="969" y="251"/>
                    <a:pt x="969" y="251"/>
                    <a:pt x="969" y="251"/>
                  </a:cubicBezTo>
                  <a:cubicBezTo>
                    <a:pt x="967" y="252"/>
                    <a:pt x="965" y="255"/>
                    <a:pt x="963" y="256"/>
                  </a:cubicBezTo>
                  <a:close/>
                  <a:moveTo>
                    <a:pt x="520" y="259"/>
                  </a:moveTo>
                  <a:cubicBezTo>
                    <a:pt x="514" y="264"/>
                    <a:pt x="524" y="267"/>
                    <a:pt x="526" y="271"/>
                  </a:cubicBezTo>
                  <a:cubicBezTo>
                    <a:pt x="525" y="278"/>
                    <a:pt x="523" y="285"/>
                    <a:pt x="521" y="292"/>
                  </a:cubicBezTo>
                  <a:cubicBezTo>
                    <a:pt x="530" y="287"/>
                    <a:pt x="540" y="283"/>
                    <a:pt x="544" y="273"/>
                  </a:cubicBezTo>
                  <a:cubicBezTo>
                    <a:pt x="539" y="275"/>
                    <a:pt x="534" y="277"/>
                    <a:pt x="529" y="279"/>
                  </a:cubicBezTo>
                  <a:cubicBezTo>
                    <a:pt x="529" y="268"/>
                    <a:pt x="540" y="264"/>
                    <a:pt x="547" y="257"/>
                  </a:cubicBezTo>
                  <a:cubicBezTo>
                    <a:pt x="538" y="258"/>
                    <a:pt x="529" y="258"/>
                    <a:pt x="520" y="259"/>
                  </a:cubicBezTo>
                  <a:close/>
                  <a:moveTo>
                    <a:pt x="749" y="269"/>
                  </a:moveTo>
                  <a:cubicBezTo>
                    <a:pt x="759" y="268"/>
                    <a:pt x="771" y="269"/>
                    <a:pt x="776" y="259"/>
                  </a:cubicBezTo>
                  <a:cubicBezTo>
                    <a:pt x="767" y="260"/>
                    <a:pt x="753" y="257"/>
                    <a:pt x="749" y="269"/>
                  </a:cubicBezTo>
                  <a:close/>
                  <a:moveTo>
                    <a:pt x="1106" y="255"/>
                  </a:moveTo>
                  <a:cubicBezTo>
                    <a:pt x="1109" y="261"/>
                    <a:pt x="1115" y="265"/>
                    <a:pt x="1121" y="269"/>
                  </a:cubicBezTo>
                  <a:cubicBezTo>
                    <a:pt x="1116" y="270"/>
                    <a:pt x="1112" y="272"/>
                    <a:pt x="1107" y="273"/>
                  </a:cubicBezTo>
                  <a:cubicBezTo>
                    <a:pt x="1101" y="270"/>
                    <a:pt x="1095" y="265"/>
                    <a:pt x="1088" y="264"/>
                  </a:cubicBezTo>
                  <a:cubicBezTo>
                    <a:pt x="1080" y="273"/>
                    <a:pt x="1092" y="284"/>
                    <a:pt x="1100" y="290"/>
                  </a:cubicBezTo>
                  <a:cubicBezTo>
                    <a:pt x="1092" y="295"/>
                    <a:pt x="1085" y="300"/>
                    <a:pt x="1076" y="303"/>
                  </a:cubicBezTo>
                  <a:cubicBezTo>
                    <a:pt x="1069" y="295"/>
                    <a:pt x="1061" y="287"/>
                    <a:pt x="1053" y="280"/>
                  </a:cubicBezTo>
                  <a:cubicBezTo>
                    <a:pt x="1057" y="294"/>
                    <a:pt x="1059" y="312"/>
                    <a:pt x="1072" y="322"/>
                  </a:cubicBezTo>
                  <a:cubicBezTo>
                    <a:pt x="1088" y="324"/>
                    <a:pt x="1098" y="308"/>
                    <a:pt x="1108" y="298"/>
                  </a:cubicBezTo>
                  <a:cubicBezTo>
                    <a:pt x="1116" y="299"/>
                    <a:pt x="1123" y="299"/>
                    <a:pt x="1131" y="298"/>
                  </a:cubicBezTo>
                  <a:cubicBezTo>
                    <a:pt x="1128" y="293"/>
                    <a:pt x="1124" y="287"/>
                    <a:pt x="1121" y="281"/>
                  </a:cubicBezTo>
                  <a:cubicBezTo>
                    <a:pt x="1128" y="283"/>
                    <a:pt x="1134" y="285"/>
                    <a:pt x="1141" y="287"/>
                  </a:cubicBezTo>
                  <a:cubicBezTo>
                    <a:pt x="1144" y="283"/>
                    <a:pt x="1147" y="280"/>
                    <a:pt x="1150" y="276"/>
                  </a:cubicBezTo>
                  <a:cubicBezTo>
                    <a:pt x="1138" y="266"/>
                    <a:pt x="1125" y="250"/>
                    <a:pt x="1106" y="255"/>
                  </a:cubicBezTo>
                  <a:close/>
                  <a:moveTo>
                    <a:pt x="380" y="274"/>
                  </a:moveTo>
                  <a:cubicBezTo>
                    <a:pt x="383" y="276"/>
                    <a:pt x="386" y="277"/>
                    <a:pt x="389" y="278"/>
                  </a:cubicBezTo>
                  <a:cubicBezTo>
                    <a:pt x="391" y="272"/>
                    <a:pt x="392" y="266"/>
                    <a:pt x="394" y="260"/>
                  </a:cubicBezTo>
                  <a:cubicBezTo>
                    <a:pt x="387" y="262"/>
                    <a:pt x="383" y="268"/>
                    <a:pt x="380" y="274"/>
                  </a:cubicBezTo>
                  <a:close/>
                  <a:moveTo>
                    <a:pt x="413" y="273"/>
                  </a:moveTo>
                  <a:cubicBezTo>
                    <a:pt x="413" y="282"/>
                    <a:pt x="416" y="292"/>
                    <a:pt x="410" y="300"/>
                  </a:cubicBezTo>
                  <a:cubicBezTo>
                    <a:pt x="412" y="302"/>
                    <a:pt x="414" y="304"/>
                    <a:pt x="415" y="306"/>
                  </a:cubicBezTo>
                  <a:cubicBezTo>
                    <a:pt x="418" y="296"/>
                    <a:pt x="429" y="297"/>
                    <a:pt x="436" y="294"/>
                  </a:cubicBezTo>
                  <a:cubicBezTo>
                    <a:pt x="437" y="286"/>
                    <a:pt x="438" y="278"/>
                    <a:pt x="440" y="270"/>
                  </a:cubicBezTo>
                  <a:cubicBezTo>
                    <a:pt x="435" y="266"/>
                    <a:pt x="431" y="262"/>
                    <a:pt x="427" y="258"/>
                  </a:cubicBezTo>
                  <a:cubicBezTo>
                    <a:pt x="422" y="263"/>
                    <a:pt x="417" y="267"/>
                    <a:pt x="413" y="273"/>
                  </a:cubicBezTo>
                  <a:close/>
                  <a:moveTo>
                    <a:pt x="783" y="264"/>
                  </a:moveTo>
                  <a:cubicBezTo>
                    <a:pt x="782" y="267"/>
                    <a:pt x="782" y="272"/>
                    <a:pt x="782" y="275"/>
                  </a:cubicBezTo>
                  <a:cubicBezTo>
                    <a:pt x="779" y="280"/>
                    <a:pt x="776" y="284"/>
                    <a:pt x="773" y="289"/>
                  </a:cubicBezTo>
                  <a:cubicBezTo>
                    <a:pt x="780" y="289"/>
                    <a:pt x="786" y="289"/>
                    <a:pt x="793" y="289"/>
                  </a:cubicBezTo>
                  <a:cubicBezTo>
                    <a:pt x="792" y="279"/>
                    <a:pt x="792" y="268"/>
                    <a:pt x="783" y="264"/>
                  </a:cubicBezTo>
                  <a:close/>
                  <a:moveTo>
                    <a:pt x="459" y="296"/>
                  </a:moveTo>
                  <a:cubicBezTo>
                    <a:pt x="468" y="301"/>
                    <a:pt x="477" y="304"/>
                    <a:pt x="487" y="303"/>
                  </a:cubicBezTo>
                  <a:cubicBezTo>
                    <a:pt x="484" y="311"/>
                    <a:pt x="484" y="311"/>
                    <a:pt x="484" y="311"/>
                  </a:cubicBezTo>
                  <a:cubicBezTo>
                    <a:pt x="489" y="309"/>
                    <a:pt x="493" y="306"/>
                    <a:pt x="496" y="302"/>
                  </a:cubicBezTo>
                  <a:cubicBezTo>
                    <a:pt x="505" y="309"/>
                    <a:pt x="513" y="320"/>
                    <a:pt x="525" y="320"/>
                  </a:cubicBezTo>
                  <a:cubicBezTo>
                    <a:pt x="521" y="312"/>
                    <a:pt x="514" y="307"/>
                    <a:pt x="507" y="301"/>
                  </a:cubicBezTo>
                  <a:cubicBezTo>
                    <a:pt x="504" y="301"/>
                    <a:pt x="499" y="302"/>
                    <a:pt x="496" y="302"/>
                  </a:cubicBezTo>
                  <a:cubicBezTo>
                    <a:pt x="497" y="298"/>
                    <a:pt x="499" y="291"/>
                    <a:pt x="500" y="288"/>
                  </a:cubicBezTo>
                  <a:cubicBezTo>
                    <a:pt x="490" y="290"/>
                    <a:pt x="483" y="296"/>
                    <a:pt x="476" y="302"/>
                  </a:cubicBezTo>
                  <a:cubicBezTo>
                    <a:pt x="471" y="295"/>
                    <a:pt x="467" y="288"/>
                    <a:pt x="464" y="280"/>
                  </a:cubicBezTo>
                  <a:cubicBezTo>
                    <a:pt x="467" y="281"/>
                    <a:pt x="473" y="282"/>
                    <a:pt x="476" y="283"/>
                  </a:cubicBezTo>
                  <a:cubicBezTo>
                    <a:pt x="476" y="281"/>
                    <a:pt x="476" y="278"/>
                    <a:pt x="476" y="277"/>
                  </a:cubicBezTo>
                  <a:cubicBezTo>
                    <a:pt x="474" y="278"/>
                    <a:pt x="470" y="279"/>
                    <a:pt x="468" y="280"/>
                  </a:cubicBezTo>
                  <a:cubicBezTo>
                    <a:pt x="466" y="277"/>
                    <a:pt x="462" y="272"/>
                    <a:pt x="460" y="269"/>
                  </a:cubicBezTo>
                  <a:cubicBezTo>
                    <a:pt x="448" y="274"/>
                    <a:pt x="459" y="287"/>
                    <a:pt x="459" y="296"/>
                  </a:cubicBezTo>
                  <a:close/>
                  <a:moveTo>
                    <a:pt x="654" y="296"/>
                  </a:moveTo>
                  <a:cubicBezTo>
                    <a:pt x="663" y="290"/>
                    <a:pt x="664" y="279"/>
                    <a:pt x="662" y="269"/>
                  </a:cubicBezTo>
                  <a:cubicBezTo>
                    <a:pt x="648" y="269"/>
                    <a:pt x="656" y="287"/>
                    <a:pt x="654" y="296"/>
                  </a:cubicBezTo>
                  <a:close/>
                  <a:moveTo>
                    <a:pt x="797" y="273"/>
                  </a:moveTo>
                  <a:cubicBezTo>
                    <a:pt x="801" y="282"/>
                    <a:pt x="806" y="292"/>
                    <a:pt x="811" y="301"/>
                  </a:cubicBezTo>
                  <a:cubicBezTo>
                    <a:pt x="820" y="291"/>
                    <a:pt x="808" y="275"/>
                    <a:pt x="797" y="273"/>
                  </a:cubicBezTo>
                  <a:close/>
                  <a:moveTo>
                    <a:pt x="989" y="275"/>
                  </a:moveTo>
                  <a:cubicBezTo>
                    <a:pt x="990" y="279"/>
                    <a:pt x="993" y="283"/>
                    <a:pt x="998" y="285"/>
                  </a:cubicBezTo>
                  <a:cubicBezTo>
                    <a:pt x="998" y="288"/>
                    <a:pt x="997" y="293"/>
                    <a:pt x="997" y="295"/>
                  </a:cubicBezTo>
                  <a:cubicBezTo>
                    <a:pt x="999" y="294"/>
                    <a:pt x="1003" y="292"/>
                    <a:pt x="1006" y="292"/>
                  </a:cubicBezTo>
                  <a:cubicBezTo>
                    <a:pt x="1003" y="289"/>
                    <a:pt x="1000" y="286"/>
                    <a:pt x="998" y="284"/>
                  </a:cubicBezTo>
                  <a:cubicBezTo>
                    <a:pt x="1002" y="281"/>
                    <a:pt x="1006" y="278"/>
                    <a:pt x="1009" y="274"/>
                  </a:cubicBezTo>
                  <a:cubicBezTo>
                    <a:pt x="1002" y="274"/>
                    <a:pt x="996" y="274"/>
                    <a:pt x="989" y="275"/>
                  </a:cubicBezTo>
                  <a:close/>
                  <a:moveTo>
                    <a:pt x="444" y="278"/>
                  </a:moveTo>
                  <a:cubicBezTo>
                    <a:pt x="444" y="278"/>
                    <a:pt x="444" y="278"/>
                    <a:pt x="444" y="278"/>
                  </a:cubicBezTo>
                  <a:moveTo>
                    <a:pt x="628" y="291"/>
                  </a:moveTo>
                  <a:cubicBezTo>
                    <a:pt x="632" y="291"/>
                    <a:pt x="637" y="291"/>
                    <a:pt x="642" y="290"/>
                  </a:cubicBezTo>
                  <a:cubicBezTo>
                    <a:pt x="642" y="285"/>
                    <a:pt x="643" y="281"/>
                    <a:pt x="643" y="276"/>
                  </a:cubicBezTo>
                  <a:cubicBezTo>
                    <a:pt x="637" y="280"/>
                    <a:pt x="631" y="284"/>
                    <a:pt x="628" y="291"/>
                  </a:cubicBezTo>
                  <a:close/>
                  <a:moveTo>
                    <a:pt x="973" y="278"/>
                  </a:moveTo>
                  <a:cubicBezTo>
                    <a:pt x="970" y="283"/>
                    <a:pt x="966" y="288"/>
                    <a:pt x="962" y="293"/>
                  </a:cubicBezTo>
                  <a:cubicBezTo>
                    <a:pt x="966" y="295"/>
                    <a:pt x="969" y="298"/>
                    <a:pt x="972" y="300"/>
                  </a:cubicBezTo>
                  <a:cubicBezTo>
                    <a:pt x="965" y="302"/>
                    <a:pt x="965" y="302"/>
                    <a:pt x="965" y="302"/>
                  </a:cubicBezTo>
                  <a:cubicBezTo>
                    <a:pt x="967" y="308"/>
                    <a:pt x="969" y="314"/>
                    <a:pt x="971" y="320"/>
                  </a:cubicBezTo>
                  <a:cubicBezTo>
                    <a:pt x="976" y="316"/>
                    <a:pt x="980" y="312"/>
                    <a:pt x="980" y="306"/>
                  </a:cubicBezTo>
                  <a:cubicBezTo>
                    <a:pt x="987" y="307"/>
                    <a:pt x="994" y="308"/>
                    <a:pt x="1001" y="309"/>
                  </a:cubicBezTo>
                  <a:cubicBezTo>
                    <a:pt x="1000" y="306"/>
                    <a:pt x="997" y="301"/>
                    <a:pt x="996" y="299"/>
                  </a:cubicBezTo>
                  <a:cubicBezTo>
                    <a:pt x="986" y="301"/>
                    <a:pt x="977" y="297"/>
                    <a:pt x="968" y="293"/>
                  </a:cubicBezTo>
                  <a:cubicBezTo>
                    <a:pt x="971" y="291"/>
                    <a:pt x="978" y="287"/>
                    <a:pt x="982" y="285"/>
                  </a:cubicBezTo>
                  <a:cubicBezTo>
                    <a:pt x="981" y="283"/>
                    <a:pt x="981" y="280"/>
                    <a:pt x="981" y="278"/>
                  </a:cubicBezTo>
                  <a:cubicBezTo>
                    <a:pt x="979" y="278"/>
                    <a:pt x="975" y="278"/>
                    <a:pt x="973" y="278"/>
                  </a:cubicBezTo>
                  <a:close/>
                  <a:moveTo>
                    <a:pt x="394" y="288"/>
                  </a:moveTo>
                  <a:cubicBezTo>
                    <a:pt x="397" y="291"/>
                    <a:pt x="397" y="298"/>
                    <a:pt x="402" y="298"/>
                  </a:cubicBezTo>
                  <a:cubicBezTo>
                    <a:pt x="408" y="294"/>
                    <a:pt x="407" y="286"/>
                    <a:pt x="407" y="280"/>
                  </a:cubicBezTo>
                  <a:cubicBezTo>
                    <a:pt x="403" y="283"/>
                    <a:pt x="398" y="285"/>
                    <a:pt x="394" y="288"/>
                  </a:cubicBezTo>
                  <a:close/>
                  <a:moveTo>
                    <a:pt x="722" y="282"/>
                  </a:moveTo>
                  <a:cubicBezTo>
                    <a:pt x="719" y="292"/>
                    <a:pt x="712" y="304"/>
                    <a:pt x="714" y="314"/>
                  </a:cubicBezTo>
                  <a:cubicBezTo>
                    <a:pt x="730" y="312"/>
                    <a:pt x="727" y="292"/>
                    <a:pt x="730" y="280"/>
                  </a:cubicBezTo>
                  <a:cubicBezTo>
                    <a:pt x="728" y="280"/>
                    <a:pt x="724" y="281"/>
                    <a:pt x="722" y="282"/>
                  </a:cubicBezTo>
                  <a:close/>
                  <a:moveTo>
                    <a:pt x="378" y="284"/>
                  </a:moveTo>
                  <a:cubicBezTo>
                    <a:pt x="373" y="292"/>
                    <a:pt x="371" y="304"/>
                    <a:pt x="379" y="311"/>
                  </a:cubicBezTo>
                  <a:cubicBezTo>
                    <a:pt x="382" y="302"/>
                    <a:pt x="384" y="292"/>
                    <a:pt x="378" y="284"/>
                  </a:cubicBezTo>
                  <a:close/>
                  <a:moveTo>
                    <a:pt x="598" y="286"/>
                  </a:moveTo>
                  <a:cubicBezTo>
                    <a:pt x="597" y="290"/>
                    <a:pt x="597" y="294"/>
                    <a:pt x="598" y="299"/>
                  </a:cubicBezTo>
                  <a:cubicBezTo>
                    <a:pt x="607" y="299"/>
                    <a:pt x="615" y="293"/>
                    <a:pt x="620" y="285"/>
                  </a:cubicBezTo>
                  <a:cubicBezTo>
                    <a:pt x="613" y="285"/>
                    <a:pt x="606" y="285"/>
                    <a:pt x="598" y="286"/>
                  </a:cubicBezTo>
                  <a:close/>
                  <a:moveTo>
                    <a:pt x="920" y="285"/>
                  </a:moveTo>
                  <a:cubicBezTo>
                    <a:pt x="914" y="295"/>
                    <a:pt x="908" y="305"/>
                    <a:pt x="901" y="315"/>
                  </a:cubicBezTo>
                  <a:cubicBezTo>
                    <a:pt x="905" y="316"/>
                    <a:pt x="908" y="317"/>
                    <a:pt x="912" y="319"/>
                  </a:cubicBezTo>
                  <a:cubicBezTo>
                    <a:pt x="918" y="310"/>
                    <a:pt x="924" y="301"/>
                    <a:pt x="926" y="290"/>
                  </a:cubicBezTo>
                  <a:cubicBezTo>
                    <a:pt x="924" y="288"/>
                    <a:pt x="922" y="287"/>
                    <a:pt x="920" y="285"/>
                  </a:cubicBezTo>
                  <a:close/>
                  <a:moveTo>
                    <a:pt x="932" y="306"/>
                  </a:moveTo>
                  <a:cubicBezTo>
                    <a:pt x="938" y="300"/>
                    <a:pt x="944" y="293"/>
                    <a:pt x="943" y="283"/>
                  </a:cubicBezTo>
                  <a:cubicBezTo>
                    <a:pt x="936" y="288"/>
                    <a:pt x="933" y="297"/>
                    <a:pt x="932" y="306"/>
                  </a:cubicBezTo>
                  <a:close/>
                  <a:moveTo>
                    <a:pt x="946" y="311"/>
                  </a:moveTo>
                  <a:cubicBezTo>
                    <a:pt x="958" y="309"/>
                    <a:pt x="956" y="297"/>
                    <a:pt x="954" y="288"/>
                  </a:cubicBezTo>
                  <a:cubicBezTo>
                    <a:pt x="949" y="295"/>
                    <a:pt x="939" y="302"/>
                    <a:pt x="946" y="311"/>
                  </a:cubicBezTo>
                  <a:close/>
                  <a:moveTo>
                    <a:pt x="523" y="300"/>
                  </a:moveTo>
                  <a:cubicBezTo>
                    <a:pt x="527" y="306"/>
                    <a:pt x="531" y="311"/>
                    <a:pt x="535" y="317"/>
                  </a:cubicBezTo>
                  <a:cubicBezTo>
                    <a:pt x="537" y="317"/>
                    <a:pt x="541" y="317"/>
                    <a:pt x="543" y="317"/>
                  </a:cubicBezTo>
                  <a:cubicBezTo>
                    <a:pt x="541" y="314"/>
                    <a:pt x="540" y="311"/>
                    <a:pt x="538" y="308"/>
                  </a:cubicBezTo>
                  <a:cubicBezTo>
                    <a:pt x="538" y="302"/>
                    <a:pt x="539" y="297"/>
                    <a:pt x="539" y="292"/>
                  </a:cubicBezTo>
                  <a:cubicBezTo>
                    <a:pt x="534" y="294"/>
                    <a:pt x="528" y="297"/>
                    <a:pt x="523" y="300"/>
                  </a:cubicBezTo>
                  <a:close/>
                  <a:moveTo>
                    <a:pt x="1008" y="293"/>
                  </a:moveTo>
                  <a:cubicBezTo>
                    <a:pt x="1012" y="300"/>
                    <a:pt x="1021" y="302"/>
                    <a:pt x="1029" y="302"/>
                  </a:cubicBezTo>
                  <a:cubicBezTo>
                    <a:pt x="1024" y="296"/>
                    <a:pt x="1016" y="293"/>
                    <a:pt x="1008" y="293"/>
                  </a:cubicBezTo>
                  <a:close/>
                  <a:moveTo>
                    <a:pt x="341" y="297"/>
                  </a:moveTo>
                  <a:cubicBezTo>
                    <a:pt x="341" y="300"/>
                    <a:pt x="342" y="305"/>
                    <a:pt x="342" y="308"/>
                  </a:cubicBezTo>
                  <a:cubicBezTo>
                    <a:pt x="334" y="306"/>
                    <a:pt x="334" y="306"/>
                    <a:pt x="334" y="306"/>
                  </a:cubicBezTo>
                  <a:cubicBezTo>
                    <a:pt x="335" y="309"/>
                    <a:pt x="336" y="314"/>
                    <a:pt x="336" y="317"/>
                  </a:cubicBezTo>
                  <a:cubicBezTo>
                    <a:pt x="334" y="316"/>
                    <a:pt x="329" y="315"/>
                    <a:pt x="326" y="315"/>
                  </a:cubicBezTo>
                  <a:cubicBezTo>
                    <a:pt x="308" y="332"/>
                    <a:pt x="292" y="351"/>
                    <a:pt x="277" y="371"/>
                  </a:cubicBezTo>
                  <a:cubicBezTo>
                    <a:pt x="280" y="375"/>
                    <a:pt x="282" y="380"/>
                    <a:pt x="283" y="384"/>
                  </a:cubicBezTo>
                  <a:cubicBezTo>
                    <a:pt x="289" y="387"/>
                    <a:pt x="294" y="389"/>
                    <a:pt x="299" y="392"/>
                  </a:cubicBezTo>
                  <a:cubicBezTo>
                    <a:pt x="299" y="389"/>
                    <a:pt x="299" y="383"/>
                    <a:pt x="298" y="380"/>
                  </a:cubicBezTo>
                  <a:cubicBezTo>
                    <a:pt x="304" y="375"/>
                    <a:pt x="310" y="371"/>
                    <a:pt x="317" y="368"/>
                  </a:cubicBezTo>
                  <a:cubicBezTo>
                    <a:pt x="317" y="357"/>
                    <a:pt x="315" y="344"/>
                    <a:pt x="325" y="336"/>
                  </a:cubicBezTo>
                  <a:cubicBezTo>
                    <a:pt x="333" y="331"/>
                    <a:pt x="343" y="333"/>
                    <a:pt x="353" y="334"/>
                  </a:cubicBezTo>
                  <a:cubicBezTo>
                    <a:pt x="350" y="331"/>
                    <a:pt x="350" y="331"/>
                    <a:pt x="350" y="331"/>
                  </a:cubicBezTo>
                  <a:cubicBezTo>
                    <a:pt x="352" y="331"/>
                    <a:pt x="356" y="331"/>
                    <a:pt x="358" y="330"/>
                  </a:cubicBezTo>
                  <a:cubicBezTo>
                    <a:pt x="356" y="340"/>
                    <a:pt x="363" y="346"/>
                    <a:pt x="369" y="351"/>
                  </a:cubicBezTo>
                  <a:cubicBezTo>
                    <a:pt x="368" y="345"/>
                    <a:pt x="366" y="339"/>
                    <a:pt x="364" y="332"/>
                  </a:cubicBezTo>
                  <a:cubicBezTo>
                    <a:pt x="359" y="329"/>
                    <a:pt x="355" y="325"/>
                    <a:pt x="353" y="319"/>
                  </a:cubicBezTo>
                  <a:cubicBezTo>
                    <a:pt x="349" y="316"/>
                    <a:pt x="345" y="312"/>
                    <a:pt x="342" y="309"/>
                  </a:cubicBezTo>
                  <a:cubicBezTo>
                    <a:pt x="345" y="305"/>
                    <a:pt x="348" y="301"/>
                    <a:pt x="351" y="298"/>
                  </a:cubicBezTo>
                  <a:cubicBezTo>
                    <a:pt x="348" y="297"/>
                    <a:pt x="343" y="297"/>
                    <a:pt x="341" y="297"/>
                  </a:cubicBezTo>
                  <a:close/>
                  <a:moveTo>
                    <a:pt x="389" y="297"/>
                  </a:moveTo>
                  <a:cubicBezTo>
                    <a:pt x="387" y="303"/>
                    <a:pt x="386" y="310"/>
                    <a:pt x="385" y="316"/>
                  </a:cubicBezTo>
                  <a:cubicBezTo>
                    <a:pt x="393" y="318"/>
                    <a:pt x="401" y="320"/>
                    <a:pt x="410" y="321"/>
                  </a:cubicBezTo>
                  <a:cubicBezTo>
                    <a:pt x="414" y="307"/>
                    <a:pt x="396" y="305"/>
                    <a:pt x="389" y="297"/>
                  </a:cubicBezTo>
                  <a:close/>
                  <a:moveTo>
                    <a:pt x="547" y="316"/>
                  </a:moveTo>
                  <a:cubicBezTo>
                    <a:pt x="559" y="316"/>
                    <a:pt x="564" y="305"/>
                    <a:pt x="568" y="296"/>
                  </a:cubicBezTo>
                  <a:cubicBezTo>
                    <a:pt x="558" y="298"/>
                    <a:pt x="552" y="308"/>
                    <a:pt x="547" y="316"/>
                  </a:cubicBezTo>
                  <a:close/>
                  <a:moveTo>
                    <a:pt x="763" y="302"/>
                  </a:moveTo>
                  <a:cubicBezTo>
                    <a:pt x="767" y="302"/>
                    <a:pt x="775" y="302"/>
                    <a:pt x="779" y="302"/>
                  </a:cubicBezTo>
                  <a:cubicBezTo>
                    <a:pt x="774" y="316"/>
                    <a:pt x="759" y="312"/>
                    <a:pt x="750" y="305"/>
                  </a:cubicBezTo>
                  <a:cubicBezTo>
                    <a:pt x="754" y="321"/>
                    <a:pt x="745" y="334"/>
                    <a:pt x="740" y="348"/>
                  </a:cubicBezTo>
                  <a:cubicBezTo>
                    <a:pt x="742" y="359"/>
                    <a:pt x="750" y="366"/>
                    <a:pt x="760" y="369"/>
                  </a:cubicBezTo>
                  <a:cubicBezTo>
                    <a:pt x="761" y="367"/>
                    <a:pt x="764" y="363"/>
                    <a:pt x="766" y="360"/>
                  </a:cubicBezTo>
                  <a:cubicBezTo>
                    <a:pt x="764" y="354"/>
                    <a:pt x="763" y="348"/>
                    <a:pt x="762" y="342"/>
                  </a:cubicBezTo>
                  <a:cubicBezTo>
                    <a:pt x="758" y="348"/>
                    <a:pt x="756" y="359"/>
                    <a:pt x="747" y="359"/>
                  </a:cubicBezTo>
                  <a:cubicBezTo>
                    <a:pt x="749" y="344"/>
                    <a:pt x="756" y="331"/>
                    <a:pt x="762" y="318"/>
                  </a:cubicBezTo>
                  <a:cubicBezTo>
                    <a:pt x="767" y="321"/>
                    <a:pt x="767" y="328"/>
                    <a:pt x="769" y="333"/>
                  </a:cubicBezTo>
                  <a:cubicBezTo>
                    <a:pt x="773" y="330"/>
                    <a:pt x="777" y="327"/>
                    <a:pt x="782" y="324"/>
                  </a:cubicBezTo>
                  <a:cubicBezTo>
                    <a:pt x="771" y="314"/>
                    <a:pt x="785" y="305"/>
                    <a:pt x="792" y="297"/>
                  </a:cubicBezTo>
                  <a:cubicBezTo>
                    <a:pt x="782" y="299"/>
                    <a:pt x="768" y="292"/>
                    <a:pt x="763" y="302"/>
                  </a:cubicBezTo>
                  <a:close/>
                  <a:moveTo>
                    <a:pt x="355" y="303"/>
                  </a:moveTo>
                  <a:cubicBezTo>
                    <a:pt x="348" y="311"/>
                    <a:pt x="361" y="313"/>
                    <a:pt x="367" y="315"/>
                  </a:cubicBezTo>
                  <a:cubicBezTo>
                    <a:pt x="367" y="308"/>
                    <a:pt x="363" y="296"/>
                    <a:pt x="355" y="303"/>
                  </a:cubicBezTo>
                  <a:close/>
                  <a:moveTo>
                    <a:pt x="810" y="316"/>
                  </a:moveTo>
                  <a:cubicBezTo>
                    <a:pt x="816" y="316"/>
                    <a:pt x="823" y="320"/>
                    <a:pt x="829" y="317"/>
                  </a:cubicBezTo>
                  <a:cubicBezTo>
                    <a:pt x="831" y="312"/>
                    <a:pt x="833" y="307"/>
                    <a:pt x="835" y="302"/>
                  </a:cubicBezTo>
                  <a:cubicBezTo>
                    <a:pt x="824" y="301"/>
                    <a:pt x="814" y="306"/>
                    <a:pt x="810" y="316"/>
                  </a:cubicBezTo>
                  <a:close/>
                  <a:moveTo>
                    <a:pt x="418" y="310"/>
                  </a:moveTo>
                  <a:cubicBezTo>
                    <a:pt x="416" y="317"/>
                    <a:pt x="418" y="323"/>
                    <a:pt x="423" y="327"/>
                  </a:cubicBezTo>
                  <a:cubicBezTo>
                    <a:pt x="429" y="320"/>
                    <a:pt x="431" y="312"/>
                    <a:pt x="431" y="304"/>
                  </a:cubicBezTo>
                  <a:cubicBezTo>
                    <a:pt x="427" y="306"/>
                    <a:pt x="422" y="308"/>
                    <a:pt x="418" y="310"/>
                  </a:cubicBezTo>
                  <a:close/>
                  <a:moveTo>
                    <a:pt x="445" y="305"/>
                  </a:moveTo>
                  <a:cubicBezTo>
                    <a:pt x="440" y="305"/>
                    <a:pt x="439" y="314"/>
                    <a:pt x="445" y="315"/>
                  </a:cubicBezTo>
                  <a:cubicBezTo>
                    <a:pt x="451" y="315"/>
                    <a:pt x="452" y="305"/>
                    <a:pt x="445" y="305"/>
                  </a:cubicBezTo>
                  <a:close/>
                  <a:moveTo>
                    <a:pt x="564" y="319"/>
                  </a:moveTo>
                  <a:cubicBezTo>
                    <a:pt x="575" y="321"/>
                    <a:pt x="584" y="313"/>
                    <a:pt x="589" y="304"/>
                  </a:cubicBezTo>
                  <a:cubicBezTo>
                    <a:pt x="579" y="305"/>
                    <a:pt x="570" y="311"/>
                    <a:pt x="564" y="319"/>
                  </a:cubicBezTo>
                  <a:close/>
                  <a:moveTo>
                    <a:pt x="1037" y="296"/>
                  </a:moveTo>
                  <a:cubicBezTo>
                    <a:pt x="1037" y="300"/>
                    <a:pt x="1037" y="307"/>
                    <a:pt x="1037" y="310"/>
                  </a:cubicBezTo>
                  <a:cubicBezTo>
                    <a:pt x="1027" y="314"/>
                    <a:pt x="1018" y="307"/>
                    <a:pt x="1009" y="306"/>
                  </a:cubicBezTo>
                  <a:cubicBezTo>
                    <a:pt x="1003" y="315"/>
                    <a:pt x="991" y="320"/>
                    <a:pt x="989" y="331"/>
                  </a:cubicBezTo>
                  <a:cubicBezTo>
                    <a:pt x="988" y="339"/>
                    <a:pt x="984" y="346"/>
                    <a:pt x="981" y="353"/>
                  </a:cubicBezTo>
                  <a:cubicBezTo>
                    <a:pt x="985" y="356"/>
                    <a:pt x="989" y="358"/>
                    <a:pt x="994" y="360"/>
                  </a:cubicBezTo>
                  <a:cubicBezTo>
                    <a:pt x="992" y="340"/>
                    <a:pt x="1015" y="331"/>
                    <a:pt x="1032" y="335"/>
                  </a:cubicBezTo>
                  <a:cubicBezTo>
                    <a:pt x="1041" y="342"/>
                    <a:pt x="1037" y="358"/>
                    <a:pt x="1028" y="363"/>
                  </a:cubicBezTo>
                  <a:cubicBezTo>
                    <a:pt x="1017" y="370"/>
                    <a:pt x="1005" y="366"/>
                    <a:pt x="994" y="365"/>
                  </a:cubicBezTo>
                  <a:cubicBezTo>
                    <a:pt x="990" y="376"/>
                    <a:pt x="1004" y="380"/>
                    <a:pt x="1009" y="387"/>
                  </a:cubicBezTo>
                  <a:cubicBezTo>
                    <a:pt x="1017" y="375"/>
                    <a:pt x="1030" y="368"/>
                    <a:pt x="1043" y="362"/>
                  </a:cubicBezTo>
                  <a:cubicBezTo>
                    <a:pt x="1050" y="355"/>
                    <a:pt x="1052" y="345"/>
                    <a:pt x="1056" y="336"/>
                  </a:cubicBezTo>
                  <a:cubicBezTo>
                    <a:pt x="1065" y="347"/>
                    <a:pt x="1066" y="362"/>
                    <a:pt x="1069" y="376"/>
                  </a:cubicBezTo>
                  <a:cubicBezTo>
                    <a:pt x="1078" y="378"/>
                    <a:pt x="1087" y="376"/>
                    <a:pt x="1096" y="375"/>
                  </a:cubicBezTo>
                  <a:cubicBezTo>
                    <a:pt x="1090" y="374"/>
                    <a:pt x="1083" y="373"/>
                    <a:pt x="1079" y="367"/>
                  </a:cubicBezTo>
                  <a:cubicBezTo>
                    <a:pt x="1086" y="365"/>
                    <a:pt x="1093" y="363"/>
                    <a:pt x="1099" y="361"/>
                  </a:cubicBezTo>
                  <a:cubicBezTo>
                    <a:pt x="1080" y="338"/>
                    <a:pt x="1061" y="315"/>
                    <a:pt x="1037" y="296"/>
                  </a:cubicBezTo>
                  <a:close/>
                  <a:moveTo>
                    <a:pt x="461" y="308"/>
                  </a:moveTo>
                  <a:cubicBezTo>
                    <a:pt x="458" y="313"/>
                    <a:pt x="466" y="321"/>
                    <a:pt x="470" y="316"/>
                  </a:cubicBezTo>
                  <a:cubicBezTo>
                    <a:pt x="473" y="311"/>
                    <a:pt x="465" y="303"/>
                    <a:pt x="461" y="308"/>
                  </a:cubicBezTo>
                  <a:close/>
                  <a:moveTo>
                    <a:pt x="595" y="307"/>
                  </a:moveTo>
                  <a:cubicBezTo>
                    <a:pt x="595" y="311"/>
                    <a:pt x="595" y="319"/>
                    <a:pt x="595" y="323"/>
                  </a:cubicBezTo>
                  <a:cubicBezTo>
                    <a:pt x="593" y="324"/>
                    <a:pt x="588" y="326"/>
                    <a:pt x="585" y="327"/>
                  </a:cubicBezTo>
                  <a:cubicBezTo>
                    <a:pt x="583" y="322"/>
                    <a:pt x="583" y="322"/>
                    <a:pt x="583" y="322"/>
                  </a:cubicBezTo>
                  <a:cubicBezTo>
                    <a:pt x="578" y="325"/>
                    <a:pt x="573" y="328"/>
                    <a:pt x="568" y="331"/>
                  </a:cubicBezTo>
                  <a:cubicBezTo>
                    <a:pt x="565" y="328"/>
                    <a:pt x="561" y="326"/>
                    <a:pt x="557" y="323"/>
                  </a:cubicBezTo>
                  <a:cubicBezTo>
                    <a:pt x="552" y="327"/>
                    <a:pt x="548" y="331"/>
                    <a:pt x="544" y="334"/>
                  </a:cubicBezTo>
                  <a:cubicBezTo>
                    <a:pt x="543" y="321"/>
                    <a:pt x="531" y="328"/>
                    <a:pt x="526" y="334"/>
                  </a:cubicBezTo>
                  <a:cubicBezTo>
                    <a:pt x="530" y="336"/>
                    <a:pt x="534" y="337"/>
                    <a:pt x="538" y="339"/>
                  </a:cubicBezTo>
                  <a:cubicBezTo>
                    <a:pt x="543" y="337"/>
                    <a:pt x="548" y="334"/>
                    <a:pt x="553" y="332"/>
                  </a:cubicBezTo>
                  <a:cubicBezTo>
                    <a:pt x="552" y="344"/>
                    <a:pt x="540" y="347"/>
                    <a:pt x="532" y="352"/>
                  </a:cubicBezTo>
                  <a:cubicBezTo>
                    <a:pt x="535" y="356"/>
                    <a:pt x="538" y="359"/>
                    <a:pt x="540" y="363"/>
                  </a:cubicBezTo>
                  <a:cubicBezTo>
                    <a:pt x="546" y="356"/>
                    <a:pt x="549" y="343"/>
                    <a:pt x="560" y="345"/>
                  </a:cubicBezTo>
                  <a:cubicBezTo>
                    <a:pt x="567" y="353"/>
                    <a:pt x="575" y="360"/>
                    <a:pt x="579" y="369"/>
                  </a:cubicBezTo>
                  <a:cubicBezTo>
                    <a:pt x="581" y="376"/>
                    <a:pt x="578" y="383"/>
                    <a:pt x="577" y="390"/>
                  </a:cubicBezTo>
                  <a:cubicBezTo>
                    <a:pt x="566" y="392"/>
                    <a:pt x="557" y="384"/>
                    <a:pt x="548" y="380"/>
                  </a:cubicBezTo>
                  <a:cubicBezTo>
                    <a:pt x="549" y="388"/>
                    <a:pt x="551" y="396"/>
                    <a:pt x="552" y="404"/>
                  </a:cubicBezTo>
                  <a:cubicBezTo>
                    <a:pt x="560" y="402"/>
                    <a:pt x="571" y="404"/>
                    <a:pt x="575" y="395"/>
                  </a:cubicBezTo>
                  <a:cubicBezTo>
                    <a:pt x="577" y="387"/>
                    <a:pt x="584" y="389"/>
                    <a:pt x="591" y="389"/>
                  </a:cubicBezTo>
                  <a:cubicBezTo>
                    <a:pt x="589" y="378"/>
                    <a:pt x="591" y="368"/>
                    <a:pt x="594" y="358"/>
                  </a:cubicBezTo>
                  <a:cubicBezTo>
                    <a:pt x="587" y="357"/>
                    <a:pt x="577" y="361"/>
                    <a:pt x="574" y="352"/>
                  </a:cubicBezTo>
                  <a:cubicBezTo>
                    <a:pt x="577" y="345"/>
                    <a:pt x="581" y="339"/>
                    <a:pt x="583" y="331"/>
                  </a:cubicBezTo>
                  <a:cubicBezTo>
                    <a:pt x="591" y="331"/>
                    <a:pt x="600" y="330"/>
                    <a:pt x="608" y="327"/>
                  </a:cubicBezTo>
                  <a:cubicBezTo>
                    <a:pt x="606" y="319"/>
                    <a:pt x="606" y="307"/>
                    <a:pt x="595" y="307"/>
                  </a:cubicBezTo>
                  <a:close/>
                  <a:moveTo>
                    <a:pt x="611" y="307"/>
                  </a:moveTo>
                  <a:cubicBezTo>
                    <a:pt x="615" y="317"/>
                    <a:pt x="622" y="325"/>
                    <a:pt x="629" y="332"/>
                  </a:cubicBezTo>
                  <a:cubicBezTo>
                    <a:pt x="633" y="320"/>
                    <a:pt x="622" y="309"/>
                    <a:pt x="611" y="307"/>
                  </a:cubicBezTo>
                  <a:close/>
                  <a:moveTo>
                    <a:pt x="856" y="321"/>
                  </a:moveTo>
                  <a:cubicBezTo>
                    <a:pt x="862" y="318"/>
                    <a:pt x="859" y="306"/>
                    <a:pt x="852" y="307"/>
                  </a:cubicBezTo>
                  <a:cubicBezTo>
                    <a:pt x="845" y="310"/>
                    <a:pt x="849" y="322"/>
                    <a:pt x="856" y="321"/>
                  </a:cubicBezTo>
                  <a:close/>
                  <a:moveTo>
                    <a:pt x="732" y="321"/>
                  </a:moveTo>
                  <a:cubicBezTo>
                    <a:pt x="736" y="324"/>
                    <a:pt x="740" y="327"/>
                    <a:pt x="744" y="329"/>
                  </a:cubicBezTo>
                  <a:cubicBezTo>
                    <a:pt x="743" y="324"/>
                    <a:pt x="743" y="318"/>
                    <a:pt x="742" y="312"/>
                  </a:cubicBezTo>
                  <a:cubicBezTo>
                    <a:pt x="739" y="315"/>
                    <a:pt x="736" y="318"/>
                    <a:pt x="732" y="321"/>
                  </a:cubicBezTo>
                  <a:close/>
                  <a:moveTo>
                    <a:pt x="925" y="312"/>
                  </a:moveTo>
                  <a:cubicBezTo>
                    <a:pt x="925" y="312"/>
                    <a:pt x="925" y="312"/>
                    <a:pt x="925" y="312"/>
                  </a:cubicBezTo>
                  <a:moveTo>
                    <a:pt x="954" y="312"/>
                  </a:moveTo>
                  <a:cubicBezTo>
                    <a:pt x="952" y="318"/>
                    <a:pt x="954" y="320"/>
                    <a:pt x="960" y="318"/>
                  </a:cubicBezTo>
                  <a:cubicBezTo>
                    <a:pt x="963" y="312"/>
                    <a:pt x="961" y="310"/>
                    <a:pt x="954" y="312"/>
                  </a:cubicBezTo>
                  <a:close/>
                  <a:moveTo>
                    <a:pt x="453" y="318"/>
                  </a:moveTo>
                  <a:cubicBezTo>
                    <a:pt x="452" y="321"/>
                    <a:pt x="449" y="325"/>
                    <a:pt x="448" y="328"/>
                  </a:cubicBezTo>
                  <a:cubicBezTo>
                    <a:pt x="443" y="326"/>
                    <a:pt x="439" y="323"/>
                    <a:pt x="434" y="321"/>
                  </a:cubicBezTo>
                  <a:cubicBezTo>
                    <a:pt x="434" y="337"/>
                    <a:pt x="433" y="353"/>
                    <a:pt x="433" y="368"/>
                  </a:cubicBezTo>
                  <a:cubicBezTo>
                    <a:pt x="435" y="371"/>
                    <a:pt x="437" y="374"/>
                    <a:pt x="440" y="377"/>
                  </a:cubicBezTo>
                  <a:cubicBezTo>
                    <a:pt x="445" y="364"/>
                    <a:pt x="438" y="350"/>
                    <a:pt x="442" y="337"/>
                  </a:cubicBezTo>
                  <a:cubicBezTo>
                    <a:pt x="446" y="331"/>
                    <a:pt x="458" y="326"/>
                    <a:pt x="463" y="333"/>
                  </a:cubicBezTo>
                  <a:cubicBezTo>
                    <a:pt x="463" y="341"/>
                    <a:pt x="459" y="348"/>
                    <a:pt x="457" y="355"/>
                  </a:cubicBezTo>
                  <a:cubicBezTo>
                    <a:pt x="461" y="358"/>
                    <a:pt x="465" y="362"/>
                    <a:pt x="469" y="366"/>
                  </a:cubicBezTo>
                  <a:cubicBezTo>
                    <a:pt x="471" y="365"/>
                    <a:pt x="473" y="364"/>
                    <a:pt x="475" y="363"/>
                  </a:cubicBezTo>
                  <a:cubicBezTo>
                    <a:pt x="470" y="361"/>
                    <a:pt x="466" y="358"/>
                    <a:pt x="462" y="355"/>
                  </a:cubicBezTo>
                  <a:cubicBezTo>
                    <a:pt x="469" y="348"/>
                    <a:pt x="476" y="341"/>
                    <a:pt x="483" y="334"/>
                  </a:cubicBezTo>
                  <a:cubicBezTo>
                    <a:pt x="496" y="335"/>
                    <a:pt x="508" y="332"/>
                    <a:pt x="520" y="331"/>
                  </a:cubicBezTo>
                  <a:cubicBezTo>
                    <a:pt x="511" y="326"/>
                    <a:pt x="503" y="321"/>
                    <a:pt x="497" y="313"/>
                  </a:cubicBezTo>
                  <a:cubicBezTo>
                    <a:pt x="486" y="328"/>
                    <a:pt x="466" y="332"/>
                    <a:pt x="453" y="318"/>
                  </a:cubicBezTo>
                  <a:close/>
                  <a:moveTo>
                    <a:pt x="833" y="326"/>
                  </a:moveTo>
                  <a:cubicBezTo>
                    <a:pt x="827" y="326"/>
                    <a:pt x="820" y="326"/>
                    <a:pt x="814" y="326"/>
                  </a:cubicBezTo>
                  <a:cubicBezTo>
                    <a:pt x="809" y="332"/>
                    <a:pt x="804" y="339"/>
                    <a:pt x="799" y="346"/>
                  </a:cubicBezTo>
                  <a:cubicBezTo>
                    <a:pt x="798" y="355"/>
                    <a:pt x="798" y="364"/>
                    <a:pt x="790" y="370"/>
                  </a:cubicBezTo>
                  <a:cubicBezTo>
                    <a:pt x="780" y="370"/>
                    <a:pt x="768" y="368"/>
                    <a:pt x="766" y="380"/>
                  </a:cubicBezTo>
                  <a:cubicBezTo>
                    <a:pt x="780" y="374"/>
                    <a:pt x="797" y="381"/>
                    <a:pt x="805" y="394"/>
                  </a:cubicBezTo>
                  <a:cubicBezTo>
                    <a:pt x="812" y="388"/>
                    <a:pt x="819" y="382"/>
                    <a:pt x="821" y="372"/>
                  </a:cubicBezTo>
                  <a:cubicBezTo>
                    <a:pt x="825" y="362"/>
                    <a:pt x="838" y="366"/>
                    <a:pt x="846" y="364"/>
                  </a:cubicBezTo>
                  <a:cubicBezTo>
                    <a:pt x="840" y="357"/>
                    <a:pt x="829" y="359"/>
                    <a:pt x="823" y="353"/>
                  </a:cubicBezTo>
                  <a:cubicBezTo>
                    <a:pt x="821" y="347"/>
                    <a:pt x="821" y="341"/>
                    <a:pt x="822" y="335"/>
                  </a:cubicBezTo>
                  <a:cubicBezTo>
                    <a:pt x="825" y="334"/>
                    <a:pt x="831" y="334"/>
                    <a:pt x="834" y="334"/>
                  </a:cubicBezTo>
                  <a:cubicBezTo>
                    <a:pt x="832" y="338"/>
                    <a:pt x="829" y="342"/>
                    <a:pt x="827" y="347"/>
                  </a:cubicBezTo>
                  <a:cubicBezTo>
                    <a:pt x="828" y="348"/>
                    <a:pt x="832" y="351"/>
                    <a:pt x="834" y="352"/>
                  </a:cubicBezTo>
                  <a:cubicBezTo>
                    <a:pt x="832" y="341"/>
                    <a:pt x="832" y="341"/>
                    <a:pt x="832" y="341"/>
                  </a:cubicBezTo>
                  <a:cubicBezTo>
                    <a:pt x="835" y="342"/>
                    <a:pt x="840" y="343"/>
                    <a:pt x="842" y="344"/>
                  </a:cubicBezTo>
                  <a:cubicBezTo>
                    <a:pt x="842" y="334"/>
                    <a:pt x="843" y="324"/>
                    <a:pt x="843" y="314"/>
                  </a:cubicBezTo>
                  <a:cubicBezTo>
                    <a:pt x="839" y="318"/>
                    <a:pt x="836" y="322"/>
                    <a:pt x="833" y="326"/>
                  </a:cubicBezTo>
                  <a:close/>
                  <a:moveTo>
                    <a:pt x="939" y="343"/>
                  </a:moveTo>
                  <a:cubicBezTo>
                    <a:pt x="937" y="349"/>
                    <a:pt x="931" y="351"/>
                    <a:pt x="926" y="354"/>
                  </a:cubicBezTo>
                  <a:cubicBezTo>
                    <a:pt x="926" y="357"/>
                    <a:pt x="926" y="361"/>
                    <a:pt x="926" y="363"/>
                  </a:cubicBezTo>
                  <a:cubicBezTo>
                    <a:pt x="927" y="363"/>
                    <a:pt x="928" y="364"/>
                    <a:pt x="929" y="364"/>
                  </a:cubicBezTo>
                  <a:cubicBezTo>
                    <a:pt x="931" y="360"/>
                    <a:pt x="934" y="354"/>
                    <a:pt x="936" y="350"/>
                  </a:cubicBezTo>
                  <a:cubicBezTo>
                    <a:pt x="938" y="358"/>
                    <a:pt x="940" y="366"/>
                    <a:pt x="943" y="374"/>
                  </a:cubicBezTo>
                  <a:cubicBezTo>
                    <a:pt x="938" y="373"/>
                    <a:pt x="934" y="371"/>
                    <a:pt x="931" y="369"/>
                  </a:cubicBezTo>
                  <a:cubicBezTo>
                    <a:pt x="930" y="375"/>
                    <a:pt x="931" y="380"/>
                    <a:pt x="932" y="386"/>
                  </a:cubicBezTo>
                  <a:cubicBezTo>
                    <a:pt x="937" y="377"/>
                    <a:pt x="937" y="377"/>
                    <a:pt x="937" y="377"/>
                  </a:cubicBezTo>
                  <a:cubicBezTo>
                    <a:pt x="939" y="381"/>
                    <a:pt x="941" y="386"/>
                    <a:pt x="941" y="391"/>
                  </a:cubicBezTo>
                  <a:cubicBezTo>
                    <a:pt x="942" y="398"/>
                    <a:pt x="944" y="406"/>
                    <a:pt x="946" y="413"/>
                  </a:cubicBezTo>
                  <a:cubicBezTo>
                    <a:pt x="954" y="406"/>
                    <a:pt x="949" y="395"/>
                    <a:pt x="955" y="387"/>
                  </a:cubicBezTo>
                  <a:cubicBezTo>
                    <a:pt x="960" y="381"/>
                    <a:pt x="967" y="377"/>
                    <a:pt x="973" y="372"/>
                  </a:cubicBezTo>
                  <a:cubicBezTo>
                    <a:pt x="968" y="372"/>
                    <a:pt x="962" y="371"/>
                    <a:pt x="956" y="370"/>
                  </a:cubicBezTo>
                  <a:cubicBezTo>
                    <a:pt x="956" y="364"/>
                    <a:pt x="960" y="359"/>
                    <a:pt x="962" y="353"/>
                  </a:cubicBezTo>
                  <a:cubicBezTo>
                    <a:pt x="960" y="353"/>
                    <a:pt x="954" y="353"/>
                    <a:pt x="952" y="353"/>
                  </a:cubicBezTo>
                  <a:cubicBezTo>
                    <a:pt x="950" y="351"/>
                    <a:pt x="948" y="346"/>
                    <a:pt x="946" y="344"/>
                  </a:cubicBezTo>
                  <a:cubicBezTo>
                    <a:pt x="950" y="335"/>
                    <a:pt x="951" y="325"/>
                    <a:pt x="945" y="316"/>
                  </a:cubicBezTo>
                  <a:cubicBezTo>
                    <a:pt x="940" y="324"/>
                    <a:pt x="944" y="335"/>
                    <a:pt x="939" y="343"/>
                  </a:cubicBezTo>
                  <a:close/>
                  <a:moveTo>
                    <a:pt x="369" y="318"/>
                  </a:moveTo>
                  <a:cubicBezTo>
                    <a:pt x="368" y="329"/>
                    <a:pt x="375" y="340"/>
                    <a:pt x="374" y="351"/>
                  </a:cubicBezTo>
                  <a:cubicBezTo>
                    <a:pt x="375" y="363"/>
                    <a:pt x="368" y="375"/>
                    <a:pt x="370" y="388"/>
                  </a:cubicBezTo>
                  <a:cubicBezTo>
                    <a:pt x="375" y="382"/>
                    <a:pt x="379" y="376"/>
                    <a:pt x="384" y="371"/>
                  </a:cubicBezTo>
                  <a:cubicBezTo>
                    <a:pt x="398" y="366"/>
                    <a:pt x="407" y="382"/>
                    <a:pt x="412" y="392"/>
                  </a:cubicBezTo>
                  <a:cubicBezTo>
                    <a:pt x="416" y="395"/>
                    <a:pt x="420" y="398"/>
                    <a:pt x="425" y="401"/>
                  </a:cubicBezTo>
                  <a:cubicBezTo>
                    <a:pt x="429" y="400"/>
                    <a:pt x="434" y="399"/>
                    <a:pt x="438" y="397"/>
                  </a:cubicBezTo>
                  <a:cubicBezTo>
                    <a:pt x="441" y="392"/>
                    <a:pt x="440" y="384"/>
                    <a:pt x="433" y="384"/>
                  </a:cubicBezTo>
                  <a:cubicBezTo>
                    <a:pt x="430" y="388"/>
                    <a:pt x="427" y="391"/>
                    <a:pt x="424" y="395"/>
                  </a:cubicBezTo>
                  <a:cubicBezTo>
                    <a:pt x="420" y="390"/>
                    <a:pt x="416" y="384"/>
                    <a:pt x="410" y="380"/>
                  </a:cubicBezTo>
                  <a:cubicBezTo>
                    <a:pt x="410" y="369"/>
                    <a:pt x="407" y="357"/>
                    <a:pt x="415" y="349"/>
                  </a:cubicBezTo>
                  <a:cubicBezTo>
                    <a:pt x="418" y="352"/>
                    <a:pt x="423" y="357"/>
                    <a:pt x="425" y="359"/>
                  </a:cubicBezTo>
                  <a:cubicBezTo>
                    <a:pt x="426" y="351"/>
                    <a:pt x="426" y="343"/>
                    <a:pt x="426" y="336"/>
                  </a:cubicBezTo>
                  <a:cubicBezTo>
                    <a:pt x="420" y="339"/>
                    <a:pt x="417" y="344"/>
                    <a:pt x="414" y="350"/>
                  </a:cubicBezTo>
                  <a:cubicBezTo>
                    <a:pt x="412" y="349"/>
                    <a:pt x="408" y="349"/>
                    <a:pt x="406" y="349"/>
                  </a:cubicBezTo>
                  <a:cubicBezTo>
                    <a:pt x="406" y="357"/>
                    <a:pt x="406" y="366"/>
                    <a:pt x="397" y="371"/>
                  </a:cubicBezTo>
                  <a:cubicBezTo>
                    <a:pt x="394" y="359"/>
                    <a:pt x="389" y="348"/>
                    <a:pt x="382" y="339"/>
                  </a:cubicBezTo>
                  <a:cubicBezTo>
                    <a:pt x="380" y="330"/>
                    <a:pt x="379" y="321"/>
                    <a:pt x="369" y="318"/>
                  </a:cubicBezTo>
                  <a:close/>
                  <a:moveTo>
                    <a:pt x="628" y="343"/>
                  </a:moveTo>
                  <a:cubicBezTo>
                    <a:pt x="634" y="343"/>
                    <a:pt x="641" y="343"/>
                    <a:pt x="647" y="342"/>
                  </a:cubicBezTo>
                  <a:cubicBezTo>
                    <a:pt x="647" y="336"/>
                    <a:pt x="647" y="330"/>
                    <a:pt x="647" y="323"/>
                  </a:cubicBezTo>
                  <a:cubicBezTo>
                    <a:pt x="639" y="329"/>
                    <a:pt x="633" y="335"/>
                    <a:pt x="628" y="343"/>
                  </a:cubicBezTo>
                  <a:close/>
                  <a:moveTo>
                    <a:pt x="665" y="325"/>
                  </a:moveTo>
                  <a:cubicBezTo>
                    <a:pt x="661" y="329"/>
                    <a:pt x="667" y="338"/>
                    <a:pt x="672" y="334"/>
                  </a:cubicBezTo>
                  <a:cubicBezTo>
                    <a:pt x="677" y="330"/>
                    <a:pt x="670" y="322"/>
                    <a:pt x="665" y="325"/>
                  </a:cubicBezTo>
                  <a:close/>
                  <a:moveTo>
                    <a:pt x="701" y="346"/>
                  </a:moveTo>
                  <a:cubicBezTo>
                    <a:pt x="705" y="344"/>
                    <a:pt x="710" y="343"/>
                    <a:pt x="715" y="341"/>
                  </a:cubicBezTo>
                  <a:cubicBezTo>
                    <a:pt x="715" y="336"/>
                    <a:pt x="715" y="330"/>
                    <a:pt x="714" y="325"/>
                  </a:cubicBezTo>
                  <a:cubicBezTo>
                    <a:pt x="707" y="329"/>
                    <a:pt x="699" y="336"/>
                    <a:pt x="701" y="346"/>
                  </a:cubicBezTo>
                  <a:close/>
                  <a:moveTo>
                    <a:pt x="781" y="338"/>
                  </a:moveTo>
                  <a:cubicBezTo>
                    <a:pt x="790" y="337"/>
                    <a:pt x="809" y="333"/>
                    <a:pt x="798" y="321"/>
                  </a:cubicBezTo>
                  <a:cubicBezTo>
                    <a:pt x="792" y="327"/>
                    <a:pt x="786" y="332"/>
                    <a:pt x="781" y="338"/>
                  </a:cubicBezTo>
                  <a:close/>
                  <a:moveTo>
                    <a:pt x="869" y="326"/>
                  </a:moveTo>
                  <a:cubicBezTo>
                    <a:pt x="868" y="327"/>
                    <a:pt x="867" y="331"/>
                    <a:pt x="866" y="332"/>
                  </a:cubicBezTo>
                  <a:cubicBezTo>
                    <a:pt x="873" y="345"/>
                    <a:pt x="882" y="319"/>
                    <a:pt x="869" y="326"/>
                  </a:cubicBezTo>
                  <a:close/>
                  <a:moveTo>
                    <a:pt x="931" y="325"/>
                  </a:moveTo>
                  <a:cubicBezTo>
                    <a:pt x="927" y="328"/>
                    <a:pt x="924" y="331"/>
                    <a:pt x="920" y="335"/>
                  </a:cubicBezTo>
                  <a:cubicBezTo>
                    <a:pt x="922" y="337"/>
                    <a:pt x="924" y="340"/>
                    <a:pt x="926" y="342"/>
                  </a:cubicBezTo>
                  <a:cubicBezTo>
                    <a:pt x="934" y="341"/>
                    <a:pt x="935" y="330"/>
                    <a:pt x="931" y="325"/>
                  </a:cubicBezTo>
                  <a:close/>
                  <a:moveTo>
                    <a:pt x="953" y="341"/>
                  </a:moveTo>
                  <a:cubicBezTo>
                    <a:pt x="955" y="343"/>
                    <a:pt x="958" y="345"/>
                    <a:pt x="960" y="347"/>
                  </a:cubicBezTo>
                  <a:cubicBezTo>
                    <a:pt x="963" y="343"/>
                    <a:pt x="966" y="339"/>
                    <a:pt x="969" y="335"/>
                  </a:cubicBezTo>
                  <a:cubicBezTo>
                    <a:pt x="972" y="337"/>
                    <a:pt x="976" y="338"/>
                    <a:pt x="979" y="339"/>
                  </a:cubicBezTo>
                  <a:cubicBezTo>
                    <a:pt x="980" y="334"/>
                    <a:pt x="981" y="329"/>
                    <a:pt x="982" y="324"/>
                  </a:cubicBezTo>
                  <a:cubicBezTo>
                    <a:pt x="971" y="327"/>
                    <a:pt x="961" y="332"/>
                    <a:pt x="953" y="341"/>
                  </a:cubicBezTo>
                  <a:close/>
                  <a:moveTo>
                    <a:pt x="394" y="342"/>
                  </a:moveTo>
                  <a:cubicBezTo>
                    <a:pt x="396" y="342"/>
                    <a:pt x="400" y="343"/>
                    <a:pt x="403" y="343"/>
                  </a:cubicBezTo>
                  <a:cubicBezTo>
                    <a:pt x="403" y="338"/>
                    <a:pt x="403" y="332"/>
                    <a:pt x="403" y="327"/>
                  </a:cubicBezTo>
                  <a:cubicBezTo>
                    <a:pt x="396" y="329"/>
                    <a:pt x="395" y="336"/>
                    <a:pt x="394" y="342"/>
                  </a:cubicBezTo>
                  <a:close/>
                  <a:moveTo>
                    <a:pt x="886" y="333"/>
                  </a:moveTo>
                  <a:cubicBezTo>
                    <a:pt x="886" y="335"/>
                    <a:pt x="886" y="340"/>
                    <a:pt x="887" y="342"/>
                  </a:cubicBezTo>
                  <a:cubicBezTo>
                    <a:pt x="892" y="343"/>
                    <a:pt x="896" y="343"/>
                    <a:pt x="901" y="342"/>
                  </a:cubicBezTo>
                  <a:cubicBezTo>
                    <a:pt x="902" y="338"/>
                    <a:pt x="902" y="333"/>
                    <a:pt x="903" y="329"/>
                  </a:cubicBezTo>
                  <a:cubicBezTo>
                    <a:pt x="897" y="330"/>
                    <a:pt x="891" y="331"/>
                    <a:pt x="886" y="333"/>
                  </a:cubicBezTo>
                  <a:close/>
                  <a:moveTo>
                    <a:pt x="677" y="350"/>
                  </a:moveTo>
                  <a:cubicBezTo>
                    <a:pt x="679" y="350"/>
                    <a:pt x="684" y="351"/>
                    <a:pt x="686" y="351"/>
                  </a:cubicBezTo>
                  <a:cubicBezTo>
                    <a:pt x="688" y="344"/>
                    <a:pt x="690" y="338"/>
                    <a:pt x="691" y="331"/>
                  </a:cubicBezTo>
                  <a:cubicBezTo>
                    <a:pt x="683" y="334"/>
                    <a:pt x="681" y="343"/>
                    <a:pt x="677" y="350"/>
                  </a:cubicBezTo>
                  <a:close/>
                  <a:moveTo>
                    <a:pt x="723" y="336"/>
                  </a:moveTo>
                  <a:cubicBezTo>
                    <a:pt x="722" y="342"/>
                    <a:pt x="732" y="346"/>
                    <a:pt x="734" y="340"/>
                  </a:cubicBezTo>
                  <a:cubicBezTo>
                    <a:pt x="735" y="334"/>
                    <a:pt x="725" y="330"/>
                    <a:pt x="723" y="336"/>
                  </a:cubicBezTo>
                  <a:close/>
                  <a:moveTo>
                    <a:pt x="599" y="339"/>
                  </a:moveTo>
                  <a:cubicBezTo>
                    <a:pt x="602" y="345"/>
                    <a:pt x="605" y="345"/>
                    <a:pt x="609" y="339"/>
                  </a:cubicBezTo>
                  <a:cubicBezTo>
                    <a:pt x="606" y="333"/>
                    <a:pt x="602" y="333"/>
                    <a:pt x="599" y="339"/>
                  </a:cubicBezTo>
                  <a:close/>
                  <a:moveTo>
                    <a:pt x="656" y="334"/>
                  </a:moveTo>
                  <a:cubicBezTo>
                    <a:pt x="656" y="346"/>
                    <a:pt x="645" y="354"/>
                    <a:pt x="633" y="354"/>
                  </a:cubicBezTo>
                  <a:cubicBezTo>
                    <a:pt x="632" y="367"/>
                    <a:pt x="619" y="381"/>
                    <a:pt x="632" y="392"/>
                  </a:cubicBezTo>
                  <a:cubicBezTo>
                    <a:pt x="634" y="382"/>
                    <a:pt x="636" y="373"/>
                    <a:pt x="639" y="364"/>
                  </a:cubicBezTo>
                  <a:cubicBezTo>
                    <a:pt x="645" y="367"/>
                    <a:pt x="649" y="371"/>
                    <a:pt x="653" y="377"/>
                  </a:cubicBezTo>
                  <a:cubicBezTo>
                    <a:pt x="653" y="368"/>
                    <a:pt x="653" y="359"/>
                    <a:pt x="654" y="350"/>
                  </a:cubicBezTo>
                  <a:cubicBezTo>
                    <a:pt x="660" y="350"/>
                    <a:pt x="667" y="349"/>
                    <a:pt x="673" y="349"/>
                  </a:cubicBezTo>
                  <a:cubicBezTo>
                    <a:pt x="667" y="344"/>
                    <a:pt x="662" y="339"/>
                    <a:pt x="656" y="334"/>
                  </a:cubicBezTo>
                  <a:close/>
                  <a:moveTo>
                    <a:pt x="328" y="364"/>
                  </a:moveTo>
                  <a:cubicBezTo>
                    <a:pt x="332" y="356"/>
                    <a:pt x="335" y="348"/>
                    <a:pt x="336" y="339"/>
                  </a:cubicBezTo>
                  <a:cubicBezTo>
                    <a:pt x="327" y="344"/>
                    <a:pt x="319" y="355"/>
                    <a:pt x="328" y="364"/>
                  </a:cubicBezTo>
                  <a:close/>
                  <a:moveTo>
                    <a:pt x="341" y="351"/>
                  </a:moveTo>
                  <a:cubicBezTo>
                    <a:pt x="354" y="356"/>
                    <a:pt x="346" y="370"/>
                    <a:pt x="345" y="380"/>
                  </a:cubicBezTo>
                  <a:cubicBezTo>
                    <a:pt x="353" y="375"/>
                    <a:pt x="363" y="370"/>
                    <a:pt x="368" y="361"/>
                  </a:cubicBezTo>
                  <a:cubicBezTo>
                    <a:pt x="363" y="363"/>
                    <a:pt x="357" y="365"/>
                    <a:pt x="352" y="368"/>
                  </a:cubicBezTo>
                  <a:cubicBezTo>
                    <a:pt x="358" y="357"/>
                    <a:pt x="358" y="347"/>
                    <a:pt x="352" y="337"/>
                  </a:cubicBezTo>
                  <a:cubicBezTo>
                    <a:pt x="348" y="342"/>
                    <a:pt x="344" y="346"/>
                    <a:pt x="341" y="351"/>
                  </a:cubicBezTo>
                  <a:close/>
                  <a:moveTo>
                    <a:pt x="448" y="342"/>
                  </a:moveTo>
                  <a:cubicBezTo>
                    <a:pt x="446" y="348"/>
                    <a:pt x="448" y="349"/>
                    <a:pt x="454" y="347"/>
                  </a:cubicBezTo>
                  <a:cubicBezTo>
                    <a:pt x="455" y="341"/>
                    <a:pt x="453" y="339"/>
                    <a:pt x="448" y="342"/>
                  </a:cubicBezTo>
                  <a:close/>
                  <a:moveTo>
                    <a:pt x="501" y="341"/>
                  </a:moveTo>
                  <a:cubicBezTo>
                    <a:pt x="501" y="346"/>
                    <a:pt x="501" y="351"/>
                    <a:pt x="502" y="356"/>
                  </a:cubicBezTo>
                  <a:cubicBezTo>
                    <a:pt x="507" y="352"/>
                    <a:pt x="512" y="348"/>
                    <a:pt x="515" y="342"/>
                  </a:cubicBezTo>
                  <a:cubicBezTo>
                    <a:pt x="510" y="341"/>
                    <a:pt x="505" y="341"/>
                    <a:pt x="501" y="341"/>
                  </a:cubicBezTo>
                  <a:close/>
                  <a:moveTo>
                    <a:pt x="588" y="350"/>
                  </a:moveTo>
                  <a:cubicBezTo>
                    <a:pt x="594" y="351"/>
                    <a:pt x="598" y="341"/>
                    <a:pt x="592" y="339"/>
                  </a:cubicBezTo>
                  <a:cubicBezTo>
                    <a:pt x="586" y="338"/>
                    <a:pt x="582" y="348"/>
                    <a:pt x="588" y="350"/>
                  </a:cubicBezTo>
                  <a:close/>
                  <a:moveTo>
                    <a:pt x="770" y="342"/>
                  </a:moveTo>
                  <a:cubicBezTo>
                    <a:pt x="768" y="348"/>
                    <a:pt x="770" y="351"/>
                    <a:pt x="777" y="348"/>
                  </a:cubicBezTo>
                  <a:cubicBezTo>
                    <a:pt x="779" y="342"/>
                    <a:pt x="776" y="339"/>
                    <a:pt x="770" y="342"/>
                  </a:cubicBezTo>
                  <a:close/>
                  <a:moveTo>
                    <a:pt x="845" y="339"/>
                  </a:moveTo>
                  <a:cubicBezTo>
                    <a:pt x="847" y="344"/>
                    <a:pt x="843" y="352"/>
                    <a:pt x="848" y="355"/>
                  </a:cubicBezTo>
                  <a:cubicBezTo>
                    <a:pt x="851" y="355"/>
                    <a:pt x="857" y="354"/>
                    <a:pt x="860" y="353"/>
                  </a:cubicBezTo>
                  <a:cubicBezTo>
                    <a:pt x="856" y="348"/>
                    <a:pt x="851" y="343"/>
                    <a:pt x="845" y="339"/>
                  </a:cubicBezTo>
                  <a:close/>
                  <a:moveTo>
                    <a:pt x="1003" y="356"/>
                  </a:moveTo>
                  <a:cubicBezTo>
                    <a:pt x="1013" y="364"/>
                    <a:pt x="1032" y="356"/>
                    <a:pt x="1028" y="341"/>
                  </a:cubicBezTo>
                  <a:cubicBezTo>
                    <a:pt x="1019" y="343"/>
                    <a:pt x="1003" y="344"/>
                    <a:pt x="1003" y="356"/>
                  </a:cubicBezTo>
                  <a:close/>
                  <a:moveTo>
                    <a:pt x="493" y="369"/>
                  </a:moveTo>
                  <a:cubicBezTo>
                    <a:pt x="493" y="361"/>
                    <a:pt x="491" y="352"/>
                    <a:pt x="488" y="344"/>
                  </a:cubicBezTo>
                  <a:cubicBezTo>
                    <a:pt x="476" y="346"/>
                    <a:pt x="482" y="368"/>
                    <a:pt x="493" y="369"/>
                  </a:cubicBezTo>
                  <a:close/>
                  <a:moveTo>
                    <a:pt x="717" y="346"/>
                  </a:moveTo>
                  <a:cubicBezTo>
                    <a:pt x="719" y="350"/>
                    <a:pt x="718" y="359"/>
                    <a:pt x="725" y="360"/>
                  </a:cubicBezTo>
                  <a:cubicBezTo>
                    <a:pt x="729" y="358"/>
                    <a:pt x="733" y="355"/>
                    <a:pt x="737" y="353"/>
                  </a:cubicBezTo>
                  <a:cubicBezTo>
                    <a:pt x="730" y="350"/>
                    <a:pt x="724" y="348"/>
                    <a:pt x="717" y="346"/>
                  </a:cubicBezTo>
                  <a:close/>
                  <a:moveTo>
                    <a:pt x="785" y="349"/>
                  </a:moveTo>
                  <a:cubicBezTo>
                    <a:pt x="781" y="350"/>
                    <a:pt x="778" y="359"/>
                    <a:pt x="784" y="361"/>
                  </a:cubicBezTo>
                  <a:cubicBezTo>
                    <a:pt x="792" y="363"/>
                    <a:pt x="796" y="345"/>
                    <a:pt x="785" y="349"/>
                  </a:cubicBezTo>
                  <a:close/>
                  <a:moveTo>
                    <a:pt x="902" y="372"/>
                  </a:moveTo>
                  <a:cubicBezTo>
                    <a:pt x="903" y="380"/>
                    <a:pt x="890" y="379"/>
                    <a:pt x="886" y="382"/>
                  </a:cubicBezTo>
                  <a:cubicBezTo>
                    <a:pt x="886" y="372"/>
                    <a:pt x="891" y="363"/>
                    <a:pt x="895" y="353"/>
                  </a:cubicBezTo>
                  <a:cubicBezTo>
                    <a:pt x="890" y="354"/>
                    <a:pt x="886" y="355"/>
                    <a:pt x="881" y="355"/>
                  </a:cubicBezTo>
                  <a:cubicBezTo>
                    <a:pt x="883" y="356"/>
                    <a:pt x="886" y="358"/>
                    <a:pt x="888" y="359"/>
                  </a:cubicBezTo>
                  <a:cubicBezTo>
                    <a:pt x="879" y="376"/>
                    <a:pt x="860" y="379"/>
                    <a:pt x="843" y="380"/>
                  </a:cubicBezTo>
                  <a:cubicBezTo>
                    <a:pt x="849" y="384"/>
                    <a:pt x="855" y="387"/>
                    <a:pt x="860" y="392"/>
                  </a:cubicBezTo>
                  <a:cubicBezTo>
                    <a:pt x="865" y="388"/>
                    <a:pt x="870" y="385"/>
                    <a:pt x="876" y="382"/>
                  </a:cubicBezTo>
                  <a:cubicBezTo>
                    <a:pt x="881" y="382"/>
                    <a:pt x="886" y="386"/>
                    <a:pt x="892" y="388"/>
                  </a:cubicBezTo>
                  <a:cubicBezTo>
                    <a:pt x="897" y="386"/>
                    <a:pt x="902" y="385"/>
                    <a:pt x="907" y="384"/>
                  </a:cubicBezTo>
                  <a:cubicBezTo>
                    <a:pt x="907" y="372"/>
                    <a:pt x="908" y="361"/>
                    <a:pt x="909" y="349"/>
                  </a:cubicBezTo>
                  <a:cubicBezTo>
                    <a:pt x="896" y="348"/>
                    <a:pt x="904" y="364"/>
                    <a:pt x="902" y="372"/>
                  </a:cubicBezTo>
                  <a:close/>
                  <a:moveTo>
                    <a:pt x="914" y="348"/>
                  </a:moveTo>
                  <a:cubicBezTo>
                    <a:pt x="914" y="357"/>
                    <a:pt x="913" y="367"/>
                    <a:pt x="914" y="377"/>
                  </a:cubicBezTo>
                  <a:cubicBezTo>
                    <a:pt x="918" y="374"/>
                    <a:pt x="923" y="370"/>
                    <a:pt x="921" y="364"/>
                  </a:cubicBezTo>
                  <a:cubicBezTo>
                    <a:pt x="921" y="358"/>
                    <a:pt x="923" y="348"/>
                    <a:pt x="914" y="348"/>
                  </a:cubicBezTo>
                  <a:close/>
                  <a:moveTo>
                    <a:pt x="695" y="352"/>
                  </a:moveTo>
                  <a:cubicBezTo>
                    <a:pt x="689" y="357"/>
                    <a:pt x="683" y="360"/>
                    <a:pt x="677" y="364"/>
                  </a:cubicBezTo>
                  <a:cubicBezTo>
                    <a:pt x="678" y="379"/>
                    <a:pt x="680" y="393"/>
                    <a:pt x="680" y="408"/>
                  </a:cubicBezTo>
                  <a:cubicBezTo>
                    <a:pt x="682" y="415"/>
                    <a:pt x="689" y="406"/>
                    <a:pt x="693" y="406"/>
                  </a:cubicBezTo>
                  <a:cubicBezTo>
                    <a:pt x="696" y="409"/>
                    <a:pt x="698" y="412"/>
                    <a:pt x="701" y="415"/>
                  </a:cubicBezTo>
                  <a:cubicBezTo>
                    <a:pt x="705" y="411"/>
                    <a:pt x="710" y="406"/>
                    <a:pt x="716" y="406"/>
                  </a:cubicBezTo>
                  <a:cubicBezTo>
                    <a:pt x="728" y="403"/>
                    <a:pt x="738" y="412"/>
                    <a:pt x="747" y="418"/>
                  </a:cubicBezTo>
                  <a:cubicBezTo>
                    <a:pt x="749" y="414"/>
                    <a:pt x="752" y="411"/>
                    <a:pt x="755" y="407"/>
                  </a:cubicBezTo>
                  <a:cubicBezTo>
                    <a:pt x="760" y="405"/>
                    <a:pt x="767" y="406"/>
                    <a:pt x="768" y="400"/>
                  </a:cubicBezTo>
                  <a:cubicBezTo>
                    <a:pt x="760" y="399"/>
                    <a:pt x="751" y="398"/>
                    <a:pt x="743" y="397"/>
                  </a:cubicBezTo>
                  <a:cubicBezTo>
                    <a:pt x="731" y="401"/>
                    <a:pt x="722" y="389"/>
                    <a:pt x="713" y="382"/>
                  </a:cubicBezTo>
                  <a:cubicBezTo>
                    <a:pt x="704" y="374"/>
                    <a:pt x="710" y="353"/>
                    <a:pt x="695" y="352"/>
                  </a:cubicBezTo>
                  <a:close/>
                  <a:moveTo>
                    <a:pt x="864" y="351"/>
                  </a:moveTo>
                  <a:cubicBezTo>
                    <a:pt x="864" y="358"/>
                    <a:pt x="865" y="365"/>
                    <a:pt x="867" y="373"/>
                  </a:cubicBezTo>
                  <a:cubicBezTo>
                    <a:pt x="875" y="366"/>
                    <a:pt x="872" y="355"/>
                    <a:pt x="864" y="351"/>
                  </a:cubicBezTo>
                  <a:close/>
                  <a:moveTo>
                    <a:pt x="553" y="357"/>
                  </a:moveTo>
                  <a:cubicBezTo>
                    <a:pt x="552" y="363"/>
                    <a:pt x="552" y="370"/>
                    <a:pt x="558" y="374"/>
                  </a:cubicBezTo>
                  <a:cubicBezTo>
                    <a:pt x="562" y="376"/>
                    <a:pt x="566" y="384"/>
                    <a:pt x="571" y="379"/>
                  </a:cubicBezTo>
                  <a:cubicBezTo>
                    <a:pt x="574" y="369"/>
                    <a:pt x="563" y="356"/>
                    <a:pt x="553" y="357"/>
                  </a:cubicBezTo>
                  <a:close/>
                  <a:moveTo>
                    <a:pt x="617" y="358"/>
                  </a:moveTo>
                  <a:cubicBezTo>
                    <a:pt x="613" y="361"/>
                    <a:pt x="613" y="370"/>
                    <a:pt x="619" y="371"/>
                  </a:cubicBezTo>
                  <a:cubicBezTo>
                    <a:pt x="628" y="370"/>
                    <a:pt x="626" y="353"/>
                    <a:pt x="617" y="358"/>
                  </a:cubicBezTo>
                  <a:close/>
                  <a:moveTo>
                    <a:pt x="662" y="358"/>
                  </a:moveTo>
                  <a:cubicBezTo>
                    <a:pt x="661" y="364"/>
                    <a:pt x="661" y="371"/>
                    <a:pt x="661" y="378"/>
                  </a:cubicBezTo>
                  <a:cubicBezTo>
                    <a:pt x="658" y="379"/>
                    <a:pt x="654" y="381"/>
                    <a:pt x="652" y="382"/>
                  </a:cubicBezTo>
                  <a:cubicBezTo>
                    <a:pt x="660" y="380"/>
                    <a:pt x="660" y="380"/>
                    <a:pt x="660" y="380"/>
                  </a:cubicBezTo>
                  <a:cubicBezTo>
                    <a:pt x="661" y="385"/>
                    <a:pt x="662" y="390"/>
                    <a:pt x="662" y="395"/>
                  </a:cubicBezTo>
                  <a:cubicBezTo>
                    <a:pt x="665" y="395"/>
                    <a:pt x="671" y="395"/>
                    <a:pt x="673" y="395"/>
                  </a:cubicBezTo>
                  <a:cubicBezTo>
                    <a:pt x="670" y="384"/>
                    <a:pt x="670" y="373"/>
                    <a:pt x="670" y="361"/>
                  </a:cubicBezTo>
                  <a:cubicBezTo>
                    <a:pt x="667" y="360"/>
                    <a:pt x="664" y="359"/>
                    <a:pt x="662" y="358"/>
                  </a:cubicBezTo>
                  <a:close/>
                  <a:moveTo>
                    <a:pt x="853" y="361"/>
                  </a:moveTo>
                  <a:cubicBezTo>
                    <a:pt x="847" y="363"/>
                    <a:pt x="844" y="372"/>
                    <a:pt x="851" y="374"/>
                  </a:cubicBezTo>
                  <a:cubicBezTo>
                    <a:pt x="860" y="376"/>
                    <a:pt x="863" y="359"/>
                    <a:pt x="853" y="361"/>
                  </a:cubicBezTo>
                  <a:close/>
                  <a:moveTo>
                    <a:pt x="1055" y="359"/>
                  </a:moveTo>
                  <a:cubicBezTo>
                    <a:pt x="1048" y="368"/>
                    <a:pt x="1046" y="380"/>
                    <a:pt x="1056" y="389"/>
                  </a:cubicBezTo>
                  <a:cubicBezTo>
                    <a:pt x="1061" y="379"/>
                    <a:pt x="1061" y="368"/>
                    <a:pt x="1055" y="359"/>
                  </a:cubicBezTo>
                  <a:close/>
                  <a:moveTo>
                    <a:pt x="453" y="366"/>
                  </a:moveTo>
                  <a:cubicBezTo>
                    <a:pt x="449" y="369"/>
                    <a:pt x="447" y="380"/>
                    <a:pt x="455" y="379"/>
                  </a:cubicBezTo>
                  <a:cubicBezTo>
                    <a:pt x="460" y="377"/>
                    <a:pt x="458" y="364"/>
                    <a:pt x="453" y="366"/>
                  </a:cubicBezTo>
                  <a:close/>
                  <a:moveTo>
                    <a:pt x="492" y="381"/>
                  </a:moveTo>
                  <a:cubicBezTo>
                    <a:pt x="494" y="385"/>
                    <a:pt x="496" y="390"/>
                    <a:pt x="498" y="394"/>
                  </a:cubicBezTo>
                  <a:cubicBezTo>
                    <a:pt x="500" y="394"/>
                    <a:pt x="504" y="394"/>
                    <a:pt x="506" y="394"/>
                  </a:cubicBezTo>
                  <a:cubicBezTo>
                    <a:pt x="504" y="388"/>
                    <a:pt x="502" y="382"/>
                    <a:pt x="500" y="376"/>
                  </a:cubicBezTo>
                  <a:cubicBezTo>
                    <a:pt x="503" y="372"/>
                    <a:pt x="505" y="369"/>
                    <a:pt x="508" y="365"/>
                  </a:cubicBezTo>
                  <a:cubicBezTo>
                    <a:pt x="498" y="364"/>
                    <a:pt x="496" y="374"/>
                    <a:pt x="492" y="381"/>
                  </a:cubicBezTo>
                  <a:close/>
                  <a:moveTo>
                    <a:pt x="730" y="384"/>
                  </a:moveTo>
                  <a:cubicBezTo>
                    <a:pt x="729" y="388"/>
                    <a:pt x="738" y="389"/>
                    <a:pt x="737" y="384"/>
                  </a:cubicBezTo>
                  <a:cubicBezTo>
                    <a:pt x="740" y="376"/>
                    <a:pt x="739" y="367"/>
                    <a:pt x="737" y="359"/>
                  </a:cubicBezTo>
                  <a:cubicBezTo>
                    <a:pt x="733" y="367"/>
                    <a:pt x="727" y="375"/>
                    <a:pt x="730" y="384"/>
                  </a:cubicBezTo>
                  <a:close/>
                  <a:moveTo>
                    <a:pt x="476" y="370"/>
                  </a:moveTo>
                  <a:cubicBezTo>
                    <a:pt x="473" y="375"/>
                    <a:pt x="470" y="381"/>
                    <a:pt x="468" y="386"/>
                  </a:cubicBezTo>
                  <a:cubicBezTo>
                    <a:pt x="465" y="386"/>
                    <a:pt x="460" y="387"/>
                    <a:pt x="458" y="387"/>
                  </a:cubicBezTo>
                  <a:cubicBezTo>
                    <a:pt x="453" y="392"/>
                    <a:pt x="448" y="397"/>
                    <a:pt x="448" y="405"/>
                  </a:cubicBezTo>
                  <a:cubicBezTo>
                    <a:pt x="455" y="401"/>
                    <a:pt x="462" y="397"/>
                    <a:pt x="469" y="393"/>
                  </a:cubicBezTo>
                  <a:cubicBezTo>
                    <a:pt x="473" y="385"/>
                    <a:pt x="480" y="380"/>
                    <a:pt x="489" y="377"/>
                  </a:cubicBezTo>
                  <a:cubicBezTo>
                    <a:pt x="485" y="374"/>
                    <a:pt x="481" y="372"/>
                    <a:pt x="476" y="370"/>
                  </a:cubicBezTo>
                  <a:close/>
                  <a:moveTo>
                    <a:pt x="893" y="369"/>
                  </a:moveTo>
                  <a:cubicBezTo>
                    <a:pt x="893" y="369"/>
                    <a:pt x="893" y="369"/>
                    <a:pt x="893" y="369"/>
                  </a:cubicBezTo>
                  <a:moveTo>
                    <a:pt x="829" y="383"/>
                  </a:moveTo>
                  <a:cubicBezTo>
                    <a:pt x="836" y="383"/>
                    <a:pt x="839" y="375"/>
                    <a:pt x="840" y="369"/>
                  </a:cubicBezTo>
                  <a:cubicBezTo>
                    <a:pt x="833" y="369"/>
                    <a:pt x="818" y="376"/>
                    <a:pt x="829" y="383"/>
                  </a:cubicBezTo>
                  <a:close/>
                  <a:moveTo>
                    <a:pt x="307" y="384"/>
                  </a:moveTo>
                  <a:cubicBezTo>
                    <a:pt x="306" y="389"/>
                    <a:pt x="309" y="395"/>
                    <a:pt x="310" y="400"/>
                  </a:cubicBezTo>
                  <a:cubicBezTo>
                    <a:pt x="317" y="393"/>
                    <a:pt x="323" y="386"/>
                    <a:pt x="323" y="376"/>
                  </a:cubicBezTo>
                  <a:cubicBezTo>
                    <a:pt x="318" y="378"/>
                    <a:pt x="311" y="379"/>
                    <a:pt x="307" y="384"/>
                  </a:cubicBezTo>
                  <a:close/>
                  <a:moveTo>
                    <a:pt x="748" y="375"/>
                  </a:moveTo>
                  <a:cubicBezTo>
                    <a:pt x="749" y="378"/>
                    <a:pt x="749" y="384"/>
                    <a:pt x="750" y="388"/>
                  </a:cubicBezTo>
                  <a:cubicBezTo>
                    <a:pt x="754" y="391"/>
                    <a:pt x="760" y="390"/>
                    <a:pt x="764" y="391"/>
                  </a:cubicBezTo>
                  <a:cubicBezTo>
                    <a:pt x="762" y="383"/>
                    <a:pt x="756" y="377"/>
                    <a:pt x="748" y="375"/>
                  </a:cubicBezTo>
                  <a:close/>
                  <a:moveTo>
                    <a:pt x="269" y="404"/>
                  </a:moveTo>
                  <a:cubicBezTo>
                    <a:pt x="272" y="397"/>
                    <a:pt x="276" y="389"/>
                    <a:pt x="275" y="381"/>
                  </a:cubicBezTo>
                  <a:cubicBezTo>
                    <a:pt x="262" y="380"/>
                    <a:pt x="266" y="396"/>
                    <a:pt x="269" y="404"/>
                  </a:cubicBezTo>
                  <a:close/>
                  <a:moveTo>
                    <a:pt x="348" y="389"/>
                  </a:moveTo>
                  <a:cubicBezTo>
                    <a:pt x="351" y="395"/>
                    <a:pt x="356" y="401"/>
                    <a:pt x="361" y="406"/>
                  </a:cubicBezTo>
                  <a:cubicBezTo>
                    <a:pt x="362" y="405"/>
                    <a:pt x="365" y="404"/>
                    <a:pt x="366" y="403"/>
                  </a:cubicBezTo>
                  <a:cubicBezTo>
                    <a:pt x="365" y="401"/>
                    <a:pt x="363" y="398"/>
                    <a:pt x="361" y="396"/>
                  </a:cubicBezTo>
                  <a:cubicBezTo>
                    <a:pt x="362" y="391"/>
                    <a:pt x="363" y="385"/>
                    <a:pt x="363" y="379"/>
                  </a:cubicBezTo>
                  <a:cubicBezTo>
                    <a:pt x="358" y="382"/>
                    <a:pt x="352" y="384"/>
                    <a:pt x="348" y="389"/>
                  </a:cubicBezTo>
                  <a:close/>
                  <a:moveTo>
                    <a:pt x="609" y="382"/>
                  </a:moveTo>
                  <a:cubicBezTo>
                    <a:pt x="610" y="387"/>
                    <a:pt x="610" y="392"/>
                    <a:pt x="610" y="397"/>
                  </a:cubicBezTo>
                  <a:cubicBezTo>
                    <a:pt x="613" y="393"/>
                    <a:pt x="617" y="390"/>
                    <a:pt x="620" y="386"/>
                  </a:cubicBezTo>
                  <a:cubicBezTo>
                    <a:pt x="616" y="385"/>
                    <a:pt x="613" y="383"/>
                    <a:pt x="609" y="382"/>
                  </a:cubicBezTo>
                  <a:close/>
                  <a:moveTo>
                    <a:pt x="970" y="404"/>
                  </a:moveTo>
                  <a:cubicBezTo>
                    <a:pt x="977" y="398"/>
                    <a:pt x="979" y="389"/>
                    <a:pt x="979" y="381"/>
                  </a:cubicBezTo>
                  <a:cubicBezTo>
                    <a:pt x="967" y="383"/>
                    <a:pt x="970" y="395"/>
                    <a:pt x="970" y="404"/>
                  </a:cubicBezTo>
                  <a:close/>
                  <a:moveTo>
                    <a:pt x="1026" y="380"/>
                  </a:moveTo>
                  <a:cubicBezTo>
                    <a:pt x="1021" y="387"/>
                    <a:pt x="1008" y="396"/>
                    <a:pt x="1019" y="404"/>
                  </a:cubicBezTo>
                  <a:cubicBezTo>
                    <a:pt x="1023" y="398"/>
                    <a:pt x="1026" y="385"/>
                    <a:pt x="1036" y="390"/>
                  </a:cubicBezTo>
                  <a:cubicBezTo>
                    <a:pt x="1031" y="398"/>
                    <a:pt x="1029" y="408"/>
                    <a:pt x="1022" y="414"/>
                  </a:cubicBezTo>
                  <a:cubicBezTo>
                    <a:pt x="1014" y="414"/>
                    <a:pt x="1010" y="406"/>
                    <a:pt x="1004" y="403"/>
                  </a:cubicBezTo>
                  <a:cubicBezTo>
                    <a:pt x="1002" y="421"/>
                    <a:pt x="1027" y="420"/>
                    <a:pt x="1026" y="436"/>
                  </a:cubicBezTo>
                  <a:cubicBezTo>
                    <a:pt x="1028" y="443"/>
                    <a:pt x="1025" y="448"/>
                    <a:pt x="1020" y="451"/>
                  </a:cubicBezTo>
                  <a:cubicBezTo>
                    <a:pt x="1015" y="450"/>
                    <a:pt x="1010" y="448"/>
                    <a:pt x="1006" y="445"/>
                  </a:cubicBezTo>
                  <a:cubicBezTo>
                    <a:pt x="999" y="453"/>
                    <a:pt x="992" y="462"/>
                    <a:pt x="984" y="468"/>
                  </a:cubicBezTo>
                  <a:cubicBezTo>
                    <a:pt x="976" y="470"/>
                    <a:pt x="967" y="470"/>
                    <a:pt x="959" y="473"/>
                  </a:cubicBezTo>
                  <a:cubicBezTo>
                    <a:pt x="947" y="467"/>
                    <a:pt x="935" y="462"/>
                    <a:pt x="923" y="456"/>
                  </a:cubicBezTo>
                  <a:cubicBezTo>
                    <a:pt x="928" y="465"/>
                    <a:pt x="933" y="473"/>
                    <a:pt x="934" y="483"/>
                  </a:cubicBezTo>
                  <a:cubicBezTo>
                    <a:pt x="943" y="482"/>
                    <a:pt x="952" y="482"/>
                    <a:pt x="961" y="481"/>
                  </a:cubicBezTo>
                  <a:cubicBezTo>
                    <a:pt x="967" y="488"/>
                    <a:pt x="974" y="495"/>
                    <a:pt x="974" y="505"/>
                  </a:cubicBezTo>
                  <a:cubicBezTo>
                    <a:pt x="977" y="502"/>
                    <a:pt x="981" y="500"/>
                    <a:pt x="984" y="498"/>
                  </a:cubicBezTo>
                  <a:cubicBezTo>
                    <a:pt x="988" y="502"/>
                    <a:pt x="991" y="507"/>
                    <a:pt x="997" y="508"/>
                  </a:cubicBezTo>
                  <a:cubicBezTo>
                    <a:pt x="1004" y="488"/>
                    <a:pt x="1021" y="474"/>
                    <a:pt x="1029" y="454"/>
                  </a:cubicBezTo>
                  <a:cubicBezTo>
                    <a:pt x="1035" y="459"/>
                    <a:pt x="1041" y="465"/>
                    <a:pt x="1047" y="470"/>
                  </a:cubicBezTo>
                  <a:cubicBezTo>
                    <a:pt x="1043" y="481"/>
                    <a:pt x="1036" y="490"/>
                    <a:pt x="1031" y="501"/>
                  </a:cubicBezTo>
                  <a:cubicBezTo>
                    <a:pt x="1038" y="495"/>
                    <a:pt x="1044" y="488"/>
                    <a:pt x="1053" y="487"/>
                  </a:cubicBezTo>
                  <a:cubicBezTo>
                    <a:pt x="1048" y="504"/>
                    <a:pt x="1048" y="524"/>
                    <a:pt x="1033" y="536"/>
                  </a:cubicBezTo>
                  <a:cubicBezTo>
                    <a:pt x="1027" y="532"/>
                    <a:pt x="1021" y="529"/>
                    <a:pt x="1016" y="525"/>
                  </a:cubicBezTo>
                  <a:cubicBezTo>
                    <a:pt x="1011" y="530"/>
                    <a:pt x="1006" y="534"/>
                    <a:pt x="1001" y="537"/>
                  </a:cubicBezTo>
                  <a:cubicBezTo>
                    <a:pt x="993" y="539"/>
                    <a:pt x="987" y="535"/>
                    <a:pt x="980" y="533"/>
                  </a:cubicBezTo>
                  <a:cubicBezTo>
                    <a:pt x="974" y="537"/>
                    <a:pt x="966" y="539"/>
                    <a:pt x="959" y="537"/>
                  </a:cubicBezTo>
                  <a:cubicBezTo>
                    <a:pt x="957" y="525"/>
                    <a:pt x="956" y="513"/>
                    <a:pt x="949" y="503"/>
                  </a:cubicBezTo>
                  <a:cubicBezTo>
                    <a:pt x="946" y="507"/>
                    <a:pt x="943" y="511"/>
                    <a:pt x="941" y="514"/>
                  </a:cubicBezTo>
                  <a:cubicBezTo>
                    <a:pt x="934" y="517"/>
                    <a:pt x="927" y="517"/>
                    <a:pt x="920" y="515"/>
                  </a:cubicBezTo>
                  <a:cubicBezTo>
                    <a:pt x="916" y="525"/>
                    <a:pt x="908" y="532"/>
                    <a:pt x="900" y="539"/>
                  </a:cubicBezTo>
                  <a:cubicBezTo>
                    <a:pt x="893" y="537"/>
                    <a:pt x="886" y="536"/>
                    <a:pt x="879" y="534"/>
                  </a:cubicBezTo>
                  <a:cubicBezTo>
                    <a:pt x="878" y="544"/>
                    <a:pt x="877" y="553"/>
                    <a:pt x="876" y="563"/>
                  </a:cubicBezTo>
                  <a:cubicBezTo>
                    <a:pt x="881" y="555"/>
                    <a:pt x="884" y="546"/>
                    <a:pt x="892" y="540"/>
                  </a:cubicBezTo>
                  <a:cubicBezTo>
                    <a:pt x="900" y="552"/>
                    <a:pt x="895" y="569"/>
                    <a:pt x="908" y="579"/>
                  </a:cubicBezTo>
                  <a:cubicBezTo>
                    <a:pt x="904" y="563"/>
                    <a:pt x="919" y="555"/>
                    <a:pt x="928" y="545"/>
                  </a:cubicBezTo>
                  <a:cubicBezTo>
                    <a:pt x="935" y="539"/>
                    <a:pt x="940" y="530"/>
                    <a:pt x="950" y="528"/>
                  </a:cubicBezTo>
                  <a:cubicBezTo>
                    <a:pt x="950" y="546"/>
                    <a:pt x="956" y="565"/>
                    <a:pt x="948" y="582"/>
                  </a:cubicBezTo>
                  <a:cubicBezTo>
                    <a:pt x="953" y="584"/>
                    <a:pt x="958" y="585"/>
                    <a:pt x="963" y="583"/>
                  </a:cubicBezTo>
                  <a:cubicBezTo>
                    <a:pt x="968" y="576"/>
                    <a:pt x="962" y="567"/>
                    <a:pt x="968" y="561"/>
                  </a:cubicBezTo>
                  <a:cubicBezTo>
                    <a:pt x="976" y="552"/>
                    <a:pt x="988" y="546"/>
                    <a:pt x="1000" y="545"/>
                  </a:cubicBezTo>
                  <a:cubicBezTo>
                    <a:pt x="1010" y="552"/>
                    <a:pt x="1010" y="565"/>
                    <a:pt x="1006" y="576"/>
                  </a:cubicBezTo>
                  <a:cubicBezTo>
                    <a:pt x="996" y="585"/>
                    <a:pt x="983" y="592"/>
                    <a:pt x="969" y="589"/>
                  </a:cubicBezTo>
                  <a:cubicBezTo>
                    <a:pt x="962" y="602"/>
                    <a:pt x="983" y="604"/>
                    <a:pt x="992" y="608"/>
                  </a:cubicBezTo>
                  <a:cubicBezTo>
                    <a:pt x="997" y="593"/>
                    <a:pt x="1006" y="579"/>
                    <a:pt x="1021" y="572"/>
                  </a:cubicBezTo>
                  <a:cubicBezTo>
                    <a:pt x="1022" y="561"/>
                    <a:pt x="1023" y="550"/>
                    <a:pt x="1023" y="540"/>
                  </a:cubicBezTo>
                  <a:cubicBezTo>
                    <a:pt x="1037" y="542"/>
                    <a:pt x="1042" y="558"/>
                    <a:pt x="1048" y="569"/>
                  </a:cubicBezTo>
                  <a:cubicBezTo>
                    <a:pt x="1057" y="564"/>
                    <a:pt x="1066" y="558"/>
                    <a:pt x="1074" y="552"/>
                  </a:cubicBezTo>
                  <a:cubicBezTo>
                    <a:pt x="1067" y="552"/>
                    <a:pt x="1061" y="551"/>
                    <a:pt x="1054" y="551"/>
                  </a:cubicBezTo>
                  <a:cubicBezTo>
                    <a:pt x="1058" y="545"/>
                    <a:pt x="1061" y="539"/>
                    <a:pt x="1064" y="534"/>
                  </a:cubicBezTo>
                  <a:cubicBezTo>
                    <a:pt x="1061" y="534"/>
                    <a:pt x="1054" y="534"/>
                    <a:pt x="1051" y="534"/>
                  </a:cubicBezTo>
                  <a:cubicBezTo>
                    <a:pt x="1047" y="523"/>
                    <a:pt x="1052" y="511"/>
                    <a:pt x="1062" y="506"/>
                  </a:cubicBezTo>
                  <a:cubicBezTo>
                    <a:pt x="1076" y="500"/>
                    <a:pt x="1088" y="493"/>
                    <a:pt x="1102" y="486"/>
                  </a:cubicBezTo>
                  <a:cubicBezTo>
                    <a:pt x="1098" y="502"/>
                    <a:pt x="1090" y="517"/>
                    <a:pt x="1084" y="532"/>
                  </a:cubicBezTo>
                  <a:cubicBezTo>
                    <a:pt x="1085" y="533"/>
                    <a:pt x="1087" y="536"/>
                    <a:pt x="1087" y="537"/>
                  </a:cubicBezTo>
                  <a:cubicBezTo>
                    <a:pt x="1094" y="537"/>
                    <a:pt x="1094" y="537"/>
                    <a:pt x="1094" y="537"/>
                  </a:cubicBezTo>
                  <a:cubicBezTo>
                    <a:pt x="1093" y="542"/>
                    <a:pt x="1092" y="547"/>
                    <a:pt x="1091" y="552"/>
                  </a:cubicBezTo>
                  <a:cubicBezTo>
                    <a:pt x="1098" y="555"/>
                    <a:pt x="1107" y="572"/>
                    <a:pt x="1113" y="557"/>
                  </a:cubicBezTo>
                  <a:cubicBezTo>
                    <a:pt x="1114" y="560"/>
                    <a:pt x="1116" y="562"/>
                    <a:pt x="1117" y="564"/>
                  </a:cubicBezTo>
                  <a:cubicBezTo>
                    <a:pt x="1114" y="569"/>
                    <a:pt x="1111" y="574"/>
                    <a:pt x="1108" y="579"/>
                  </a:cubicBezTo>
                  <a:cubicBezTo>
                    <a:pt x="1122" y="581"/>
                    <a:pt x="1128" y="559"/>
                    <a:pt x="1118" y="551"/>
                  </a:cubicBezTo>
                  <a:cubicBezTo>
                    <a:pt x="1126" y="547"/>
                    <a:pt x="1135" y="543"/>
                    <a:pt x="1142" y="538"/>
                  </a:cubicBezTo>
                  <a:cubicBezTo>
                    <a:pt x="1150" y="532"/>
                    <a:pt x="1152" y="522"/>
                    <a:pt x="1156" y="513"/>
                  </a:cubicBezTo>
                  <a:cubicBezTo>
                    <a:pt x="1168" y="520"/>
                    <a:pt x="1165" y="536"/>
                    <a:pt x="1166" y="548"/>
                  </a:cubicBezTo>
                  <a:cubicBezTo>
                    <a:pt x="1166" y="557"/>
                    <a:pt x="1161" y="567"/>
                    <a:pt x="1152" y="570"/>
                  </a:cubicBezTo>
                  <a:cubicBezTo>
                    <a:pt x="1144" y="571"/>
                    <a:pt x="1140" y="563"/>
                    <a:pt x="1135" y="558"/>
                  </a:cubicBezTo>
                  <a:cubicBezTo>
                    <a:pt x="1130" y="569"/>
                    <a:pt x="1126" y="581"/>
                    <a:pt x="1117" y="590"/>
                  </a:cubicBezTo>
                  <a:cubicBezTo>
                    <a:pt x="1108" y="593"/>
                    <a:pt x="1102" y="578"/>
                    <a:pt x="1092" y="585"/>
                  </a:cubicBezTo>
                  <a:cubicBezTo>
                    <a:pt x="1089" y="582"/>
                    <a:pt x="1086" y="579"/>
                    <a:pt x="1082" y="577"/>
                  </a:cubicBezTo>
                  <a:cubicBezTo>
                    <a:pt x="1075" y="587"/>
                    <a:pt x="1066" y="596"/>
                    <a:pt x="1053" y="594"/>
                  </a:cubicBezTo>
                  <a:cubicBezTo>
                    <a:pt x="1052" y="596"/>
                    <a:pt x="1050" y="600"/>
                    <a:pt x="1049" y="602"/>
                  </a:cubicBezTo>
                  <a:cubicBezTo>
                    <a:pt x="1038" y="604"/>
                    <a:pt x="1029" y="599"/>
                    <a:pt x="1021" y="594"/>
                  </a:cubicBezTo>
                  <a:cubicBezTo>
                    <a:pt x="1022" y="606"/>
                    <a:pt x="1021" y="618"/>
                    <a:pt x="1017" y="630"/>
                  </a:cubicBezTo>
                  <a:cubicBezTo>
                    <a:pt x="1013" y="639"/>
                    <a:pt x="1002" y="633"/>
                    <a:pt x="996" y="630"/>
                  </a:cubicBezTo>
                  <a:cubicBezTo>
                    <a:pt x="987" y="635"/>
                    <a:pt x="978" y="634"/>
                    <a:pt x="970" y="628"/>
                  </a:cubicBezTo>
                  <a:cubicBezTo>
                    <a:pt x="969" y="643"/>
                    <a:pt x="959" y="658"/>
                    <a:pt x="942" y="654"/>
                  </a:cubicBezTo>
                  <a:cubicBezTo>
                    <a:pt x="941" y="661"/>
                    <a:pt x="943" y="670"/>
                    <a:pt x="935" y="674"/>
                  </a:cubicBezTo>
                  <a:cubicBezTo>
                    <a:pt x="923" y="683"/>
                    <a:pt x="910" y="673"/>
                    <a:pt x="899" y="668"/>
                  </a:cubicBezTo>
                  <a:cubicBezTo>
                    <a:pt x="900" y="685"/>
                    <a:pt x="904" y="704"/>
                    <a:pt x="898" y="722"/>
                  </a:cubicBezTo>
                  <a:cubicBezTo>
                    <a:pt x="887" y="725"/>
                    <a:pt x="876" y="730"/>
                    <a:pt x="864" y="730"/>
                  </a:cubicBezTo>
                  <a:cubicBezTo>
                    <a:pt x="851" y="730"/>
                    <a:pt x="839" y="737"/>
                    <a:pt x="831" y="747"/>
                  </a:cubicBezTo>
                  <a:cubicBezTo>
                    <a:pt x="823" y="757"/>
                    <a:pt x="810" y="763"/>
                    <a:pt x="802" y="774"/>
                  </a:cubicBezTo>
                  <a:cubicBezTo>
                    <a:pt x="794" y="786"/>
                    <a:pt x="781" y="794"/>
                    <a:pt x="776" y="808"/>
                  </a:cubicBezTo>
                  <a:cubicBezTo>
                    <a:pt x="770" y="825"/>
                    <a:pt x="764" y="844"/>
                    <a:pt x="759" y="862"/>
                  </a:cubicBezTo>
                  <a:cubicBezTo>
                    <a:pt x="753" y="881"/>
                    <a:pt x="756" y="901"/>
                    <a:pt x="755" y="920"/>
                  </a:cubicBezTo>
                  <a:cubicBezTo>
                    <a:pt x="776" y="930"/>
                    <a:pt x="800" y="927"/>
                    <a:pt x="823" y="934"/>
                  </a:cubicBezTo>
                  <a:cubicBezTo>
                    <a:pt x="834" y="941"/>
                    <a:pt x="841" y="953"/>
                    <a:pt x="850" y="962"/>
                  </a:cubicBezTo>
                  <a:cubicBezTo>
                    <a:pt x="850" y="964"/>
                    <a:pt x="850" y="967"/>
                    <a:pt x="850" y="969"/>
                  </a:cubicBezTo>
                  <a:cubicBezTo>
                    <a:pt x="848" y="969"/>
                    <a:pt x="845" y="969"/>
                    <a:pt x="843" y="969"/>
                  </a:cubicBezTo>
                  <a:cubicBezTo>
                    <a:pt x="842" y="967"/>
                    <a:pt x="838" y="964"/>
                    <a:pt x="836" y="962"/>
                  </a:cubicBezTo>
                  <a:cubicBezTo>
                    <a:pt x="826" y="965"/>
                    <a:pt x="816" y="960"/>
                    <a:pt x="808" y="954"/>
                  </a:cubicBezTo>
                  <a:cubicBezTo>
                    <a:pt x="804" y="957"/>
                    <a:pt x="800" y="960"/>
                    <a:pt x="797" y="963"/>
                  </a:cubicBezTo>
                  <a:cubicBezTo>
                    <a:pt x="782" y="954"/>
                    <a:pt x="764" y="958"/>
                    <a:pt x="747" y="958"/>
                  </a:cubicBezTo>
                  <a:cubicBezTo>
                    <a:pt x="745" y="966"/>
                    <a:pt x="750" y="978"/>
                    <a:pt x="739" y="981"/>
                  </a:cubicBezTo>
                  <a:cubicBezTo>
                    <a:pt x="736" y="973"/>
                    <a:pt x="737" y="965"/>
                    <a:pt x="737" y="957"/>
                  </a:cubicBezTo>
                  <a:cubicBezTo>
                    <a:pt x="721" y="955"/>
                    <a:pt x="707" y="965"/>
                    <a:pt x="691" y="959"/>
                  </a:cubicBezTo>
                  <a:cubicBezTo>
                    <a:pt x="673" y="954"/>
                    <a:pt x="654" y="960"/>
                    <a:pt x="636" y="963"/>
                  </a:cubicBezTo>
                  <a:cubicBezTo>
                    <a:pt x="627" y="965"/>
                    <a:pt x="618" y="959"/>
                    <a:pt x="610" y="966"/>
                  </a:cubicBezTo>
                  <a:cubicBezTo>
                    <a:pt x="597" y="975"/>
                    <a:pt x="580" y="983"/>
                    <a:pt x="565" y="975"/>
                  </a:cubicBezTo>
                  <a:cubicBezTo>
                    <a:pt x="555" y="969"/>
                    <a:pt x="558" y="946"/>
                    <a:pt x="572" y="952"/>
                  </a:cubicBezTo>
                  <a:cubicBezTo>
                    <a:pt x="591" y="960"/>
                    <a:pt x="602" y="935"/>
                    <a:pt x="620" y="936"/>
                  </a:cubicBezTo>
                  <a:cubicBezTo>
                    <a:pt x="639" y="936"/>
                    <a:pt x="652" y="921"/>
                    <a:pt x="670" y="916"/>
                  </a:cubicBezTo>
                  <a:cubicBezTo>
                    <a:pt x="665" y="894"/>
                    <a:pt x="666" y="870"/>
                    <a:pt x="659" y="848"/>
                  </a:cubicBezTo>
                  <a:cubicBezTo>
                    <a:pt x="654" y="835"/>
                    <a:pt x="652" y="823"/>
                    <a:pt x="650" y="810"/>
                  </a:cubicBezTo>
                  <a:cubicBezTo>
                    <a:pt x="643" y="809"/>
                    <a:pt x="635" y="812"/>
                    <a:pt x="628" y="809"/>
                  </a:cubicBezTo>
                  <a:cubicBezTo>
                    <a:pt x="623" y="802"/>
                    <a:pt x="619" y="795"/>
                    <a:pt x="614" y="788"/>
                  </a:cubicBezTo>
                  <a:cubicBezTo>
                    <a:pt x="610" y="797"/>
                    <a:pt x="602" y="803"/>
                    <a:pt x="592" y="806"/>
                  </a:cubicBezTo>
                  <a:cubicBezTo>
                    <a:pt x="578" y="800"/>
                    <a:pt x="576" y="786"/>
                    <a:pt x="572" y="773"/>
                  </a:cubicBezTo>
                  <a:cubicBezTo>
                    <a:pt x="573" y="771"/>
                    <a:pt x="575" y="767"/>
                    <a:pt x="575" y="764"/>
                  </a:cubicBezTo>
                  <a:cubicBezTo>
                    <a:pt x="573" y="757"/>
                    <a:pt x="565" y="759"/>
                    <a:pt x="559" y="758"/>
                  </a:cubicBezTo>
                  <a:cubicBezTo>
                    <a:pt x="560" y="768"/>
                    <a:pt x="555" y="777"/>
                    <a:pt x="549" y="785"/>
                  </a:cubicBezTo>
                  <a:cubicBezTo>
                    <a:pt x="558" y="785"/>
                    <a:pt x="564" y="791"/>
                    <a:pt x="566" y="800"/>
                  </a:cubicBezTo>
                  <a:cubicBezTo>
                    <a:pt x="571" y="803"/>
                    <a:pt x="575" y="805"/>
                    <a:pt x="579" y="808"/>
                  </a:cubicBezTo>
                  <a:cubicBezTo>
                    <a:pt x="579" y="823"/>
                    <a:pt x="565" y="833"/>
                    <a:pt x="557" y="845"/>
                  </a:cubicBezTo>
                  <a:cubicBezTo>
                    <a:pt x="569" y="841"/>
                    <a:pt x="586" y="857"/>
                    <a:pt x="574" y="868"/>
                  </a:cubicBezTo>
                  <a:cubicBezTo>
                    <a:pt x="562" y="881"/>
                    <a:pt x="542" y="889"/>
                    <a:pt x="524" y="887"/>
                  </a:cubicBezTo>
                  <a:cubicBezTo>
                    <a:pt x="529" y="877"/>
                    <a:pt x="537" y="870"/>
                    <a:pt x="543" y="860"/>
                  </a:cubicBezTo>
                  <a:cubicBezTo>
                    <a:pt x="541" y="844"/>
                    <a:pt x="541" y="828"/>
                    <a:pt x="551" y="815"/>
                  </a:cubicBezTo>
                  <a:cubicBezTo>
                    <a:pt x="542" y="811"/>
                    <a:pt x="529" y="798"/>
                    <a:pt x="523" y="813"/>
                  </a:cubicBezTo>
                  <a:cubicBezTo>
                    <a:pt x="537" y="821"/>
                    <a:pt x="540" y="841"/>
                    <a:pt x="534" y="854"/>
                  </a:cubicBezTo>
                  <a:cubicBezTo>
                    <a:pt x="529" y="861"/>
                    <a:pt x="520" y="868"/>
                    <a:pt x="512" y="864"/>
                  </a:cubicBezTo>
                  <a:cubicBezTo>
                    <a:pt x="504" y="851"/>
                    <a:pt x="502" y="833"/>
                    <a:pt x="511" y="819"/>
                  </a:cubicBezTo>
                  <a:cubicBezTo>
                    <a:pt x="513" y="818"/>
                    <a:pt x="518" y="816"/>
                    <a:pt x="521" y="816"/>
                  </a:cubicBezTo>
                  <a:cubicBezTo>
                    <a:pt x="516" y="812"/>
                    <a:pt x="512" y="808"/>
                    <a:pt x="507" y="804"/>
                  </a:cubicBezTo>
                  <a:cubicBezTo>
                    <a:pt x="499" y="820"/>
                    <a:pt x="486" y="835"/>
                    <a:pt x="470" y="844"/>
                  </a:cubicBezTo>
                  <a:cubicBezTo>
                    <a:pt x="471" y="832"/>
                    <a:pt x="471" y="820"/>
                    <a:pt x="472" y="808"/>
                  </a:cubicBezTo>
                  <a:cubicBezTo>
                    <a:pt x="470" y="792"/>
                    <a:pt x="478" y="774"/>
                    <a:pt x="496" y="776"/>
                  </a:cubicBezTo>
                  <a:cubicBezTo>
                    <a:pt x="497" y="779"/>
                    <a:pt x="498" y="785"/>
                    <a:pt x="499" y="788"/>
                  </a:cubicBezTo>
                  <a:cubicBezTo>
                    <a:pt x="502" y="783"/>
                    <a:pt x="505" y="779"/>
                    <a:pt x="508" y="775"/>
                  </a:cubicBezTo>
                  <a:cubicBezTo>
                    <a:pt x="498" y="765"/>
                    <a:pt x="501" y="752"/>
                    <a:pt x="511" y="744"/>
                  </a:cubicBezTo>
                  <a:cubicBezTo>
                    <a:pt x="507" y="741"/>
                    <a:pt x="502" y="739"/>
                    <a:pt x="498" y="736"/>
                  </a:cubicBezTo>
                  <a:cubicBezTo>
                    <a:pt x="496" y="724"/>
                    <a:pt x="504" y="713"/>
                    <a:pt x="508" y="702"/>
                  </a:cubicBezTo>
                  <a:cubicBezTo>
                    <a:pt x="496" y="709"/>
                    <a:pt x="476" y="709"/>
                    <a:pt x="471" y="724"/>
                  </a:cubicBezTo>
                  <a:cubicBezTo>
                    <a:pt x="478" y="722"/>
                    <a:pt x="485" y="715"/>
                    <a:pt x="493" y="718"/>
                  </a:cubicBezTo>
                  <a:cubicBezTo>
                    <a:pt x="497" y="735"/>
                    <a:pt x="477" y="738"/>
                    <a:pt x="467" y="744"/>
                  </a:cubicBezTo>
                  <a:cubicBezTo>
                    <a:pt x="473" y="748"/>
                    <a:pt x="480" y="752"/>
                    <a:pt x="487" y="756"/>
                  </a:cubicBezTo>
                  <a:cubicBezTo>
                    <a:pt x="483" y="776"/>
                    <a:pt x="464" y="788"/>
                    <a:pt x="447" y="798"/>
                  </a:cubicBezTo>
                  <a:cubicBezTo>
                    <a:pt x="445" y="788"/>
                    <a:pt x="451" y="780"/>
                    <a:pt x="454" y="772"/>
                  </a:cubicBezTo>
                  <a:cubicBezTo>
                    <a:pt x="443" y="777"/>
                    <a:pt x="440" y="791"/>
                    <a:pt x="431" y="799"/>
                  </a:cubicBezTo>
                  <a:cubicBezTo>
                    <a:pt x="426" y="801"/>
                    <a:pt x="422" y="796"/>
                    <a:pt x="418" y="794"/>
                  </a:cubicBezTo>
                  <a:cubicBezTo>
                    <a:pt x="415" y="794"/>
                    <a:pt x="409" y="793"/>
                    <a:pt x="405" y="793"/>
                  </a:cubicBezTo>
                  <a:cubicBezTo>
                    <a:pt x="418" y="772"/>
                    <a:pt x="430" y="751"/>
                    <a:pt x="444" y="731"/>
                  </a:cubicBezTo>
                  <a:cubicBezTo>
                    <a:pt x="438" y="730"/>
                    <a:pt x="432" y="730"/>
                    <a:pt x="426" y="729"/>
                  </a:cubicBezTo>
                  <a:cubicBezTo>
                    <a:pt x="427" y="726"/>
                    <a:pt x="427" y="720"/>
                    <a:pt x="427" y="717"/>
                  </a:cubicBezTo>
                  <a:cubicBezTo>
                    <a:pt x="418" y="718"/>
                    <a:pt x="409" y="717"/>
                    <a:pt x="400" y="713"/>
                  </a:cubicBezTo>
                  <a:cubicBezTo>
                    <a:pt x="395" y="704"/>
                    <a:pt x="392" y="696"/>
                    <a:pt x="388" y="687"/>
                  </a:cubicBezTo>
                  <a:cubicBezTo>
                    <a:pt x="381" y="689"/>
                    <a:pt x="374" y="691"/>
                    <a:pt x="366" y="692"/>
                  </a:cubicBezTo>
                  <a:cubicBezTo>
                    <a:pt x="372" y="702"/>
                    <a:pt x="381" y="708"/>
                    <a:pt x="389" y="715"/>
                  </a:cubicBezTo>
                  <a:cubicBezTo>
                    <a:pt x="393" y="724"/>
                    <a:pt x="397" y="734"/>
                    <a:pt x="397" y="744"/>
                  </a:cubicBezTo>
                  <a:cubicBezTo>
                    <a:pt x="393" y="756"/>
                    <a:pt x="390" y="773"/>
                    <a:pt x="374" y="774"/>
                  </a:cubicBezTo>
                  <a:cubicBezTo>
                    <a:pt x="374" y="766"/>
                    <a:pt x="374" y="758"/>
                    <a:pt x="375" y="750"/>
                  </a:cubicBezTo>
                  <a:cubicBezTo>
                    <a:pt x="369" y="750"/>
                    <a:pt x="364" y="750"/>
                    <a:pt x="359" y="750"/>
                  </a:cubicBezTo>
                  <a:cubicBezTo>
                    <a:pt x="363" y="756"/>
                    <a:pt x="367" y="761"/>
                    <a:pt x="369" y="768"/>
                  </a:cubicBezTo>
                  <a:cubicBezTo>
                    <a:pt x="367" y="777"/>
                    <a:pt x="362" y="788"/>
                    <a:pt x="352" y="790"/>
                  </a:cubicBezTo>
                  <a:cubicBezTo>
                    <a:pt x="346" y="788"/>
                    <a:pt x="340" y="783"/>
                    <a:pt x="341" y="776"/>
                  </a:cubicBezTo>
                  <a:cubicBezTo>
                    <a:pt x="339" y="761"/>
                    <a:pt x="357" y="754"/>
                    <a:pt x="355" y="739"/>
                  </a:cubicBezTo>
                  <a:cubicBezTo>
                    <a:pt x="359" y="740"/>
                    <a:pt x="363" y="741"/>
                    <a:pt x="368" y="742"/>
                  </a:cubicBezTo>
                  <a:cubicBezTo>
                    <a:pt x="376" y="737"/>
                    <a:pt x="383" y="730"/>
                    <a:pt x="383" y="719"/>
                  </a:cubicBezTo>
                  <a:cubicBezTo>
                    <a:pt x="375" y="723"/>
                    <a:pt x="369" y="730"/>
                    <a:pt x="364" y="738"/>
                  </a:cubicBezTo>
                  <a:cubicBezTo>
                    <a:pt x="361" y="736"/>
                    <a:pt x="357" y="734"/>
                    <a:pt x="354" y="732"/>
                  </a:cubicBezTo>
                  <a:cubicBezTo>
                    <a:pt x="353" y="730"/>
                    <a:pt x="350" y="725"/>
                    <a:pt x="348" y="723"/>
                  </a:cubicBezTo>
                  <a:cubicBezTo>
                    <a:pt x="347" y="723"/>
                    <a:pt x="343" y="722"/>
                    <a:pt x="341" y="722"/>
                  </a:cubicBezTo>
                  <a:cubicBezTo>
                    <a:pt x="336" y="729"/>
                    <a:pt x="333" y="737"/>
                    <a:pt x="329" y="744"/>
                  </a:cubicBezTo>
                  <a:cubicBezTo>
                    <a:pt x="336" y="743"/>
                    <a:pt x="348" y="729"/>
                    <a:pt x="351" y="740"/>
                  </a:cubicBezTo>
                  <a:cubicBezTo>
                    <a:pt x="341" y="751"/>
                    <a:pt x="327" y="761"/>
                    <a:pt x="312" y="764"/>
                  </a:cubicBezTo>
                  <a:cubicBezTo>
                    <a:pt x="316" y="752"/>
                    <a:pt x="321" y="742"/>
                    <a:pt x="326" y="730"/>
                  </a:cubicBezTo>
                  <a:cubicBezTo>
                    <a:pt x="319" y="732"/>
                    <a:pt x="311" y="734"/>
                    <a:pt x="304" y="735"/>
                  </a:cubicBezTo>
                  <a:cubicBezTo>
                    <a:pt x="299" y="741"/>
                    <a:pt x="297" y="750"/>
                    <a:pt x="289" y="752"/>
                  </a:cubicBezTo>
                  <a:cubicBezTo>
                    <a:pt x="287" y="750"/>
                    <a:pt x="283" y="747"/>
                    <a:pt x="282" y="746"/>
                  </a:cubicBezTo>
                  <a:cubicBezTo>
                    <a:pt x="284" y="740"/>
                    <a:pt x="287" y="735"/>
                    <a:pt x="289" y="730"/>
                  </a:cubicBezTo>
                  <a:cubicBezTo>
                    <a:pt x="290" y="733"/>
                    <a:pt x="291" y="739"/>
                    <a:pt x="291" y="742"/>
                  </a:cubicBezTo>
                  <a:cubicBezTo>
                    <a:pt x="294" y="742"/>
                    <a:pt x="294" y="742"/>
                    <a:pt x="294" y="742"/>
                  </a:cubicBezTo>
                  <a:cubicBezTo>
                    <a:pt x="293" y="729"/>
                    <a:pt x="301" y="719"/>
                    <a:pt x="306" y="708"/>
                  </a:cubicBezTo>
                  <a:cubicBezTo>
                    <a:pt x="305" y="699"/>
                    <a:pt x="303" y="690"/>
                    <a:pt x="303" y="681"/>
                  </a:cubicBezTo>
                  <a:cubicBezTo>
                    <a:pt x="294" y="686"/>
                    <a:pt x="299" y="696"/>
                    <a:pt x="297" y="704"/>
                  </a:cubicBezTo>
                  <a:cubicBezTo>
                    <a:pt x="294" y="708"/>
                    <a:pt x="290" y="711"/>
                    <a:pt x="287" y="715"/>
                  </a:cubicBezTo>
                  <a:cubicBezTo>
                    <a:pt x="294" y="726"/>
                    <a:pt x="282" y="734"/>
                    <a:pt x="277" y="742"/>
                  </a:cubicBezTo>
                  <a:cubicBezTo>
                    <a:pt x="271" y="752"/>
                    <a:pt x="257" y="748"/>
                    <a:pt x="247" y="749"/>
                  </a:cubicBezTo>
                  <a:cubicBezTo>
                    <a:pt x="246" y="745"/>
                    <a:pt x="244" y="741"/>
                    <a:pt x="242" y="737"/>
                  </a:cubicBezTo>
                  <a:cubicBezTo>
                    <a:pt x="237" y="739"/>
                    <a:pt x="228" y="744"/>
                    <a:pt x="225" y="736"/>
                  </a:cubicBezTo>
                  <a:cubicBezTo>
                    <a:pt x="226" y="734"/>
                    <a:pt x="227" y="728"/>
                    <a:pt x="227" y="726"/>
                  </a:cubicBezTo>
                  <a:cubicBezTo>
                    <a:pt x="215" y="728"/>
                    <a:pt x="201" y="721"/>
                    <a:pt x="206" y="707"/>
                  </a:cubicBezTo>
                  <a:cubicBezTo>
                    <a:pt x="213" y="707"/>
                    <a:pt x="220" y="707"/>
                    <a:pt x="227" y="707"/>
                  </a:cubicBezTo>
                  <a:cubicBezTo>
                    <a:pt x="231" y="697"/>
                    <a:pt x="238" y="690"/>
                    <a:pt x="248" y="687"/>
                  </a:cubicBezTo>
                  <a:cubicBezTo>
                    <a:pt x="250" y="694"/>
                    <a:pt x="252" y="700"/>
                    <a:pt x="254" y="707"/>
                  </a:cubicBezTo>
                  <a:cubicBezTo>
                    <a:pt x="257" y="704"/>
                    <a:pt x="260" y="701"/>
                    <a:pt x="264" y="699"/>
                  </a:cubicBezTo>
                  <a:cubicBezTo>
                    <a:pt x="262" y="694"/>
                    <a:pt x="260" y="689"/>
                    <a:pt x="259" y="685"/>
                  </a:cubicBezTo>
                  <a:cubicBezTo>
                    <a:pt x="250" y="684"/>
                    <a:pt x="241" y="681"/>
                    <a:pt x="236" y="673"/>
                  </a:cubicBezTo>
                  <a:cubicBezTo>
                    <a:pt x="220" y="673"/>
                    <a:pt x="206" y="663"/>
                    <a:pt x="204" y="647"/>
                  </a:cubicBezTo>
                  <a:cubicBezTo>
                    <a:pt x="197" y="649"/>
                    <a:pt x="189" y="649"/>
                    <a:pt x="182" y="650"/>
                  </a:cubicBezTo>
                  <a:cubicBezTo>
                    <a:pt x="179" y="643"/>
                    <a:pt x="185" y="638"/>
                    <a:pt x="188" y="632"/>
                  </a:cubicBezTo>
                  <a:cubicBezTo>
                    <a:pt x="190" y="643"/>
                    <a:pt x="190" y="643"/>
                    <a:pt x="190" y="643"/>
                  </a:cubicBezTo>
                  <a:cubicBezTo>
                    <a:pt x="193" y="641"/>
                    <a:pt x="196" y="638"/>
                    <a:pt x="199" y="636"/>
                  </a:cubicBezTo>
                  <a:cubicBezTo>
                    <a:pt x="197" y="632"/>
                    <a:pt x="195" y="627"/>
                    <a:pt x="192" y="623"/>
                  </a:cubicBezTo>
                  <a:cubicBezTo>
                    <a:pt x="189" y="626"/>
                    <a:pt x="185" y="629"/>
                    <a:pt x="181" y="632"/>
                  </a:cubicBezTo>
                  <a:cubicBezTo>
                    <a:pt x="181" y="619"/>
                    <a:pt x="183" y="606"/>
                    <a:pt x="187" y="594"/>
                  </a:cubicBezTo>
                  <a:cubicBezTo>
                    <a:pt x="195" y="600"/>
                    <a:pt x="197" y="610"/>
                    <a:pt x="200" y="618"/>
                  </a:cubicBezTo>
                  <a:cubicBezTo>
                    <a:pt x="201" y="607"/>
                    <a:pt x="200" y="597"/>
                    <a:pt x="198" y="587"/>
                  </a:cubicBezTo>
                  <a:cubicBezTo>
                    <a:pt x="203" y="581"/>
                    <a:pt x="208" y="576"/>
                    <a:pt x="213" y="570"/>
                  </a:cubicBezTo>
                  <a:cubicBezTo>
                    <a:pt x="212" y="551"/>
                    <a:pt x="237" y="542"/>
                    <a:pt x="250" y="554"/>
                  </a:cubicBezTo>
                  <a:cubicBezTo>
                    <a:pt x="261" y="560"/>
                    <a:pt x="255" y="573"/>
                    <a:pt x="253" y="583"/>
                  </a:cubicBezTo>
                  <a:cubicBezTo>
                    <a:pt x="257" y="583"/>
                    <a:pt x="261" y="583"/>
                    <a:pt x="265" y="583"/>
                  </a:cubicBezTo>
                  <a:cubicBezTo>
                    <a:pt x="268" y="575"/>
                    <a:pt x="271" y="566"/>
                    <a:pt x="280" y="565"/>
                  </a:cubicBezTo>
                  <a:cubicBezTo>
                    <a:pt x="291" y="566"/>
                    <a:pt x="306" y="564"/>
                    <a:pt x="311" y="577"/>
                  </a:cubicBezTo>
                  <a:cubicBezTo>
                    <a:pt x="317" y="585"/>
                    <a:pt x="316" y="599"/>
                    <a:pt x="304" y="600"/>
                  </a:cubicBezTo>
                  <a:cubicBezTo>
                    <a:pt x="300" y="596"/>
                    <a:pt x="297" y="591"/>
                    <a:pt x="293" y="586"/>
                  </a:cubicBezTo>
                  <a:cubicBezTo>
                    <a:pt x="289" y="589"/>
                    <a:pt x="286" y="593"/>
                    <a:pt x="282" y="596"/>
                  </a:cubicBezTo>
                  <a:cubicBezTo>
                    <a:pt x="282" y="604"/>
                    <a:pt x="279" y="615"/>
                    <a:pt x="290" y="617"/>
                  </a:cubicBezTo>
                  <a:cubicBezTo>
                    <a:pt x="291" y="609"/>
                    <a:pt x="291" y="600"/>
                    <a:pt x="291" y="592"/>
                  </a:cubicBezTo>
                  <a:cubicBezTo>
                    <a:pt x="295" y="595"/>
                    <a:pt x="298" y="599"/>
                    <a:pt x="302" y="602"/>
                  </a:cubicBezTo>
                  <a:cubicBezTo>
                    <a:pt x="301" y="612"/>
                    <a:pt x="305" y="621"/>
                    <a:pt x="316" y="620"/>
                  </a:cubicBezTo>
                  <a:cubicBezTo>
                    <a:pt x="318" y="622"/>
                    <a:pt x="322" y="625"/>
                    <a:pt x="324" y="627"/>
                  </a:cubicBezTo>
                  <a:cubicBezTo>
                    <a:pt x="335" y="623"/>
                    <a:pt x="328" y="617"/>
                    <a:pt x="323" y="611"/>
                  </a:cubicBezTo>
                  <a:cubicBezTo>
                    <a:pt x="325" y="597"/>
                    <a:pt x="335" y="587"/>
                    <a:pt x="343" y="576"/>
                  </a:cubicBezTo>
                  <a:cubicBezTo>
                    <a:pt x="343" y="569"/>
                    <a:pt x="339" y="559"/>
                    <a:pt x="347" y="555"/>
                  </a:cubicBezTo>
                  <a:cubicBezTo>
                    <a:pt x="356" y="548"/>
                    <a:pt x="367" y="538"/>
                    <a:pt x="379" y="544"/>
                  </a:cubicBezTo>
                  <a:cubicBezTo>
                    <a:pt x="378" y="528"/>
                    <a:pt x="361" y="537"/>
                    <a:pt x="351" y="537"/>
                  </a:cubicBezTo>
                  <a:cubicBezTo>
                    <a:pt x="340" y="539"/>
                    <a:pt x="334" y="527"/>
                    <a:pt x="330" y="519"/>
                  </a:cubicBezTo>
                  <a:cubicBezTo>
                    <a:pt x="325" y="519"/>
                    <a:pt x="316" y="520"/>
                    <a:pt x="312" y="520"/>
                  </a:cubicBezTo>
                  <a:cubicBezTo>
                    <a:pt x="322" y="528"/>
                    <a:pt x="336" y="534"/>
                    <a:pt x="339" y="548"/>
                  </a:cubicBezTo>
                  <a:cubicBezTo>
                    <a:pt x="337" y="555"/>
                    <a:pt x="330" y="564"/>
                    <a:pt x="322" y="562"/>
                  </a:cubicBezTo>
                  <a:cubicBezTo>
                    <a:pt x="313" y="560"/>
                    <a:pt x="308" y="552"/>
                    <a:pt x="303" y="545"/>
                  </a:cubicBezTo>
                  <a:cubicBezTo>
                    <a:pt x="297" y="550"/>
                    <a:pt x="291" y="554"/>
                    <a:pt x="283" y="552"/>
                  </a:cubicBezTo>
                  <a:cubicBezTo>
                    <a:pt x="278" y="554"/>
                    <a:pt x="273" y="563"/>
                    <a:pt x="267" y="557"/>
                  </a:cubicBezTo>
                  <a:cubicBezTo>
                    <a:pt x="258" y="549"/>
                    <a:pt x="254" y="538"/>
                    <a:pt x="249" y="527"/>
                  </a:cubicBezTo>
                  <a:cubicBezTo>
                    <a:pt x="246" y="531"/>
                    <a:pt x="243" y="535"/>
                    <a:pt x="240" y="538"/>
                  </a:cubicBezTo>
                  <a:cubicBezTo>
                    <a:pt x="236" y="538"/>
                    <a:pt x="231" y="540"/>
                    <a:pt x="227" y="538"/>
                  </a:cubicBezTo>
                  <a:cubicBezTo>
                    <a:pt x="215" y="527"/>
                    <a:pt x="218" y="510"/>
                    <a:pt x="219" y="495"/>
                  </a:cubicBezTo>
                  <a:cubicBezTo>
                    <a:pt x="222" y="491"/>
                    <a:pt x="222" y="480"/>
                    <a:pt x="229" y="485"/>
                  </a:cubicBezTo>
                  <a:cubicBezTo>
                    <a:pt x="233" y="493"/>
                    <a:pt x="237" y="502"/>
                    <a:pt x="243" y="509"/>
                  </a:cubicBezTo>
                  <a:cubicBezTo>
                    <a:pt x="257" y="513"/>
                    <a:pt x="269" y="522"/>
                    <a:pt x="278" y="533"/>
                  </a:cubicBezTo>
                  <a:cubicBezTo>
                    <a:pt x="284" y="527"/>
                    <a:pt x="299" y="520"/>
                    <a:pt x="290" y="510"/>
                  </a:cubicBezTo>
                  <a:cubicBezTo>
                    <a:pt x="271" y="524"/>
                    <a:pt x="241" y="506"/>
                    <a:pt x="245" y="482"/>
                  </a:cubicBezTo>
                  <a:cubicBezTo>
                    <a:pt x="257" y="481"/>
                    <a:pt x="270" y="480"/>
                    <a:pt x="280" y="488"/>
                  </a:cubicBezTo>
                  <a:cubicBezTo>
                    <a:pt x="287" y="492"/>
                    <a:pt x="289" y="501"/>
                    <a:pt x="292" y="508"/>
                  </a:cubicBezTo>
                  <a:cubicBezTo>
                    <a:pt x="299" y="505"/>
                    <a:pt x="300" y="500"/>
                    <a:pt x="295" y="494"/>
                  </a:cubicBezTo>
                  <a:cubicBezTo>
                    <a:pt x="294" y="489"/>
                    <a:pt x="293" y="485"/>
                    <a:pt x="292" y="480"/>
                  </a:cubicBezTo>
                  <a:cubicBezTo>
                    <a:pt x="284" y="473"/>
                    <a:pt x="281" y="463"/>
                    <a:pt x="282" y="452"/>
                  </a:cubicBezTo>
                  <a:cubicBezTo>
                    <a:pt x="289" y="453"/>
                    <a:pt x="296" y="454"/>
                    <a:pt x="300" y="447"/>
                  </a:cubicBezTo>
                  <a:cubicBezTo>
                    <a:pt x="293" y="451"/>
                    <a:pt x="285" y="447"/>
                    <a:pt x="279" y="442"/>
                  </a:cubicBezTo>
                  <a:cubicBezTo>
                    <a:pt x="278" y="448"/>
                    <a:pt x="275" y="453"/>
                    <a:pt x="273" y="458"/>
                  </a:cubicBezTo>
                  <a:cubicBezTo>
                    <a:pt x="272" y="458"/>
                    <a:pt x="268" y="458"/>
                    <a:pt x="267" y="458"/>
                  </a:cubicBezTo>
                  <a:cubicBezTo>
                    <a:pt x="265" y="447"/>
                    <a:pt x="263" y="435"/>
                    <a:pt x="265" y="424"/>
                  </a:cubicBezTo>
                  <a:cubicBezTo>
                    <a:pt x="271" y="417"/>
                    <a:pt x="280" y="417"/>
                    <a:pt x="288" y="418"/>
                  </a:cubicBezTo>
                  <a:cubicBezTo>
                    <a:pt x="287" y="422"/>
                    <a:pt x="284" y="431"/>
                    <a:pt x="283" y="435"/>
                  </a:cubicBezTo>
                  <a:cubicBezTo>
                    <a:pt x="284" y="438"/>
                    <a:pt x="286" y="440"/>
                    <a:pt x="287" y="443"/>
                  </a:cubicBezTo>
                  <a:cubicBezTo>
                    <a:pt x="292" y="435"/>
                    <a:pt x="299" y="428"/>
                    <a:pt x="307" y="423"/>
                  </a:cubicBezTo>
                  <a:cubicBezTo>
                    <a:pt x="318" y="421"/>
                    <a:pt x="330" y="420"/>
                    <a:pt x="342" y="418"/>
                  </a:cubicBezTo>
                  <a:cubicBezTo>
                    <a:pt x="334" y="413"/>
                    <a:pt x="326" y="408"/>
                    <a:pt x="320" y="401"/>
                  </a:cubicBezTo>
                  <a:cubicBezTo>
                    <a:pt x="312" y="408"/>
                    <a:pt x="304" y="418"/>
                    <a:pt x="292" y="414"/>
                  </a:cubicBezTo>
                  <a:cubicBezTo>
                    <a:pt x="286" y="414"/>
                    <a:pt x="283" y="409"/>
                    <a:pt x="278" y="406"/>
                  </a:cubicBezTo>
                  <a:cubicBezTo>
                    <a:pt x="273" y="414"/>
                    <a:pt x="265" y="415"/>
                    <a:pt x="258" y="409"/>
                  </a:cubicBezTo>
                  <a:cubicBezTo>
                    <a:pt x="258" y="431"/>
                    <a:pt x="257" y="452"/>
                    <a:pt x="257" y="473"/>
                  </a:cubicBezTo>
                  <a:cubicBezTo>
                    <a:pt x="249" y="472"/>
                    <a:pt x="242" y="471"/>
                    <a:pt x="234" y="469"/>
                  </a:cubicBezTo>
                  <a:cubicBezTo>
                    <a:pt x="233" y="461"/>
                    <a:pt x="233" y="453"/>
                    <a:pt x="233" y="444"/>
                  </a:cubicBezTo>
                  <a:cubicBezTo>
                    <a:pt x="229" y="448"/>
                    <a:pt x="226" y="452"/>
                    <a:pt x="224" y="456"/>
                  </a:cubicBezTo>
                  <a:cubicBezTo>
                    <a:pt x="198" y="512"/>
                    <a:pt x="180" y="571"/>
                    <a:pt x="174" y="632"/>
                  </a:cubicBezTo>
                  <a:cubicBezTo>
                    <a:pt x="172" y="665"/>
                    <a:pt x="172" y="699"/>
                    <a:pt x="174" y="732"/>
                  </a:cubicBezTo>
                  <a:cubicBezTo>
                    <a:pt x="184" y="837"/>
                    <a:pt x="226" y="938"/>
                    <a:pt x="294" y="1018"/>
                  </a:cubicBezTo>
                  <a:cubicBezTo>
                    <a:pt x="374" y="1115"/>
                    <a:pt x="491" y="1181"/>
                    <a:pt x="616" y="1199"/>
                  </a:cubicBezTo>
                  <a:cubicBezTo>
                    <a:pt x="752" y="1220"/>
                    <a:pt x="897" y="1183"/>
                    <a:pt x="1006" y="1099"/>
                  </a:cubicBezTo>
                  <a:cubicBezTo>
                    <a:pt x="1108" y="1022"/>
                    <a:pt x="1179" y="908"/>
                    <a:pt x="1203" y="784"/>
                  </a:cubicBezTo>
                  <a:cubicBezTo>
                    <a:pt x="1223" y="677"/>
                    <a:pt x="1210" y="564"/>
                    <a:pt x="1164" y="465"/>
                  </a:cubicBezTo>
                  <a:cubicBezTo>
                    <a:pt x="1155" y="465"/>
                    <a:pt x="1146" y="465"/>
                    <a:pt x="1137" y="463"/>
                  </a:cubicBezTo>
                  <a:cubicBezTo>
                    <a:pt x="1141" y="469"/>
                    <a:pt x="1145" y="475"/>
                    <a:pt x="1149" y="481"/>
                  </a:cubicBezTo>
                  <a:cubicBezTo>
                    <a:pt x="1149" y="477"/>
                    <a:pt x="1150" y="470"/>
                    <a:pt x="1151" y="466"/>
                  </a:cubicBezTo>
                  <a:cubicBezTo>
                    <a:pt x="1157" y="472"/>
                    <a:pt x="1159" y="478"/>
                    <a:pt x="1159" y="486"/>
                  </a:cubicBezTo>
                  <a:cubicBezTo>
                    <a:pt x="1150" y="484"/>
                    <a:pt x="1141" y="481"/>
                    <a:pt x="1132" y="481"/>
                  </a:cubicBezTo>
                  <a:cubicBezTo>
                    <a:pt x="1134" y="484"/>
                    <a:pt x="1138" y="490"/>
                    <a:pt x="1140" y="492"/>
                  </a:cubicBezTo>
                  <a:cubicBezTo>
                    <a:pt x="1139" y="495"/>
                    <a:pt x="1139" y="501"/>
                    <a:pt x="1138" y="503"/>
                  </a:cubicBezTo>
                  <a:cubicBezTo>
                    <a:pt x="1125" y="505"/>
                    <a:pt x="1117" y="494"/>
                    <a:pt x="1110" y="486"/>
                  </a:cubicBezTo>
                  <a:cubicBezTo>
                    <a:pt x="1107" y="485"/>
                    <a:pt x="1102" y="485"/>
                    <a:pt x="1100" y="485"/>
                  </a:cubicBezTo>
                  <a:cubicBezTo>
                    <a:pt x="1092" y="477"/>
                    <a:pt x="1092" y="467"/>
                    <a:pt x="1092" y="457"/>
                  </a:cubicBezTo>
                  <a:cubicBezTo>
                    <a:pt x="1082" y="461"/>
                    <a:pt x="1087" y="474"/>
                    <a:pt x="1081" y="481"/>
                  </a:cubicBezTo>
                  <a:cubicBezTo>
                    <a:pt x="1073" y="483"/>
                    <a:pt x="1066" y="483"/>
                    <a:pt x="1059" y="480"/>
                  </a:cubicBezTo>
                  <a:cubicBezTo>
                    <a:pt x="1061" y="474"/>
                    <a:pt x="1066" y="469"/>
                    <a:pt x="1069" y="463"/>
                  </a:cubicBezTo>
                  <a:cubicBezTo>
                    <a:pt x="1062" y="461"/>
                    <a:pt x="1054" y="460"/>
                    <a:pt x="1046" y="457"/>
                  </a:cubicBezTo>
                  <a:cubicBezTo>
                    <a:pt x="1052" y="453"/>
                    <a:pt x="1060" y="452"/>
                    <a:pt x="1066" y="447"/>
                  </a:cubicBezTo>
                  <a:cubicBezTo>
                    <a:pt x="1056" y="443"/>
                    <a:pt x="1042" y="442"/>
                    <a:pt x="1038" y="431"/>
                  </a:cubicBezTo>
                  <a:cubicBezTo>
                    <a:pt x="1035" y="423"/>
                    <a:pt x="1031" y="412"/>
                    <a:pt x="1041" y="408"/>
                  </a:cubicBezTo>
                  <a:cubicBezTo>
                    <a:pt x="1055" y="398"/>
                    <a:pt x="1071" y="410"/>
                    <a:pt x="1083" y="417"/>
                  </a:cubicBezTo>
                  <a:cubicBezTo>
                    <a:pt x="1083" y="418"/>
                    <a:pt x="1083" y="422"/>
                    <a:pt x="1082" y="423"/>
                  </a:cubicBezTo>
                  <a:cubicBezTo>
                    <a:pt x="1083" y="423"/>
                    <a:pt x="1085" y="423"/>
                    <a:pt x="1086" y="423"/>
                  </a:cubicBezTo>
                  <a:cubicBezTo>
                    <a:pt x="1085" y="414"/>
                    <a:pt x="1085" y="414"/>
                    <a:pt x="1085" y="414"/>
                  </a:cubicBezTo>
                  <a:cubicBezTo>
                    <a:pt x="1092" y="420"/>
                    <a:pt x="1099" y="425"/>
                    <a:pt x="1104" y="433"/>
                  </a:cubicBezTo>
                  <a:cubicBezTo>
                    <a:pt x="1106" y="441"/>
                    <a:pt x="1106" y="451"/>
                    <a:pt x="1107" y="460"/>
                  </a:cubicBezTo>
                  <a:cubicBezTo>
                    <a:pt x="1111" y="455"/>
                    <a:pt x="1116" y="449"/>
                    <a:pt x="1121" y="444"/>
                  </a:cubicBezTo>
                  <a:cubicBezTo>
                    <a:pt x="1117" y="439"/>
                    <a:pt x="1113" y="434"/>
                    <a:pt x="1110" y="428"/>
                  </a:cubicBezTo>
                  <a:cubicBezTo>
                    <a:pt x="1110" y="421"/>
                    <a:pt x="1115" y="417"/>
                    <a:pt x="1118" y="411"/>
                  </a:cubicBezTo>
                  <a:cubicBezTo>
                    <a:pt x="1112" y="408"/>
                    <a:pt x="1114" y="401"/>
                    <a:pt x="1114" y="395"/>
                  </a:cubicBezTo>
                  <a:cubicBezTo>
                    <a:pt x="1093" y="395"/>
                    <a:pt x="1073" y="394"/>
                    <a:pt x="1052" y="394"/>
                  </a:cubicBezTo>
                  <a:cubicBezTo>
                    <a:pt x="1047" y="394"/>
                    <a:pt x="1045" y="389"/>
                    <a:pt x="1042" y="386"/>
                  </a:cubicBezTo>
                  <a:cubicBezTo>
                    <a:pt x="1036" y="384"/>
                    <a:pt x="1031" y="382"/>
                    <a:pt x="1026" y="380"/>
                  </a:cubicBezTo>
                  <a:close/>
                  <a:moveTo>
                    <a:pt x="1075" y="387"/>
                  </a:moveTo>
                  <a:cubicBezTo>
                    <a:pt x="1085" y="389"/>
                    <a:pt x="1095" y="389"/>
                    <a:pt x="1105" y="390"/>
                  </a:cubicBezTo>
                  <a:cubicBezTo>
                    <a:pt x="1102" y="378"/>
                    <a:pt x="1081" y="377"/>
                    <a:pt x="1075" y="387"/>
                  </a:cubicBezTo>
                  <a:close/>
                  <a:moveTo>
                    <a:pt x="529" y="416"/>
                  </a:moveTo>
                  <a:cubicBezTo>
                    <a:pt x="530" y="405"/>
                    <a:pt x="530" y="394"/>
                    <a:pt x="531" y="383"/>
                  </a:cubicBezTo>
                  <a:cubicBezTo>
                    <a:pt x="518" y="388"/>
                    <a:pt x="512" y="413"/>
                    <a:pt x="529" y="416"/>
                  </a:cubicBezTo>
                  <a:close/>
                  <a:moveTo>
                    <a:pt x="773" y="386"/>
                  </a:moveTo>
                  <a:cubicBezTo>
                    <a:pt x="775" y="393"/>
                    <a:pt x="779" y="399"/>
                    <a:pt x="784" y="405"/>
                  </a:cubicBezTo>
                  <a:cubicBezTo>
                    <a:pt x="790" y="403"/>
                    <a:pt x="795" y="398"/>
                    <a:pt x="795" y="392"/>
                  </a:cubicBezTo>
                  <a:cubicBezTo>
                    <a:pt x="787" y="390"/>
                    <a:pt x="780" y="387"/>
                    <a:pt x="773" y="386"/>
                  </a:cubicBezTo>
                  <a:close/>
                  <a:moveTo>
                    <a:pt x="911" y="387"/>
                  </a:moveTo>
                  <a:cubicBezTo>
                    <a:pt x="911" y="389"/>
                    <a:pt x="909" y="394"/>
                    <a:pt x="908" y="397"/>
                  </a:cubicBezTo>
                  <a:cubicBezTo>
                    <a:pt x="912" y="399"/>
                    <a:pt x="915" y="401"/>
                    <a:pt x="919" y="404"/>
                  </a:cubicBezTo>
                  <a:cubicBezTo>
                    <a:pt x="908" y="405"/>
                    <a:pt x="899" y="420"/>
                    <a:pt x="888" y="413"/>
                  </a:cubicBezTo>
                  <a:cubicBezTo>
                    <a:pt x="892" y="409"/>
                    <a:pt x="897" y="407"/>
                    <a:pt x="902" y="404"/>
                  </a:cubicBezTo>
                  <a:cubicBezTo>
                    <a:pt x="902" y="400"/>
                    <a:pt x="901" y="396"/>
                    <a:pt x="901" y="392"/>
                  </a:cubicBezTo>
                  <a:cubicBezTo>
                    <a:pt x="896" y="395"/>
                    <a:pt x="893" y="401"/>
                    <a:pt x="894" y="407"/>
                  </a:cubicBezTo>
                  <a:cubicBezTo>
                    <a:pt x="892" y="406"/>
                    <a:pt x="887" y="404"/>
                    <a:pt x="885" y="403"/>
                  </a:cubicBezTo>
                  <a:cubicBezTo>
                    <a:pt x="885" y="398"/>
                    <a:pt x="885" y="393"/>
                    <a:pt x="885" y="389"/>
                  </a:cubicBezTo>
                  <a:cubicBezTo>
                    <a:pt x="879" y="395"/>
                    <a:pt x="874" y="402"/>
                    <a:pt x="876" y="411"/>
                  </a:cubicBezTo>
                  <a:cubicBezTo>
                    <a:pt x="873" y="406"/>
                    <a:pt x="870" y="401"/>
                    <a:pt x="868" y="396"/>
                  </a:cubicBezTo>
                  <a:cubicBezTo>
                    <a:pt x="862" y="398"/>
                    <a:pt x="860" y="404"/>
                    <a:pt x="857" y="408"/>
                  </a:cubicBezTo>
                  <a:cubicBezTo>
                    <a:pt x="862" y="411"/>
                    <a:pt x="867" y="413"/>
                    <a:pt x="872" y="416"/>
                  </a:cubicBezTo>
                  <a:cubicBezTo>
                    <a:pt x="863" y="417"/>
                    <a:pt x="863" y="417"/>
                    <a:pt x="863" y="417"/>
                  </a:cubicBezTo>
                  <a:cubicBezTo>
                    <a:pt x="863" y="428"/>
                    <a:pt x="861" y="443"/>
                    <a:pt x="848" y="444"/>
                  </a:cubicBezTo>
                  <a:cubicBezTo>
                    <a:pt x="838" y="445"/>
                    <a:pt x="842" y="436"/>
                    <a:pt x="842" y="431"/>
                  </a:cubicBezTo>
                  <a:cubicBezTo>
                    <a:pt x="837" y="424"/>
                    <a:pt x="840" y="416"/>
                    <a:pt x="841" y="408"/>
                  </a:cubicBezTo>
                  <a:cubicBezTo>
                    <a:pt x="836" y="412"/>
                    <a:pt x="830" y="415"/>
                    <a:pt x="826" y="420"/>
                  </a:cubicBezTo>
                  <a:cubicBezTo>
                    <a:pt x="829" y="420"/>
                    <a:pt x="833" y="421"/>
                    <a:pt x="836" y="421"/>
                  </a:cubicBezTo>
                  <a:cubicBezTo>
                    <a:pt x="832" y="427"/>
                    <a:pt x="828" y="434"/>
                    <a:pt x="824" y="440"/>
                  </a:cubicBezTo>
                  <a:cubicBezTo>
                    <a:pt x="814" y="447"/>
                    <a:pt x="806" y="436"/>
                    <a:pt x="798" y="432"/>
                  </a:cubicBezTo>
                  <a:cubicBezTo>
                    <a:pt x="797" y="444"/>
                    <a:pt x="804" y="456"/>
                    <a:pt x="803" y="469"/>
                  </a:cubicBezTo>
                  <a:cubicBezTo>
                    <a:pt x="811" y="478"/>
                    <a:pt x="811" y="493"/>
                    <a:pt x="801" y="501"/>
                  </a:cubicBezTo>
                  <a:cubicBezTo>
                    <a:pt x="795" y="504"/>
                    <a:pt x="787" y="503"/>
                    <a:pt x="780" y="504"/>
                  </a:cubicBezTo>
                  <a:cubicBezTo>
                    <a:pt x="785" y="508"/>
                    <a:pt x="790" y="512"/>
                    <a:pt x="795" y="516"/>
                  </a:cubicBezTo>
                  <a:cubicBezTo>
                    <a:pt x="801" y="510"/>
                    <a:pt x="806" y="505"/>
                    <a:pt x="812" y="500"/>
                  </a:cubicBezTo>
                  <a:cubicBezTo>
                    <a:pt x="825" y="510"/>
                    <a:pt x="816" y="526"/>
                    <a:pt x="810" y="537"/>
                  </a:cubicBezTo>
                  <a:cubicBezTo>
                    <a:pt x="802" y="546"/>
                    <a:pt x="790" y="548"/>
                    <a:pt x="780" y="552"/>
                  </a:cubicBezTo>
                  <a:cubicBezTo>
                    <a:pt x="764" y="550"/>
                    <a:pt x="748" y="548"/>
                    <a:pt x="732" y="545"/>
                  </a:cubicBezTo>
                  <a:cubicBezTo>
                    <a:pt x="743" y="552"/>
                    <a:pt x="753" y="559"/>
                    <a:pt x="759" y="571"/>
                  </a:cubicBezTo>
                  <a:cubicBezTo>
                    <a:pt x="775" y="560"/>
                    <a:pt x="798" y="559"/>
                    <a:pt x="809" y="576"/>
                  </a:cubicBezTo>
                  <a:cubicBezTo>
                    <a:pt x="813" y="584"/>
                    <a:pt x="819" y="574"/>
                    <a:pt x="825" y="572"/>
                  </a:cubicBezTo>
                  <a:cubicBezTo>
                    <a:pt x="827" y="574"/>
                    <a:pt x="830" y="577"/>
                    <a:pt x="832" y="580"/>
                  </a:cubicBezTo>
                  <a:cubicBezTo>
                    <a:pt x="834" y="579"/>
                    <a:pt x="839" y="579"/>
                    <a:pt x="842" y="578"/>
                  </a:cubicBezTo>
                  <a:cubicBezTo>
                    <a:pt x="838" y="561"/>
                    <a:pt x="848" y="545"/>
                    <a:pt x="849" y="528"/>
                  </a:cubicBezTo>
                  <a:cubicBezTo>
                    <a:pt x="851" y="523"/>
                    <a:pt x="848" y="515"/>
                    <a:pt x="856" y="514"/>
                  </a:cubicBezTo>
                  <a:cubicBezTo>
                    <a:pt x="863" y="519"/>
                    <a:pt x="871" y="522"/>
                    <a:pt x="879" y="523"/>
                  </a:cubicBezTo>
                  <a:cubicBezTo>
                    <a:pt x="882" y="521"/>
                    <a:pt x="887" y="518"/>
                    <a:pt x="889" y="516"/>
                  </a:cubicBezTo>
                  <a:cubicBezTo>
                    <a:pt x="880" y="505"/>
                    <a:pt x="896" y="498"/>
                    <a:pt x="902" y="489"/>
                  </a:cubicBezTo>
                  <a:cubicBezTo>
                    <a:pt x="894" y="489"/>
                    <a:pt x="887" y="489"/>
                    <a:pt x="880" y="488"/>
                  </a:cubicBezTo>
                  <a:cubicBezTo>
                    <a:pt x="877" y="491"/>
                    <a:pt x="875" y="493"/>
                    <a:pt x="873" y="496"/>
                  </a:cubicBezTo>
                  <a:cubicBezTo>
                    <a:pt x="877" y="495"/>
                    <a:pt x="884" y="494"/>
                    <a:pt x="888" y="494"/>
                  </a:cubicBezTo>
                  <a:cubicBezTo>
                    <a:pt x="885" y="508"/>
                    <a:pt x="867" y="508"/>
                    <a:pt x="860" y="497"/>
                  </a:cubicBezTo>
                  <a:cubicBezTo>
                    <a:pt x="868" y="488"/>
                    <a:pt x="878" y="480"/>
                    <a:pt x="883" y="469"/>
                  </a:cubicBezTo>
                  <a:cubicBezTo>
                    <a:pt x="879" y="470"/>
                    <a:pt x="871" y="472"/>
                    <a:pt x="867" y="474"/>
                  </a:cubicBezTo>
                  <a:cubicBezTo>
                    <a:pt x="861" y="470"/>
                    <a:pt x="852" y="462"/>
                    <a:pt x="858" y="454"/>
                  </a:cubicBezTo>
                  <a:cubicBezTo>
                    <a:pt x="868" y="446"/>
                    <a:pt x="881" y="444"/>
                    <a:pt x="894" y="441"/>
                  </a:cubicBezTo>
                  <a:cubicBezTo>
                    <a:pt x="897" y="438"/>
                    <a:pt x="900" y="434"/>
                    <a:pt x="904" y="430"/>
                  </a:cubicBezTo>
                  <a:cubicBezTo>
                    <a:pt x="916" y="428"/>
                    <a:pt x="928" y="434"/>
                    <a:pt x="938" y="440"/>
                  </a:cubicBezTo>
                  <a:cubicBezTo>
                    <a:pt x="938" y="438"/>
                    <a:pt x="937" y="434"/>
                    <a:pt x="937" y="431"/>
                  </a:cubicBezTo>
                  <a:cubicBezTo>
                    <a:pt x="930" y="425"/>
                    <a:pt x="915" y="419"/>
                    <a:pt x="920" y="406"/>
                  </a:cubicBezTo>
                  <a:cubicBezTo>
                    <a:pt x="919" y="399"/>
                    <a:pt x="919" y="392"/>
                    <a:pt x="919" y="385"/>
                  </a:cubicBezTo>
                  <a:cubicBezTo>
                    <a:pt x="917" y="386"/>
                    <a:pt x="913" y="386"/>
                    <a:pt x="911" y="387"/>
                  </a:cubicBezTo>
                  <a:close/>
                  <a:moveTo>
                    <a:pt x="329" y="389"/>
                  </a:moveTo>
                  <a:cubicBezTo>
                    <a:pt x="326" y="391"/>
                    <a:pt x="326" y="391"/>
                    <a:pt x="326" y="391"/>
                  </a:cubicBezTo>
                  <a:cubicBezTo>
                    <a:pt x="329" y="401"/>
                    <a:pt x="339" y="408"/>
                    <a:pt x="349" y="407"/>
                  </a:cubicBezTo>
                  <a:cubicBezTo>
                    <a:pt x="344" y="400"/>
                    <a:pt x="337" y="393"/>
                    <a:pt x="329" y="389"/>
                  </a:cubicBezTo>
                  <a:close/>
                  <a:moveTo>
                    <a:pt x="637" y="406"/>
                  </a:moveTo>
                  <a:cubicBezTo>
                    <a:pt x="640" y="406"/>
                    <a:pt x="645" y="406"/>
                    <a:pt x="648" y="407"/>
                  </a:cubicBezTo>
                  <a:cubicBezTo>
                    <a:pt x="647" y="400"/>
                    <a:pt x="646" y="394"/>
                    <a:pt x="644" y="388"/>
                  </a:cubicBezTo>
                  <a:cubicBezTo>
                    <a:pt x="639" y="393"/>
                    <a:pt x="637" y="399"/>
                    <a:pt x="637" y="406"/>
                  </a:cubicBezTo>
                  <a:close/>
                  <a:moveTo>
                    <a:pt x="828" y="387"/>
                  </a:moveTo>
                  <a:cubicBezTo>
                    <a:pt x="828" y="395"/>
                    <a:pt x="828" y="402"/>
                    <a:pt x="828" y="409"/>
                  </a:cubicBezTo>
                  <a:cubicBezTo>
                    <a:pt x="832" y="407"/>
                    <a:pt x="835" y="405"/>
                    <a:pt x="839" y="403"/>
                  </a:cubicBezTo>
                  <a:cubicBezTo>
                    <a:pt x="839" y="396"/>
                    <a:pt x="832" y="392"/>
                    <a:pt x="828" y="387"/>
                  </a:cubicBezTo>
                  <a:close/>
                  <a:moveTo>
                    <a:pt x="841" y="389"/>
                  </a:moveTo>
                  <a:cubicBezTo>
                    <a:pt x="840" y="395"/>
                    <a:pt x="848" y="400"/>
                    <a:pt x="853" y="402"/>
                  </a:cubicBezTo>
                  <a:cubicBezTo>
                    <a:pt x="860" y="398"/>
                    <a:pt x="848" y="385"/>
                    <a:pt x="841" y="389"/>
                  </a:cubicBezTo>
                  <a:close/>
                  <a:moveTo>
                    <a:pt x="996" y="390"/>
                  </a:moveTo>
                  <a:cubicBezTo>
                    <a:pt x="991" y="393"/>
                    <a:pt x="997" y="402"/>
                    <a:pt x="1002" y="398"/>
                  </a:cubicBezTo>
                  <a:cubicBezTo>
                    <a:pt x="1008" y="394"/>
                    <a:pt x="1001" y="386"/>
                    <a:pt x="996" y="390"/>
                  </a:cubicBezTo>
                  <a:close/>
                  <a:moveTo>
                    <a:pt x="378" y="392"/>
                  </a:moveTo>
                  <a:cubicBezTo>
                    <a:pt x="374" y="394"/>
                    <a:pt x="369" y="403"/>
                    <a:pt x="376" y="404"/>
                  </a:cubicBezTo>
                  <a:cubicBezTo>
                    <a:pt x="384" y="406"/>
                    <a:pt x="389" y="387"/>
                    <a:pt x="378" y="392"/>
                  </a:cubicBezTo>
                  <a:close/>
                  <a:moveTo>
                    <a:pt x="538" y="417"/>
                  </a:moveTo>
                  <a:cubicBezTo>
                    <a:pt x="548" y="411"/>
                    <a:pt x="545" y="400"/>
                    <a:pt x="542" y="391"/>
                  </a:cubicBezTo>
                  <a:cubicBezTo>
                    <a:pt x="534" y="397"/>
                    <a:pt x="538" y="408"/>
                    <a:pt x="538" y="417"/>
                  </a:cubicBezTo>
                  <a:close/>
                  <a:moveTo>
                    <a:pt x="625" y="388"/>
                  </a:moveTo>
                  <a:cubicBezTo>
                    <a:pt x="626" y="400"/>
                    <a:pt x="614" y="408"/>
                    <a:pt x="605" y="399"/>
                  </a:cubicBezTo>
                  <a:cubicBezTo>
                    <a:pt x="606" y="406"/>
                    <a:pt x="607" y="413"/>
                    <a:pt x="603" y="419"/>
                  </a:cubicBezTo>
                  <a:cubicBezTo>
                    <a:pt x="599" y="416"/>
                    <a:pt x="593" y="411"/>
                    <a:pt x="589" y="409"/>
                  </a:cubicBezTo>
                  <a:cubicBezTo>
                    <a:pt x="590" y="420"/>
                    <a:pt x="601" y="428"/>
                    <a:pt x="599" y="440"/>
                  </a:cubicBezTo>
                  <a:cubicBezTo>
                    <a:pt x="599" y="452"/>
                    <a:pt x="582" y="459"/>
                    <a:pt x="575" y="449"/>
                  </a:cubicBezTo>
                  <a:cubicBezTo>
                    <a:pt x="568" y="443"/>
                    <a:pt x="569" y="434"/>
                    <a:pt x="569" y="426"/>
                  </a:cubicBezTo>
                  <a:cubicBezTo>
                    <a:pt x="561" y="430"/>
                    <a:pt x="553" y="428"/>
                    <a:pt x="547" y="422"/>
                  </a:cubicBezTo>
                  <a:cubicBezTo>
                    <a:pt x="541" y="423"/>
                    <a:pt x="535" y="424"/>
                    <a:pt x="529" y="426"/>
                  </a:cubicBezTo>
                  <a:cubicBezTo>
                    <a:pt x="530" y="436"/>
                    <a:pt x="547" y="432"/>
                    <a:pt x="550" y="443"/>
                  </a:cubicBezTo>
                  <a:cubicBezTo>
                    <a:pt x="552" y="444"/>
                    <a:pt x="556" y="446"/>
                    <a:pt x="558" y="447"/>
                  </a:cubicBezTo>
                  <a:cubicBezTo>
                    <a:pt x="559" y="453"/>
                    <a:pt x="559" y="459"/>
                    <a:pt x="560" y="464"/>
                  </a:cubicBezTo>
                  <a:cubicBezTo>
                    <a:pt x="556" y="470"/>
                    <a:pt x="550" y="476"/>
                    <a:pt x="543" y="479"/>
                  </a:cubicBezTo>
                  <a:cubicBezTo>
                    <a:pt x="540" y="472"/>
                    <a:pt x="538" y="464"/>
                    <a:pt x="538" y="456"/>
                  </a:cubicBezTo>
                  <a:cubicBezTo>
                    <a:pt x="526" y="461"/>
                    <a:pt x="507" y="478"/>
                    <a:pt x="498" y="458"/>
                  </a:cubicBezTo>
                  <a:cubicBezTo>
                    <a:pt x="502" y="458"/>
                    <a:pt x="510" y="459"/>
                    <a:pt x="514" y="459"/>
                  </a:cubicBezTo>
                  <a:cubicBezTo>
                    <a:pt x="508" y="448"/>
                    <a:pt x="494" y="454"/>
                    <a:pt x="485" y="454"/>
                  </a:cubicBezTo>
                  <a:cubicBezTo>
                    <a:pt x="490" y="459"/>
                    <a:pt x="495" y="464"/>
                    <a:pt x="501" y="469"/>
                  </a:cubicBezTo>
                  <a:cubicBezTo>
                    <a:pt x="500" y="472"/>
                    <a:pt x="499" y="474"/>
                    <a:pt x="499" y="477"/>
                  </a:cubicBezTo>
                  <a:cubicBezTo>
                    <a:pt x="515" y="483"/>
                    <a:pt x="508" y="506"/>
                    <a:pt x="522" y="512"/>
                  </a:cubicBezTo>
                  <a:cubicBezTo>
                    <a:pt x="518" y="503"/>
                    <a:pt x="517" y="493"/>
                    <a:pt x="527" y="488"/>
                  </a:cubicBezTo>
                  <a:cubicBezTo>
                    <a:pt x="536" y="505"/>
                    <a:pt x="555" y="517"/>
                    <a:pt x="551" y="538"/>
                  </a:cubicBezTo>
                  <a:cubicBezTo>
                    <a:pt x="546" y="540"/>
                    <a:pt x="541" y="541"/>
                    <a:pt x="537" y="543"/>
                  </a:cubicBezTo>
                  <a:cubicBezTo>
                    <a:pt x="538" y="557"/>
                    <a:pt x="548" y="569"/>
                    <a:pt x="551" y="583"/>
                  </a:cubicBezTo>
                  <a:cubicBezTo>
                    <a:pt x="553" y="591"/>
                    <a:pt x="545" y="591"/>
                    <a:pt x="540" y="592"/>
                  </a:cubicBezTo>
                  <a:cubicBezTo>
                    <a:pt x="536" y="583"/>
                    <a:pt x="536" y="572"/>
                    <a:pt x="527" y="567"/>
                  </a:cubicBezTo>
                  <a:cubicBezTo>
                    <a:pt x="526" y="578"/>
                    <a:pt x="517" y="592"/>
                    <a:pt x="528" y="600"/>
                  </a:cubicBezTo>
                  <a:cubicBezTo>
                    <a:pt x="535" y="607"/>
                    <a:pt x="544" y="598"/>
                    <a:pt x="551" y="598"/>
                  </a:cubicBezTo>
                  <a:cubicBezTo>
                    <a:pt x="555" y="592"/>
                    <a:pt x="559" y="586"/>
                    <a:pt x="563" y="580"/>
                  </a:cubicBezTo>
                  <a:cubicBezTo>
                    <a:pt x="557" y="564"/>
                    <a:pt x="564" y="548"/>
                    <a:pt x="575" y="537"/>
                  </a:cubicBezTo>
                  <a:cubicBezTo>
                    <a:pt x="583" y="537"/>
                    <a:pt x="591" y="538"/>
                    <a:pt x="600" y="538"/>
                  </a:cubicBezTo>
                  <a:cubicBezTo>
                    <a:pt x="601" y="533"/>
                    <a:pt x="602" y="527"/>
                    <a:pt x="603" y="521"/>
                  </a:cubicBezTo>
                  <a:cubicBezTo>
                    <a:pt x="597" y="526"/>
                    <a:pt x="591" y="530"/>
                    <a:pt x="584" y="534"/>
                  </a:cubicBezTo>
                  <a:cubicBezTo>
                    <a:pt x="582" y="527"/>
                    <a:pt x="580" y="521"/>
                    <a:pt x="578" y="514"/>
                  </a:cubicBezTo>
                  <a:cubicBezTo>
                    <a:pt x="574" y="517"/>
                    <a:pt x="571" y="520"/>
                    <a:pt x="568" y="524"/>
                  </a:cubicBezTo>
                  <a:cubicBezTo>
                    <a:pt x="558" y="520"/>
                    <a:pt x="548" y="512"/>
                    <a:pt x="549" y="500"/>
                  </a:cubicBezTo>
                  <a:cubicBezTo>
                    <a:pt x="555" y="484"/>
                    <a:pt x="561" y="469"/>
                    <a:pt x="565" y="453"/>
                  </a:cubicBezTo>
                  <a:cubicBezTo>
                    <a:pt x="567" y="453"/>
                    <a:pt x="569" y="453"/>
                    <a:pt x="570" y="453"/>
                  </a:cubicBezTo>
                  <a:cubicBezTo>
                    <a:pt x="579" y="468"/>
                    <a:pt x="591" y="483"/>
                    <a:pt x="592" y="501"/>
                  </a:cubicBezTo>
                  <a:cubicBezTo>
                    <a:pt x="597" y="498"/>
                    <a:pt x="603" y="496"/>
                    <a:pt x="608" y="493"/>
                  </a:cubicBezTo>
                  <a:cubicBezTo>
                    <a:pt x="611" y="498"/>
                    <a:pt x="614" y="502"/>
                    <a:pt x="618" y="506"/>
                  </a:cubicBezTo>
                  <a:cubicBezTo>
                    <a:pt x="626" y="506"/>
                    <a:pt x="635" y="505"/>
                    <a:pt x="643" y="505"/>
                  </a:cubicBezTo>
                  <a:cubicBezTo>
                    <a:pt x="640" y="489"/>
                    <a:pt x="643" y="473"/>
                    <a:pt x="651" y="460"/>
                  </a:cubicBezTo>
                  <a:cubicBezTo>
                    <a:pt x="651" y="448"/>
                    <a:pt x="644" y="439"/>
                    <a:pt x="640" y="429"/>
                  </a:cubicBezTo>
                  <a:cubicBezTo>
                    <a:pt x="646" y="429"/>
                    <a:pt x="652" y="429"/>
                    <a:pt x="658" y="429"/>
                  </a:cubicBezTo>
                  <a:cubicBezTo>
                    <a:pt x="656" y="424"/>
                    <a:pt x="655" y="419"/>
                    <a:pt x="653" y="414"/>
                  </a:cubicBezTo>
                  <a:cubicBezTo>
                    <a:pt x="647" y="415"/>
                    <a:pt x="640" y="415"/>
                    <a:pt x="634" y="415"/>
                  </a:cubicBezTo>
                  <a:cubicBezTo>
                    <a:pt x="631" y="406"/>
                    <a:pt x="629" y="397"/>
                    <a:pt x="625" y="388"/>
                  </a:cubicBezTo>
                  <a:close/>
                  <a:moveTo>
                    <a:pt x="811" y="406"/>
                  </a:moveTo>
                  <a:cubicBezTo>
                    <a:pt x="815" y="404"/>
                    <a:pt x="821" y="397"/>
                    <a:pt x="820" y="392"/>
                  </a:cubicBezTo>
                  <a:cubicBezTo>
                    <a:pt x="813" y="388"/>
                    <a:pt x="802" y="403"/>
                    <a:pt x="811" y="406"/>
                  </a:cubicBezTo>
                  <a:close/>
                  <a:moveTo>
                    <a:pt x="389" y="402"/>
                  </a:moveTo>
                  <a:cubicBezTo>
                    <a:pt x="393" y="405"/>
                    <a:pt x="397" y="408"/>
                    <a:pt x="402" y="410"/>
                  </a:cubicBezTo>
                  <a:cubicBezTo>
                    <a:pt x="405" y="406"/>
                    <a:pt x="408" y="401"/>
                    <a:pt x="411" y="396"/>
                  </a:cubicBezTo>
                  <a:cubicBezTo>
                    <a:pt x="403" y="397"/>
                    <a:pt x="396" y="399"/>
                    <a:pt x="389" y="402"/>
                  </a:cubicBezTo>
                  <a:close/>
                  <a:moveTo>
                    <a:pt x="970" y="417"/>
                  </a:moveTo>
                  <a:cubicBezTo>
                    <a:pt x="966" y="421"/>
                    <a:pt x="966" y="431"/>
                    <a:pt x="959" y="430"/>
                  </a:cubicBezTo>
                  <a:cubicBezTo>
                    <a:pt x="959" y="424"/>
                    <a:pt x="959" y="417"/>
                    <a:pt x="959" y="411"/>
                  </a:cubicBezTo>
                  <a:cubicBezTo>
                    <a:pt x="955" y="416"/>
                    <a:pt x="950" y="421"/>
                    <a:pt x="946" y="426"/>
                  </a:cubicBezTo>
                  <a:cubicBezTo>
                    <a:pt x="947" y="428"/>
                    <a:pt x="947" y="431"/>
                    <a:pt x="948" y="434"/>
                  </a:cubicBezTo>
                  <a:cubicBezTo>
                    <a:pt x="952" y="435"/>
                    <a:pt x="958" y="437"/>
                    <a:pt x="961" y="437"/>
                  </a:cubicBezTo>
                  <a:cubicBezTo>
                    <a:pt x="974" y="430"/>
                    <a:pt x="979" y="414"/>
                    <a:pt x="991" y="405"/>
                  </a:cubicBezTo>
                  <a:cubicBezTo>
                    <a:pt x="990" y="402"/>
                    <a:pt x="989" y="399"/>
                    <a:pt x="988" y="396"/>
                  </a:cubicBezTo>
                  <a:cubicBezTo>
                    <a:pt x="982" y="404"/>
                    <a:pt x="976" y="410"/>
                    <a:pt x="970" y="417"/>
                  </a:cubicBezTo>
                  <a:close/>
                  <a:moveTo>
                    <a:pt x="492" y="404"/>
                  </a:moveTo>
                  <a:cubicBezTo>
                    <a:pt x="493" y="410"/>
                    <a:pt x="504" y="411"/>
                    <a:pt x="505" y="404"/>
                  </a:cubicBezTo>
                  <a:cubicBezTo>
                    <a:pt x="504" y="397"/>
                    <a:pt x="492" y="397"/>
                    <a:pt x="492" y="404"/>
                  </a:cubicBezTo>
                  <a:close/>
                  <a:moveTo>
                    <a:pt x="932" y="401"/>
                  </a:moveTo>
                  <a:cubicBezTo>
                    <a:pt x="926" y="403"/>
                    <a:pt x="926" y="415"/>
                    <a:pt x="933" y="416"/>
                  </a:cubicBezTo>
                  <a:cubicBezTo>
                    <a:pt x="940" y="415"/>
                    <a:pt x="939" y="402"/>
                    <a:pt x="932" y="401"/>
                  </a:cubicBezTo>
                  <a:close/>
                  <a:moveTo>
                    <a:pt x="413" y="403"/>
                  </a:moveTo>
                  <a:cubicBezTo>
                    <a:pt x="412" y="414"/>
                    <a:pt x="416" y="427"/>
                    <a:pt x="428" y="430"/>
                  </a:cubicBezTo>
                  <a:cubicBezTo>
                    <a:pt x="425" y="420"/>
                    <a:pt x="424" y="407"/>
                    <a:pt x="413" y="403"/>
                  </a:cubicBezTo>
                  <a:close/>
                  <a:moveTo>
                    <a:pt x="464" y="413"/>
                  </a:moveTo>
                  <a:cubicBezTo>
                    <a:pt x="470" y="410"/>
                    <a:pt x="470" y="407"/>
                    <a:pt x="464" y="404"/>
                  </a:cubicBezTo>
                  <a:cubicBezTo>
                    <a:pt x="457" y="407"/>
                    <a:pt x="458" y="410"/>
                    <a:pt x="464" y="413"/>
                  </a:cubicBezTo>
                  <a:close/>
                  <a:moveTo>
                    <a:pt x="816" y="406"/>
                  </a:moveTo>
                  <a:cubicBezTo>
                    <a:pt x="814" y="413"/>
                    <a:pt x="817" y="415"/>
                    <a:pt x="823" y="413"/>
                  </a:cubicBezTo>
                  <a:cubicBezTo>
                    <a:pt x="825" y="406"/>
                    <a:pt x="823" y="404"/>
                    <a:pt x="816" y="406"/>
                  </a:cubicBezTo>
                  <a:close/>
                  <a:moveTo>
                    <a:pt x="432" y="408"/>
                  </a:moveTo>
                  <a:cubicBezTo>
                    <a:pt x="434" y="413"/>
                    <a:pt x="437" y="417"/>
                    <a:pt x="440" y="422"/>
                  </a:cubicBezTo>
                  <a:cubicBezTo>
                    <a:pt x="443" y="419"/>
                    <a:pt x="452" y="419"/>
                    <a:pt x="451" y="413"/>
                  </a:cubicBezTo>
                  <a:cubicBezTo>
                    <a:pt x="446" y="409"/>
                    <a:pt x="438" y="410"/>
                    <a:pt x="432" y="408"/>
                  </a:cubicBezTo>
                  <a:close/>
                  <a:moveTo>
                    <a:pt x="662" y="416"/>
                  </a:moveTo>
                  <a:cubicBezTo>
                    <a:pt x="661" y="423"/>
                    <a:pt x="668" y="426"/>
                    <a:pt x="672" y="431"/>
                  </a:cubicBezTo>
                  <a:cubicBezTo>
                    <a:pt x="673" y="429"/>
                    <a:pt x="677" y="427"/>
                    <a:pt x="679" y="426"/>
                  </a:cubicBezTo>
                  <a:cubicBezTo>
                    <a:pt x="676" y="420"/>
                    <a:pt x="674" y="414"/>
                    <a:pt x="670" y="409"/>
                  </a:cubicBezTo>
                  <a:cubicBezTo>
                    <a:pt x="665" y="408"/>
                    <a:pt x="663" y="412"/>
                    <a:pt x="662" y="416"/>
                  </a:cubicBezTo>
                  <a:close/>
                  <a:moveTo>
                    <a:pt x="753" y="432"/>
                  </a:moveTo>
                  <a:cubicBezTo>
                    <a:pt x="761" y="427"/>
                    <a:pt x="769" y="421"/>
                    <a:pt x="775" y="413"/>
                  </a:cubicBezTo>
                  <a:cubicBezTo>
                    <a:pt x="765" y="407"/>
                    <a:pt x="752" y="422"/>
                    <a:pt x="753" y="432"/>
                  </a:cubicBezTo>
                  <a:close/>
                  <a:moveTo>
                    <a:pt x="358" y="414"/>
                  </a:moveTo>
                  <a:cubicBezTo>
                    <a:pt x="343" y="419"/>
                    <a:pt x="368" y="434"/>
                    <a:pt x="368" y="421"/>
                  </a:cubicBezTo>
                  <a:cubicBezTo>
                    <a:pt x="366" y="417"/>
                    <a:pt x="363" y="411"/>
                    <a:pt x="358" y="414"/>
                  </a:cubicBezTo>
                  <a:close/>
                  <a:moveTo>
                    <a:pt x="377" y="424"/>
                  </a:moveTo>
                  <a:cubicBezTo>
                    <a:pt x="388" y="433"/>
                    <a:pt x="406" y="438"/>
                    <a:pt x="411" y="453"/>
                  </a:cubicBezTo>
                  <a:cubicBezTo>
                    <a:pt x="405" y="461"/>
                    <a:pt x="388" y="463"/>
                    <a:pt x="384" y="452"/>
                  </a:cubicBezTo>
                  <a:cubicBezTo>
                    <a:pt x="379" y="445"/>
                    <a:pt x="377" y="426"/>
                    <a:pt x="365" y="435"/>
                  </a:cubicBezTo>
                  <a:cubicBezTo>
                    <a:pt x="374" y="449"/>
                    <a:pt x="383" y="463"/>
                    <a:pt x="393" y="476"/>
                  </a:cubicBezTo>
                  <a:cubicBezTo>
                    <a:pt x="395" y="472"/>
                    <a:pt x="398" y="468"/>
                    <a:pt x="400" y="465"/>
                  </a:cubicBezTo>
                  <a:cubicBezTo>
                    <a:pt x="404" y="465"/>
                    <a:pt x="408" y="465"/>
                    <a:pt x="412" y="465"/>
                  </a:cubicBezTo>
                  <a:cubicBezTo>
                    <a:pt x="414" y="458"/>
                    <a:pt x="420" y="451"/>
                    <a:pt x="426" y="446"/>
                  </a:cubicBezTo>
                  <a:cubicBezTo>
                    <a:pt x="434" y="446"/>
                    <a:pt x="443" y="447"/>
                    <a:pt x="451" y="447"/>
                  </a:cubicBezTo>
                  <a:cubicBezTo>
                    <a:pt x="453" y="438"/>
                    <a:pt x="457" y="429"/>
                    <a:pt x="463" y="420"/>
                  </a:cubicBezTo>
                  <a:cubicBezTo>
                    <a:pt x="455" y="424"/>
                    <a:pt x="447" y="428"/>
                    <a:pt x="439" y="431"/>
                  </a:cubicBezTo>
                  <a:cubicBezTo>
                    <a:pt x="429" y="440"/>
                    <a:pt x="417" y="436"/>
                    <a:pt x="405" y="434"/>
                  </a:cubicBezTo>
                  <a:cubicBezTo>
                    <a:pt x="395" y="431"/>
                    <a:pt x="389" y="420"/>
                    <a:pt x="382" y="413"/>
                  </a:cubicBezTo>
                  <a:cubicBezTo>
                    <a:pt x="376" y="409"/>
                    <a:pt x="372" y="421"/>
                    <a:pt x="377" y="424"/>
                  </a:cubicBezTo>
                  <a:close/>
                  <a:moveTo>
                    <a:pt x="498" y="414"/>
                  </a:moveTo>
                  <a:cubicBezTo>
                    <a:pt x="498" y="416"/>
                    <a:pt x="498" y="420"/>
                    <a:pt x="499" y="423"/>
                  </a:cubicBezTo>
                  <a:cubicBezTo>
                    <a:pt x="502" y="422"/>
                    <a:pt x="506" y="421"/>
                    <a:pt x="509" y="420"/>
                  </a:cubicBezTo>
                  <a:cubicBezTo>
                    <a:pt x="508" y="414"/>
                    <a:pt x="502" y="415"/>
                    <a:pt x="498" y="414"/>
                  </a:cubicBezTo>
                  <a:close/>
                  <a:moveTo>
                    <a:pt x="774" y="430"/>
                  </a:moveTo>
                  <a:cubicBezTo>
                    <a:pt x="779" y="433"/>
                    <a:pt x="785" y="437"/>
                    <a:pt x="791" y="440"/>
                  </a:cubicBezTo>
                  <a:cubicBezTo>
                    <a:pt x="790" y="430"/>
                    <a:pt x="790" y="420"/>
                    <a:pt x="791" y="411"/>
                  </a:cubicBezTo>
                  <a:cubicBezTo>
                    <a:pt x="783" y="416"/>
                    <a:pt x="778" y="423"/>
                    <a:pt x="774" y="430"/>
                  </a:cubicBezTo>
                  <a:close/>
                  <a:moveTo>
                    <a:pt x="800" y="411"/>
                  </a:moveTo>
                  <a:cubicBezTo>
                    <a:pt x="800" y="422"/>
                    <a:pt x="810" y="432"/>
                    <a:pt x="821" y="433"/>
                  </a:cubicBezTo>
                  <a:cubicBezTo>
                    <a:pt x="816" y="424"/>
                    <a:pt x="809" y="416"/>
                    <a:pt x="800" y="411"/>
                  </a:cubicBezTo>
                  <a:close/>
                  <a:moveTo>
                    <a:pt x="1043" y="422"/>
                  </a:moveTo>
                  <a:cubicBezTo>
                    <a:pt x="1052" y="422"/>
                    <a:pt x="1061" y="423"/>
                    <a:pt x="1070" y="425"/>
                  </a:cubicBezTo>
                  <a:cubicBezTo>
                    <a:pt x="1066" y="414"/>
                    <a:pt x="1046" y="406"/>
                    <a:pt x="1043" y="422"/>
                  </a:cubicBezTo>
                  <a:close/>
                  <a:moveTo>
                    <a:pt x="579" y="416"/>
                  </a:moveTo>
                  <a:cubicBezTo>
                    <a:pt x="578" y="426"/>
                    <a:pt x="576" y="436"/>
                    <a:pt x="580" y="446"/>
                  </a:cubicBezTo>
                  <a:cubicBezTo>
                    <a:pt x="583" y="444"/>
                    <a:pt x="588" y="441"/>
                    <a:pt x="591" y="440"/>
                  </a:cubicBezTo>
                  <a:cubicBezTo>
                    <a:pt x="592" y="430"/>
                    <a:pt x="586" y="422"/>
                    <a:pt x="579" y="416"/>
                  </a:cubicBezTo>
                  <a:close/>
                  <a:moveTo>
                    <a:pt x="690" y="416"/>
                  </a:moveTo>
                  <a:cubicBezTo>
                    <a:pt x="689" y="425"/>
                    <a:pt x="688" y="434"/>
                    <a:pt x="692" y="443"/>
                  </a:cubicBezTo>
                  <a:cubicBezTo>
                    <a:pt x="694" y="442"/>
                    <a:pt x="698" y="440"/>
                    <a:pt x="699" y="439"/>
                  </a:cubicBezTo>
                  <a:cubicBezTo>
                    <a:pt x="697" y="431"/>
                    <a:pt x="695" y="423"/>
                    <a:pt x="690" y="416"/>
                  </a:cubicBezTo>
                  <a:close/>
                  <a:moveTo>
                    <a:pt x="709" y="418"/>
                  </a:moveTo>
                  <a:cubicBezTo>
                    <a:pt x="707" y="425"/>
                    <a:pt x="709" y="427"/>
                    <a:pt x="716" y="424"/>
                  </a:cubicBezTo>
                  <a:cubicBezTo>
                    <a:pt x="718" y="417"/>
                    <a:pt x="716" y="415"/>
                    <a:pt x="709" y="418"/>
                  </a:cubicBezTo>
                  <a:close/>
                  <a:moveTo>
                    <a:pt x="1120" y="417"/>
                  </a:moveTo>
                  <a:cubicBezTo>
                    <a:pt x="1118" y="423"/>
                    <a:pt x="1120" y="424"/>
                    <a:pt x="1126" y="422"/>
                  </a:cubicBezTo>
                  <a:cubicBezTo>
                    <a:pt x="1127" y="416"/>
                    <a:pt x="1125" y="415"/>
                    <a:pt x="1120" y="417"/>
                  </a:cubicBezTo>
                  <a:close/>
                  <a:moveTo>
                    <a:pt x="734" y="420"/>
                  </a:moveTo>
                  <a:cubicBezTo>
                    <a:pt x="733" y="426"/>
                    <a:pt x="733" y="433"/>
                    <a:pt x="733" y="440"/>
                  </a:cubicBezTo>
                  <a:cubicBezTo>
                    <a:pt x="738" y="441"/>
                    <a:pt x="744" y="443"/>
                    <a:pt x="750" y="443"/>
                  </a:cubicBezTo>
                  <a:cubicBezTo>
                    <a:pt x="748" y="433"/>
                    <a:pt x="743" y="425"/>
                    <a:pt x="734" y="420"/>
                  </a:cubicBezTo>
                  <a:close/>
                  <a:moveTo>
                    <a:pt x="851" y="422"/>
                  </a:moveTo>
                  <a:cubicBezTo>
                    <a:pt x="848" y="426"/>
                    <a:pt x="845" y="435"/>
                    <a:pt x="852" y="437"/>
                  </a:cubicBezTo>
                  <a:cubicBezTo>
                    <a:pt x="860" y="436"/>
                    <a:pt x="860" y="418"/>
                    <a:pt x="851" y="422"/>
                  </a:cubicBezTo>
                  <a:close/>
                  <a:moveTo>
                    <a:pt x="1133" y="420"/>
                  </a:moveTo>
                  <a:cubicBezTo>
                    <a:pt x="1125" y="422"/>
                    <a:pt x="1131" y="432"/>
                    <a:pt x="1137" y="429"/>
                  </a:cubicBezTo>
                  <a:cubicBezTo>
                    <a:pt x="1145" y="428"/>
                    <a:pt x="1139" y="418"/>
                    <a:pt x="1133" y="420"/>
                  </a:cubicBezTo>
                  <a:close/>
                  <a:moveTo>
                    <a:pt x="238" y="431"/>
                  </a:moveTo>
                  <a:cubicBezTo>
                    <a:pt x="239" y="442"/>
                    <a:pt x="240" y="452"/>
                    <a:pt x="242" y="463"/>
                  </a:cubicBezTo>
                  <a:cubicBezTo>
                    <a:pt x="243" y="462"/>
                    <a:pt x="247" y="461"/>
                    <a:pt x="249" y="461"/>
                  </a:cubicBezTo>
                  <a:cubicBezTo>
                    <a:pt x="249" y="449"/>
                    <a:pt x="250" y="437"/>
                    <a:pt x="251" y="425"/>
                  </a:cubicBezTo>
                  <a:cubicBezTo>
                    <a:pt x="246" y="427"/>
                    <a:pt x="242" y="429"/>
                    <a:pt x="238" y="431"/>
                  </a:cubicBezTo>
                  <a:close/>
                  <a:moveTo>
                    <a:pt x="271" y="429"/>
                  </a:moveTo>
                  <a:cubicBezTo>
                    <a:pt x="270" y="435"/>
                    <a:pt x="272" y="437"/>
                    <a:pt x="277" y="434"/>
                  </a:cubicBezTo>
                  <a:cubicBezTo>
                    <a:pt x="279" y="429"/>
                    <a:pt x="277" y="427"/>
                    <a:pt x="271" y="429"/>
                  </a:cubicBezTo>
                  <a:close/>
                  <a:moveTo>
                    <a:pt x="325" y="429"/>
                  </a:moveTo>
                  <a:cubicBezTo>
                    <a:pt x="323" y="434"/>
                    <a:pt x="323" y="439"/>
                    <a:pt x="326" y="444"/>
                  </a:cubicBezTo>
                  <a:cubicBezTo>
                    <a:pt x="332" y="440"/>
                    <a:pt x="336" y="434"/>
                    <a:pt x="340" y="429"/>
                  </a:cubicBezTo>
                  <a:cubicBezTo>
                    <a:pt x="335" y="429"/>
                    <a:pt x="330" y="429"/>
                    <a:pt x="325" y="429"/>
                  </a:cubicBezTo>
                  <a:close/>
                  <a:moveTo>
                    <a:pt x="465" y="456"/>
                  </a:moveTo>
                  <a:cubicBezTo>
                    <a:pt x="469" y="447"/>
                    <a:pt x="473" y="438"/>
                    <a:pt x="475" y="428"/>
                  </a:cubicBezTo>
                  <a:cubicBezTo>
                    <a:pt x="463" y="431"/>
                    <a:pt x="457" y="446"/>
                    <a:pt x="465" y="456"/>
                  </a:cubicBezTo>
                  <a:close/>
                  <a:moveTo>
                    <a:pt x="483" y="428"/>
                  </a:moveTo>
                  <a:cubicBezTo>
                    <a:pt x="482" y="434"/>
                    <a:pt x="482" y="439"/>
                    <a:pt x="481" y="445"/>
                  </a:cubicBezTo>
                  <a:cubicBezTo>
                    <a:pt x="488" y="445"/>
                    <a:pt x="495" y="445"/>
                    <a:pt x="502" y="444"/>
                  </a:cubicBezTo>
                  <a:cubicBezTo>
                    <a:pt x="498" y="437"/>
                    <a:pt x="491" y="432"/>
                    <a:pt x="483" y="428"/>
                  </a:cubicBezTo>
                  <a:close/>
                  <a:moveTo>
                    <a:pt x="716" y="434"/>
                  </a:moveTo>
                  <a:cubicBezTo>
                    <a:pt x="713" y="435"/>
                    <a:pt x="710" y="436"/>
                    <a:pt x="708" y="436"/>
                  </a:cubicBezTo>
                  <a:cubicBezTo>
                    <a:pt x="705" y="441"/>
                    <a:pt x="704" y="447"/>
                    <a:pt x="700" y="451"/>
                  </a:cubicBezTo>
                  <a:cubicBezTo>
                    <a:pt x="690" y="453"/>
                    <a:pt x="684" y="444"/>
                    <a:pt x="679" y="438"/>
                  </a:cubicBezTo>
                  <a:cubicBezTo>
                    <a:pt x="678" y="439"/>
                    <a:pt x="671" y="438"/>
                    <a:pt x="674" y="441"/>
                  </a:cubicBezTo>
                  <a:cubicBezTo>
                    <a:pt x="681" y="450"/>
                    <a:pt x="695" y="458"/>
                    <a:pt x="690" y="471"/>
                  </a:cubicBezTo>
                  <a:cubicBezTo>
                    <a:pt x="685" y="482"/>
                    <a:pt x="671" y="478"/>
                    <a:pt x="661" y="478"/>
                  </a:cubicBezTo>
                  <a:cubicBezTo>
                    <a:pt x="667" y="488"/>
                    <a:pt x="674" y="499"/>
                    <a:pt x="675" y="512"/>
                  </a:cubicBezTo>
                  <a:cubicBezTo>
                    <a:pt x="676" y="523"/>
                    <a:pt x="662" y="522"/>
                    <a:pt x="655" y="522"/>
                  </a:cubicBezTo>
                  <a:cubicBezTo>
                    <a:pt x="650" y="531"/>
                    <a:pt x="641" y="532"/>
                    <a:pt x="632" y="531"/>
                  </a:cubicBezTo>
                  <a:cubicBezTo>
                    <a:pt x="636" y="541"/>
                    <a:pt x="637" y="553"/>
                    <a:pt x="629" y="562"/>
                  </a:cubicBezTo>
                  <a:cubicBezTo>
                    <a:pt x="621" y="568"/>
                    <a:pt x="612" y="563"/>
                    <a:pt x="603" y="562"/>
                  </a:cubicBezTo>
                  <a:cubicBezTo>
                    <a:pt x="601" y="568"/>
                    <a:pt x="599" y="575"/>
                    <a:pt x="596" y="581"/>
                  </a:cubicBezTo>
                  <a:cubicBezTo>
                    <a:pt x="589" y="582"/>
                    <a:pt x="581" y="583"/>
                    <a:pt x="573" y="584"/>
                  </a:cubicBezTo>
                  <a:cubicBezTo>
                    <a:pt x="573" y="585"/>
                    <a:pt x="572" y="588"/>
                    <a:pt x="572" y="590"/>
                  </a:cubicBezTo>
                  <a:cubicBezTo>
                    <a:pt x="579" y="590"/>
                    <a:pt x="584" y="595"/>
                    <a:pt x="588" y="600"/>
                  </a:cubicBezTo>
                  <a:cubicBezTo>
                    <a:pt x="596" y="592"/>
                    <a:pt x="600" y="580"/>
                    <a:pt x="611" y="576"/>
                  </a:cubicBezTo>
                  <a:cubicBezTo>
                    <a:pt x="627" y="586"/>
                    <a:pt x="619" y="606"/>
                    <a:pt x="615" y="620"/>
                  </a:cubicBezTo>
                  <a:cubicBezTo>
                    <a:pt x="610" y="636"/>
                    <a:pt x="591" y="638"/>
                    <a:pt x="579" y="648"/>
                  </a:cubicBezTo>
                  <a:cubicBezTo>
                    <a:pt x="572" y="653"/>
                    <a:pt x="563" y="649"/>
                    <a:pt x="556" y="647"/>
                  </a:cubicBezTo>
                  <a:cubicBezTo>
                    <a:pt x="543" y="651"/>
                    <a:pt x="528" y="649"/>
                    <a:pt x="515" y="648"/>
                  </a:cubicBezTo>
                  <a:cubicBezTo>
                    <a:pt x="529" y="654"/>
                    <a:pt x="543" y="662"/>
                    <a:pt x="549" y="677"/>
                  </a:cubicBezTo>
                  <a:cubicBezTo>
                    <a:pt x="555" y="674"/>
                    <a:pt x="560" y="670"/>
                    <a:pt x="565" y="667"/>
                  </a:cubicBezTo>
                  <a:cubicBezTo>
                    <a:pt x="567" y="666"/>
                    <a:pt x="572" y="666"/>
                    <a:pt x="574" y="665"/>
                  </a:cubicBezTo>
                  <a:cubicBezTo>
                    <a:pt x="591" y="656"/>
                    <a:pt x="614" y="667"/>
                    <a:pt x="624" y="683"/>
                  </a:cubicBezTo>
                  <a:cubicBezTo>
                    <a:pt x="627" y="678"/>
                    <a:pt x="630" y="672"/>
                    <a:pt x="635" y="668"/>
                  </a:cubicBezTo>
                  <a:cubicBezTo>
                    <a:pt x="642" y="671"/>
                    <a:pt x="649" y="679"/>
                    <a:pt x="657" y="678"/>
                  </a:cubicBezTo>
                  <a:cubicBezTo>
                    <a:pt x="660" y="668"/>
                    <a:pt x="656" y="658"/>
                    <a:pt x="658" y="648"/>
                  </a:cubicBezTo>
                  <a:cubicBezTo>
                    <a:pt x="663" y="630"/>
                    <a:pt x="663" y="611"/>
                    <a:pt x="662" y="592"/>
                  </a:cubicBezTo>
                  <a:cubicBezTo>
                    <a:pt x="666" y="578"/>
                    <a:pt x="679" y="591"/>
                    <a:pt x="685" y="596"/>
                  </a:cubicBezTo>
                  <a:cubicBezTo>
                    <a:pt x="691" y="589"/>
                    <a:pt x="694" y="580"/>
                    <a:pt x="694" y="570"/>
                  </a:cubicBezTo>
                  <a:cubicBezTo>
                    <a:pt x="686" y="574"/>
                    <a:pt x="677" y="583"/>
                    <a:pt x="667" y="577"/>
                  </a:cubicBezTo>
                  <a:cubicBezTo>
                    <a:pt x="655" y="573"/>
                    <a:pt x="653" y="559"/>
                    <a:pt x="652" y="548"/>
                  </a:cubicBezTo>
                  <a:cubicBezTo>
                    <a:pt x="655" y="546"/>
                    <a:pt x="658" y="545"/>
                    <a:pt x="661" y="543"/>
                  </a:cubicBezTo>
                  <a:cubicBezTo>
                    <a:pt x="661" y="527"/>
                    <a:pt x="681" y="523"/>
                    <a:pt x="693" y="529"/>
                  </a:cubicBezTo>
                  <a:cubicBezTo>
                    <a:pt x="696" y="526"/>
                    <a:pt x="699" y="523"/>
                    <a:pt x="703" y="520"/>
                  </a:cubicBezTo>
                  <a:cubicBezTo>
                    <a:pt x="696" y="514"/>
                    <a:pt x="681" y="508"/>
                    <a:pt x="686" y="496"/>
                  </a:cubicBezTo>
                  <a:cubicBezTo>
                    <a:pt x="688" y="480"/>
                    <a:pt x="706" y="478"/>
                    <a:pt x="716" y="469"/>
                  </a:cubicBezTo>
                  <a:cubicBezTo>
                    <a:pt x="722" y="474"/>
                    <a:pt x="728" y="479"/>
                    <a:pt x="733" y="484"/>
                  </a:cubicBezTo>
                  <a:cubicBezTo>
                    <a:pt x="739" y="483"/>
                    <a:pt x="743" y="479"/>
                    <a:pt x="746" y="473"/>
                  </a:cubicBezTo>
                  <a:cubicBezTo>
                    <a:pt x="743" y="467"/>
                    <a:pt x="742" y="460"/>
                    <a:pt x="742" y="452"/>
                  </a:cubicBezTo>
                  <a:cubicBezTo>
                    <a:pt x="735" y="450"/>
                    <a:pt x="728" y="446"/>
                    <a:pt x="723" y="441"/>
                  </a:cubicBezTo>
                  <a:cubicBezTo>
                    <a:pt x="723" y="438"/>
                    <a:pt x="723" y="431"/>
                    <a:pt x="723" y="428"/>
                  </a:cubicBezTo>
                  <a:cubicBezTo>
                    <a:pt x="721" y="430"/>
                    <a:pt x="718" y="433"/>
                    <a:pt x="716" y="434"/>
                  </a:cubicBezTo>
                  <a:close/>
                  <a:moveTo>
                    <a:pt x="1008" y="428"/>
                  </a:moveTo>
                  <a:cubicBezTo>
                    <a:pt x="1004" y="433"/>
                    <a:pt x="1012" y="444"/>
                    <a:pt x="1018" y="440"/>
                  </a:cubicBezTo>
                  <a:cubicBezTo>
                    <a:pt x="1021" y="434"/>
                    <a:pt x="1014" y="425"/>
                    <a:pt x="1008" y="428"/>
                  </a:cubicBezTo>
                  <a:close/>
                  <a:moveTo>
                    <a:pt x="1053" y="428"/>
                  </a:moveTo>
                  <a:cubicBezTo>
                    <a:pt x="1049" y="433"/>
                    <a:pt x="1059" y="441"/>
                    <a:pt x="1063" y="435"/>
                  </a:cubicBezTo>
                  <a:cubicBezTo>
                    <a:pt x="1067" y="429"/>
                    <a:pt x="1057" y="423"/>
                    <a:pt x="1053" y="428"/>
                  </a:cubicBezTo>
                  <a:close/>
                  <a:moveTo>
                    <a:pt x="315" y="457"/>
                  </a:moveTo>
                  <a:cubicBezTo>
                    <a:pt x="315" y="449"/>
                    <a:pt x="315" y="440"/>
                    <a:pt x="312" y="432"/>
                  </a:cubicBezTo>
                  <a:cubicBezTo>
                    <a:pt x="299" y="433"/>
                    <a:pt x="306" y="454"/>
                    <a:pt x="315" y="457"/>
                  </a:cubicBezTo>
                  <a:close/>
                  <a:moveTo>
                    <a:pt x="504" y="433"/>
                  </a:moveTo>
                  <a:cubicBezTo>
                    <a:pt x="507" y="438"/>
                    <a:pt x="510" y="443"/>
                    <a:pt x="513" y="449"/>
                  </a:cubicBezTo>
                  <a:cubicBezTo>
                    <a:pt x="516" y="444"/>
                    <a:pt x="518" y="440"/>
                    <a:pt x="521" y="436"/>
                  </a:cubicBezTo>
                  <a:cubicBezTo>
                    <a:pt x="515" y="435"/>
                    <a:pt x="510" y="434"/>
                    <a:pt x="504" y="433"/>
                  </a:cubicBezTo>
                  <a:close/>
                  <a:moveTo>
                    <a:pt x="1089" y="432"/>
                  </a:moveTo>
                  <a:cubicBezTo>
                    <a:pt x="1085" y="438"/>
                    <a:pt x="1094" y="443"/>
                    <a:pt x="1098" y="438"/>
                  </a:cubicBezTo>
                  <a:cubicBezTo>
                    <a:pt x="1102" y="433"/>
                    <a:pt x="1093" y="427"/>
                    <a:pt x="1089" y="432"/>
                  </a:cubicBezTo>
                  <a:close/>
                  <a:moveTo>
                    <a:pt x="1124" y="439"/>
                  </a:moveTo>
                  <a:cubicBezTo>
                    <a:pt x="1128" y="442"/>
                    <a:pt x="1134" y="445"/>
                    <a:pt x="1139" y="448"/>
                  </a:cubicBezTo>
                  <a:cubicBezTo>
                    <a:pt x="1139" y="443"/>
                    <a:pt x="1139" y="438"/>
                    <a:pt x="1137" y="433"/>
                  </a:cubicBezTo>
                  <a:cubicBezTo>
                    <a:pt x="1132" y="435"/>
                    <a:pt x="1125" y="432"/>
                    <a:pt x="1124" y="439"/>
                  </a:cubicBezTo>
                  <a:close/>
                  <a:moveTo>
                    <a:pt x="350" y="440"/>
                  </a:moveTo>
                  <a:cubicBezTo>
                    <a:pt x="346" y="446"/>
                    <a:pt x="356" y="452"/>
                    <a:pt x="360" y="447"/>
                  </a:cubicBezTo>
                  <a:cubicBezTo>
                    <a:pt x="365" y="441"/>
                    <a:pt x="354" y="435"/>
                    <a:pt x="350" y="440"/>
                  </a:cubicBezTo>
                  <a:close/>
                  <a:moveTo>
                    <a:pt x="525" y="453"/>
                  </a:moveTo>
                  <a:cubicBezTo>
                    <a:pt x="530" y="450"/>
                    <a:pt x="536" y="446"/>
                    <a:pt x="541" y="441"/>
                  </a:cubicBezTo>
                  <a:cubicBezTo>
                    <a:pt x="532" y="440"/>
                    <a:pt x="524" y="443"/>
                    <a:pt x="525" y="453"/>
                  </a:cubicBezTo>
                  <a:close/>
                  <a:moveTo>
                    <a:pt x="772" y="439"/>
                  </a:moveTo>
                  <a:cubicBezTo>
                    <a:pt x="774" y="446"/>
                    <a:pt x="776" y="453"/>
                    <a:pt x="778" y="460"/>
                  </a:cubicBezTo>
                  <a:cubicBezTo>
                    <a:pt x="776" y="464"/>
                    <a:pt x="768" y="468"/>
                    <a:pt x="771" y="473"/>
                  </a:cubicBezTo>
                  <a:cubicBezTo>
                    <a:pt x="777" y="480"/>
                    <a:pt x="772" y="486"/>
                    <a:pt x="766" y="491"/>
                  </a:cubicBezTo>
                  <a:cubicBezTo>
                    <a:pt x="766" y="497"/>
                    <a:pt x="769" y="506"/>
                    <a:pt x="760" y="507"/>
                  </a:cubicBezTo>
                  <a:cubicBezTo>
                    <a:pt x="757" y="500"/>
                    <a:pt x="755" y="492"/>
                    <a:pt x="750" y="486"/>
                  </a:cubicBezTo>
                  <a:cubicBezTo>
                    <a:pt x="747" y="495"/>
                    <a:pt x="742" y="507"/>
                    <a:pt x="751" y="515"/>
                  </a:cubicBezTo>
                  <a:cubicBezTo>
                    <a:pt x="756" y="515"/>
                    <a:pt x="761" y="514"/>
                    <a:pt x="766" y="513"/>
                  </a:cubicBezTo>
                  <a:cubicBezTo>
                    <a:pt x="771" y="507"/>
                    <a:pt x="778" y="501"/>
                    <a:pt x="777" y="492"/>
                  </a:cubicBezTo>
                  <a:cubicBezTo>
                    <a:pt x="777" y="483"/>
                    <a:pt x="783" y="476"/>
                    <a:pt x="788" y="469"/>
                  </a:cubicBezTo>
                  <a:cubicBezTo>
                    <a:pt x="784" y="463"/>
                    <a:pt x="782" y="457"/>
                    <a:pt x="780" y="450"/>
                  </a:cubicBezTo>
                  <a:cubicBezTo>
                    <a:pt x="785" y="453"/>
                    <a:pt x="790" y="456"/>
                    <a:pt x="794" y="458"/>
                  </a:cubicBezTo>
                  <a:cubicBezTo>
                    <a:pt x="794" y="457"/>
                    <a:pt x="794" y="453"/>
                    <a:pt x="793" y="451"/>
                  </a:cubicBezTo>
                  <a:cubicBezTo>
                    <a:pt x="786" y="447"/>
                    <a:pt x="779" y="443"/>
                    <a:pt x="772" y="439"/>
                  </a:cubicBezTo>
                  <a:close/>
                  <a:moveTo>
                    <a:pt x="900" y="443"/>
                  </a:moveTo>
                  <a:cubicBezTo>
                    <a:pt x="906" y="456"/>
                    <a:pt x="921" y="452"/>
                    <a:pt x="928" y="443"/>
                  </a:cubicBezTo>
                  <a:cubicBezTo>
                    <a:pt x="919" y="441"/>
                    <a:pt x="908" y="436"/>
                    <a:pt x="900" y="443"/>
                  </a:cubicBezTo>
                  <a:close/>
                  <a:moveTo>
                    <a:pt x="957" y="464"/>
                  </a:moveTo>
                  <a:cubicBezTo>
                    <a:pt x="970" y="464"/>
                    <a:pt x="971" y="449"/>
                    <a:pt x="974" y="440"/>
                  </a:cubicBezTo>
                  <a:cubicBezTo>
                    <a:pt x="962" y="441"/>
                    <a:pt x="961" y="455"/>
                    <a:pt x="957" y="464"/>
                  </a:cubicBezTo>
                  <a:close/>
                  <a:moveTo>
                    <a:pt x="390" y="444"/>
                  </a:moveTo>
                  <a:cubicBezTo>
                    <a:pt x="387" y="448"/>
                    <a:pt x="394" y="455"/>
                    <a:pt x="398" y="451"/>
                  </a:cubicBezTo>
                  <a:cubicBezTo>
                    <a:pt x="401" y="447"/>
                    <a:pt x="394" y="440"/>
                    <a:pt x="390" y="444"/>
                  </a:cubicBezTo>
                  <a:close/>
                  <a:moveTo>
                    <a:pt x="657" y="445"/>
                  </a:moveTo>
                  <a:cubicBezTo>
                    <a:pt x="659" y="451"/>
                    <a:pt x="660" y="458"/>
                    <a:pt x="664" y="464"/>
                  </a:cubicBezTo>
                  <a:cubicBezTo>
                    <a:pt x="669" y="469"/>
                    <a:pt x="680" y="474"/>
                    <a:pt x="682" y="464"/>
                  </a:cubicBezTo>
                  <a:cubicBezTo>
                    <a:pt x="676" y="455"/>
                    <a:pt x="667" y="450"/>
                    <a:pt x="657" y="445"/>
                  </a:cubicBezTo>
                  <a:close/>
                  <a:moveTo>
                    <a:pt x="938" y="454"/>
                  </a:moveTo>
                  <a:cubicBezTo>
                    <a:pt x="947" y="459"/>
                    <a:pt x="951" y="452"/>
                    <a:pt x="953" y="444"/>
                  </a:cubicBezTo>
                  <a:cubicBezTo>
                    <a:pt x="948" y="446"/>
                    <a:pt x="931" y="444"/>
                    <a:pt x="938" y="454"/>
                  </a:cubicBezTo>
                  <a:close/>
                  <a:moveTo>
                    <a:pt x="1065" y="458"/>
                  </a:moveTo>
                  <a:cubicBezTo>
                    <a:pt x="1070" y="458"/>
                    <a:pt x="1076" y="458"/>
                    <a:pt x="1081" y="458"/>
                  </a:cubicBezTo>
                  <a:cubicBezTo>
                    <a:pt x="1086" y="453"/>
                    <a:pt x="1081" y="447"/>
                    <a:pt x="1078" y="442"/>
                  </a:cubicBezTo>
                  <a:cubicBezTo>
                    <a:pt x="1075" y="448"/>
                    <a:pt x="1069" y="452"/>
                    <a:pt x="1065" y="458"/>
                  </a:cubicBezTo>
                  <a:close/>
                  <a:moveTo>
                    <a:pt x="1088" y="445"/>
                  </a:moveTo>
                  <a:cubicBezTo>
                    <a:pt x="1091" y="451"/>
                    <a:pt x="1095" y="455"/>
                    <a:pt x="1101" y="458"/>
                  </a:cubicBezTo>
                  <a:cubicBezTo>
                    <a:pt x="1102" y="448"/>
                    <a:pt x="1096" y="444"/>
                    <a:pt x="1088" y="445"/>
                  </a:cubicBezTo>
                  <a:close/>
                  <a:moveTo>
                    <a:pt x="317" y="465"/>
                  </a:moveTo>
                  <a:cubicBezTo>
                    <a:pt x="314" y="471"/>
                    <a:pt x="323" y="473"/>
                    <a:pt x="327" y="476"/>
                  </a:cubicBezTo>
                  <a:cubicBezTo>
                    <a:pt x="326" y="471"/>
                    <a:pt x="325" y="466"/>
                    <a:pt x="324" y="462"/>
                  </a:cubicBezTo>
                  <a:cubicBezTo>
                    <a:pt x="330" y="459"/>
                    <a:pt x="337" y="455"/>
                    <a:pt x="336" y="447"/>
                  </a:cubicBezTo>
                  <a:cubicBezTo>
                    <a:pt x="328" y="451"/>
                    <a:pt x="320" y="456"/>
                    <a:pt x="317" y="465"/>
                  </a:cubicBezTo>
                  <a:close/>
                  <a:moveTo>
                    <a:pt x="1116" y="465"/>
                  </a:moveTo>
                  <a:cubicBezTo>
                    <a:pt x="1123" y="462"/>
                    <a:pt x="1128" y="455"/>
                    <a:pt x="1132" y="448"/>
                  </a:cubicBezTo>
                  <a:cubicBezTo>
                    <a:pt x="1123" y="449"/>
                    <a:pt x="1115" y="456"/>
                    <a:pt x="1116" y="465"/>
                  </a:cubicBezTo>
                  <a:close/>
                  <a:moveTo>
                    <a:pt x="864" y="463"/>
                  </a:moveTo>
                  <a:cubicBezTo>
                    <a:pt x="873" y="463"/>
                    <a:pt x="882" y="461"/>
                    <a:pt x="890" y="457"/>
                  </a:cubicBezTo>
                  <a:cubicBezTo>
                    <a:pt x="889" y="454"/>
                    <a:pt x="887" y="452"/>
                    <a:pt x="886" y="450"/>
                  </a:cubicBezTo>
                  <a:cubicBezTo>
                    <a:pt x="878" y="453"/>
                    <a:pt x="868" y="454"/>
                    <a:pt x="864" y="463"/>
                  </a:cubicBezTo>
                  <a:close/>
                  <a:moveTo>
                    <a:pt x="300" y="457"/>
                  </a:moveTo>
                  <a:cubicBezTo>
                    <a:pt x="291" y="462"/>
                    <a:pt x="310" y="473"/>
                    <a:pt x="312" y="464"/>
                  </a:cubicBezTo>
                  <a:cubicBezTo>
                    <a:pt x="311" y="459"/>
                    <a:pt x="305" y="456"/>
                    <a:pt x="300" y="457"/>
                  </a:cubicBezTo>
                  <a:close/>
                  <a:moveTo>
                    <a:pt x="443" y="454"/>
                  </a:moveTo>
                  <a:cubicBezTo>
                    <a:pt x="445" y="460"/>
                    <a:pt x="446" y="466"/>
                    <a:pt x="449" y="470"/>
                  </a:cubicBezTo>
                  <a:cubicBezTo>
                    <a:pt x="455" y="473"/>
                    <a:pt x="462" y="470"/>
                    <a:pt x="468" y="469"/>
                  </a:cubicBezTo>
                  <a:cubicBezTo>
                    <a:pt x="462" y="461"/>
                    <a:pt x="453" y="456"/>
                    <a:pt x="443" y="454"/>
                  </a:cubicBezTo>
                  <a:close/>
                  <a:moveTo>
                    <a:pt x="548" y="458"/>
                  </a:moveTo>
                  <a:cubicBezTo>
                    <a:pt x="548" y="458"/>
                    <a:pt x="548" y="458"/>
                    <a:pt x="548" y="458"/>
                  </a:cubicBezTo>
                  <a:moveTo>
                    <a:pt x="900" y="456"/>
                  </a:moveTo>
                  <a:cubicBezTo>
                    <a:pt x="896" y="465"/>
                    <a:pt x="891" y="473"/>
                    <a:pt x="886" y="481"/>
                  </a:cubicBezTo>
                  <a:cubicBezTo>
                    <a:pt x="892" y="481"/>
                    <a:pt x="899" y="481"/>
                    <a:pt x="906" y="481"/>
                  </a:cubicBezTo>
                  <a:cubicBezTo>
                    <a:pt x="905" y="473"/>
                    <a:pt x="903" y="464"/>
                    <a:pt x="900" y="456"/>
                  </a:cubicBezTo>
                  <a:close/>
                  <a:moveTo>
                    <a:pt x="424" y="473"/>
                  </a:moveTo>
                  <a:cubicBezTo>
                    <a:pt x="426" y="471"/>
                    <a:pt x="428" y="467"/>
                    <a:pt x="429" y="465"/>
                  </a:cubicBezTo>
                  <a:cubicBezTo>
                    <a:pt x="424" y="453"/>
                    <a:pt x="412" y="472"/>
                    <a:pt x="424" y="473"/>
                  </a:cubicBezTo>
                  <a:close/>
                  <a:moveTo>
                    <a:pt x="913" y="463"/>
                  </a:moveTo>
                  <a:cubicBezTo>
                    <a:pt x="913" y="473"/>
                    <a:pt x="916" y="481"/>
                    <a:pt x="919" y="490"/>
                  </a:cubicBezTo>
                  <a:cubicBezTo>
                    <a:pt x="921" y="490"/>
                    <a:pt x="924" y="489"/>
                    <a:pt x="926" y="489"/>
                  </a:cubicBezTo>
                  <a:cubicBezTo>
                    <a:pt x="926" y="478"/>
                    <a:pt x="921" y="469"/>
                    <a:pt x="913" y="463"/>
                  </a:cubicBezTo>
                  <a:close/>
                  <a:moveTo>
                    <a:pt x="1096" y="465"/>
                  </a:moveTo>
                  <a:cubicBezTo>
                    <a:pt x="1098" y="468"/>
                    <a:pt x="1101" y="475"/>
                    <a:pt x="1103" y="478"/>
                  </a:cubicBezTo>
                  <a:cubicBezTo>
                    <a:pt x="1108" y="483"/>
                    <a:pt x="1114" y="474"/>
                    <a:pt x="1109" y="470"/>
                  </a:cubicBezTo>
                  <a:cubicBezTo>
                    <a:pt x="1107" y="465"/>
                    <a:pt x="1101" y="466"/>
                    <a:pt x="1096" y="465"/>
                  </a:cubicBezTo>
                  <a:close/>
                  <a:moveTo>
                    <a:pt x="1129" y="464"/>
                  </a:moveTo>
                  <a:cubicBezTo>
                    <a:pt x="1124" y="468"/>
                    <a:pt x="1118" y="471"/>
                    <a:pt x="1117" y="477"/>
                  </a:cubicBezTo>
                  <a:cubicBezTo>
                    <a:pt x="1124" y="476"/>
                    <a:pt x="1131" y="476"/>
                    <a:pt x="1138" y="475"/>
                  </a:cubicBezTo>
                  <a:cubicBezTo>
                    <a:pt x="1135" y="471"/>
                    <a:pt x="1132" y="467"/>
                    <a:pt x="1129" y="464"/>
                  </a:cubicBezTo>
                  <a:close/>
                  <a:moveTo>
                    <a:pt x="426" y="488"/>
                  </a:moveTo>
                  <a:cubicBezTo>
                    <a:pt x="433" y="489"/>
                    <a:pt x="440" y="490"/>
                    <a:pt x="446" y="494"/>
                  </a:cubicBezTo>
                  <a:cubicBezTo>
                    <a:pt x="447" y="507"/>
                    <a:pt x="453" y="521"/>
                    <a:pt x="443" y="532"/>
                  </a:cubicBezTo>
                  <a:cubicBezTo>
                    <a:pt x="438" y="538"/>
                    <a:pt x="433" y="545"/>
                    <a:pt x="426" y="550"/>
                  </a:cubicBezTo>
                  <a:cubicBezTo>
                    <a:pt x="412" y="554"/>
                    <a:pt x="397" y="559"/>
                    <a:pt x="383" y="564"/>
                  </a:cubicBezTo>
                  <a:cubicBezTo>
                    <a:pt x="395" y="565"/>
                    <a:pt x="408" y="567"/>
                    <a:pt x="417" y="575"/>
                  </a:cubicBezTo>
                  <a:cubicBezTo>
                    <a:pt x="424" y="568"/>
                    <a:pt x="430" y="560"/>
                    <a:pt x="439" y="555"/>
                  </a:cubicBezTo>
                  <a:cubicBezTo>
                    <a:pt x="449" y="551"/>
                    <a:pt x="460" y="554"/>
                    <a:pt x="469" y="557"/>
                  </a:cubicBezTo>
                  <a:cubicBezTo>
                    <a:pt x="471" y="554"/>
                    <a:pt x="474" y="550"/>
                    <a:pt x="476" y="547"/>
                  </a:cubicBezTo>
                  <a:cubicBezTo>
                    <a:pt x="482" y="548"/>
                    <a:pt x="488" y="549"/>
                    <a:pt x="495" y="550"/>
                  </a:cubicBezTo>
                  <a:cubicBezTo>
                    <a:pt x="485" y="529"/>
                    <a:pt x="488" y="503"/>
                    <a:pt x="470" y="486"/>
                  </a:cubicBezTo>
                  <a:cubicBezTo>
                    <a:pt x="466" y="477"/>
                    <a:pt x="455" y="482"/>
                    <a:pt x="447" y="481"/>
                  </a:cubicBezTo>
                  <a:cubicBezTo>
                    <a:pt x="444" y="477"/>
                    <a:pt x="441" y="473"/>
                    <a:pt x="438" y="469"/>
                  </a:cubicBezTo>
                  <a:cubicBezTo>
                    <a:pt x="434" y="475"/>
                    <a:pt x="430" y="481"/>
                    <a:pt x="426" y="488"/>
                  </a:cubicBezTo>
                  <a:close/>
                  <a:moveTo>
                    <a:pt x="1009" y="499"/>
                  </a:moveTo>
                  <a:cubicBezTo>
                    <a:pt x="1012" y="501"/>
                    <a:pt x="1015" y="502"/>
                    <a:pt x="1019" y="503"/>
                  </a:cubicBezTo>
                  <a:cubicBezTo>
                    <a:pt x="1027" y="493"/>
                    <a:pt x="1037" y="482"/>
                    <a:pt x="1034" y="468"/>
                  </a:cubicBezTo>
                  <a:cubicBezTo>
                    <a:pt x="1024" y="477"/>
                    <a:pt x="1018" y="489"/>
                    <a:pt x="1009" y="499"/>
                  </a:cubicBezTo>
                  <a:close/>
                  <a:moveTo>
                    <a:pt x="1073" y="469"/>
                  </a:moveTo>
                  <a:cubicBezTo>
                    <a:pt x="1072" y="470"/>
                    <a:pt x="1070" y="472"/>
                    <a:pt x="1068" y="474"/>
                  </a:cubicBezTo>
                  <a:cubicBezTo>
                    <a:pt x="1071" y="488"/>
                    <a:pt x="1088" y="466"/>
                    <a:pt x="1073" y="469"/>
                  </a:cubicBezTo>
                  <a:close/>
                  <a:moveTo>
                    <a:pt x="304" y="489"/>
                  </a:moveTo>
                  <a:cubicBezTo>
                    <a:pt x="310" y="489"/>
                    <a:pt x="315" y="478"/>
                    <a:pt x="308" y="475"/>
                  </a:cubicBezTo>
                  <a:cubicBezTo>
                    <a:pt x="301" y="474"/>
                    <a:pt x="297" y="486"/>
                    <a:pt x="304" y="489"/>
                  </a:cubicBezTo>
                  <a:close/>
                  <a:moveTo>
                    <a:pt x="345" y="476"/>
                  </a:moveTo>
                  <a:cubicBezTo>
                    <a:pt x="347" y="482"/>
                    <a:pt x="349" y="487"/>
                    <a:pt x="352" y="492"/>
                  </a:cubicBezTo>
                  <a:cubicBezTo>
                    <a:pt x="358" y="492"/>
                    <a:pt x="360" y="490"/>
                    <a:pt x="359" y="484"/>
                  </a:cubicBezTo>
                  <a:cubicBezTo>
                    <a:pt x="358" y="477"/>
                    <a:pt x="350" y="478"/>
                    <a:pt x="345" y="476"/>
                  </a:cubicBezTo>
                  <a:close/>
                  <a:moveTo>
                    <a:pt x="381" y="479"/>
                  </a:moveTo>
                  <a:cubicBezTo>
                    <a:pt x="377" y="481"/>
                    <a:pt x="378" y="485"/>
                    <a:pt x="379" y="489"/>
                  </a:cubicBezTo>
                  <a:cubicBezTo>
                    <a:pt x="381" y="498"/>
                    <a:pt x="397" y="498"/>
                    <a:pt x="397" y="488"/>
                  </a:cubicBezTo>
                  <a:cubicBezTo>
                    <a:pt x="393" y="483"/>
                    <a:pt x="387" y="480"/>
                    <a:pt x="381" y="479"/>
                  </a:cubicBezTo>
                  <a:close/>
                  <a:moveTo>
                    <a:pt x="560" y="504"/>
                  </a:moveTo>
                  <a:cubicBezTo>
                    <a:pt x="560" y="510"/>
                    <a:pt x="568" y="511"/>
                    <a:pt x="572" y="515"/>
                  </a:cubicBezTo>
                  <a:cubicBezTo>
                    <a:pt x="569" y="505"/>
                    <a:pt x="566" y="491"/>
                    <a:pt x="581" y="489"/>
                  </a:cubicBezTo>
                  <a:cubicBezTo>
                    <a:pt x="577" y="485"/>
                    <a:pt x="573" y="480"/>
                    <a:pt x="570" y="476"/>
                  </a:cubicBezTo>
                  <a:cubicBezTo>
                    <a:pt x="566" y="485"/>
                    <a:pt x="561" y="494"/>
                    <a:pt x="560" y="504"/>
                  </a:cubicBezTo>
                  <a:close/>
                  <a:moveTo>
                    <a:pt x="317" y="480"/>
                  </a:moveTo>
                  <a:cubicBezTo>
                    <a:pt x="317" y="486"/>
                    <a:pt x="318" y="496"/>
                    <a:pt x="327" y="494"/>
                  </a:cubicBezTo>
                  <a:cubicBezTo>
                    <a:pt x="329" y="487"/>
                    <a:pt x="322" y="483"/>
                    <a:pt x="317" y="480"/>
                  </a:cubicBezTo>
                  <a:close/>
                  <a:moveTo>
                    <a:pt x="786" y="490"/>
                  </a:moveTo>
                  <a:cubicBezTo>
                    <a:pt x="787" y="496"/>
                    <a:pt x="794" y="492"/>
                    <a:pt x="798" y="492"/>
                  </a:cubicBezTo>
                  <a:cubicBezTo>
                    <a:pt x="798" y="489"/>
                    <a:pt x="798" y="482"/>
                    <a:pt x="799" y="479"/>
                  </a:cubicBezTo>
                  <a:cubicBezTo>
                    <a:pt x="793" y="480"/>
                    <a:pt x="788" y="484"/>
                    <a:pt x="786" y="490"/>
                  </a:cubicBezTo>
                  <a:close/>
                  <a:moveTo>
                    <a:pt x="719" y="485"/>
                  </a:moveTo>
                  <a:cubicBezTo>
                    <a:pt x="710" y="492"/>
                    <a:pt x="721" y="499"/>
                    <a:pt x="728" y="500"/>
                  </a:cubicBezTo>
                  <a:cubicBezTo>
                    <a:pt x="726" y="494"/>
                    <a:pt x="723" y="489"/>
                    <a:pt x="719" y="485"/>
                  </a:cubicBezTo>
                  <a:close/>
                  <a:moveTo>
                    <a:pt x="1120" y="485"/>
                  </a:moveTo>
                  <a:cubicBezTo>
                    <a:pt x="1119" y="490"/>
                    <a:pt x="1126" y="497"/>
                    <a:pt x="1131" y="496"/>
                  </a:cubicBezTo>
                  <a:cubicBezTo>
                    <a:pt x="1133" y="490"/>
                    <a:pt x="1125" y="483"/>
                    <a:pt x="1120" y="485"/>
                  </a:cubicBezTo>
                  <a:close/>
                  <a:moveTo>
                    <a:pt x="255" y="488"/>
                  </a:moveTo>
                  <a:cubicBezTo>
                    <a:pt x="254" y="504"/>
                    <a:pt x="271" y="509"/>
                    <a:pt x="283" y="504"/>
                  </a:cubicBezTo>
                  <a:cubicBezTo>
                    <a:pt x="277" y="493"/>
                    <a:pt x="266" y="490"/>
                    <a:pt x="255" y="488"/>
                  </a:cubicBezTo>
                  <a:close/>
                  <a:moveTo>
                    <a:pt x="650" y="488"/>
                  </a:moveTo>
                  <a:cubicBezTo>
                    <a:pt x="653" y="498"/>
                    <a:pt x="653" y="513"/>
                    <a:pt x="667" y="511"/>
                  </a:cubicBezTo>
                  <a:cubicBezTo>
                    <a:pt x="662" y="504"/>
                    <a:pt x="661" y="489"/>
                    <a:pt x="650" y="488"/>
                  </a:cubicBezTo>
                  <a:close/>
                  <a:moveTo>
                    <a:pt x="693" y="500"/>
                  </a:moveTo>
                  <a:cubicBezTo>
                    <a:pt x="700" y="506"/>
                    <a:pt x="707" y="511"/>
                    <a:pt x="716" y="511"/>
                  </a:cubicBezTo>
                  <a:cubicBezTo>
                    <a:pt x="713" y="507"/>
                    <a:pt x="710" y="503"/>
                    <a:pt x="707" y="499"/>
                  </a:cubicBezTo>
                  <a:cubicBezTo>
                    <a:pt x="707" y="496"/>
                    <a:pt x="705" y="490"/>
                    <a:pt x="705" y="487"/>
                  </a:cubicBezTo>
                  <a:cubicBezTo>
                    <a:pt x="700" y="491"/>
                    <a:pt x="697" y="496"/>
                    <a:pt x="693" y="500"/>
                  </a:cubicBezTo>
                  <a:close/>
                  <a:moveTo>
                    <a:pt x="921" y="506"/>
                  </a:moveTo>
                  <a:cubicBezTo>
                    <a:pt x="925" y="507"/>
                    <a:pt x="930" y="507"/>
                    <a:pt x="935" y="507"/>
                  </a:cubicBezTo>
                  <a:cubicBezTo>
                    <a:pt x="939" y="503"/>
                    <a:pt x="941" y="498"/>
                    <a:pt x="944" y="492"/>
                  </a:cubicBezTo>
                  <a:cubicBezTo>
                    <a:pt x="935" y="492"/>
                    <a:pt x="921" y="494"/>
                    <a:pt x="921" y="506"/>
                  </a:cubicBezTo>
                  <a:close/>
                  <a:moveTo>
                    <a:pt x="320" y="503"/>
                  </a:moveTo>
                  <a:cubicBezTo>
                    <a:pt x="323" y="506"/>
                    <a:pt x="325" y="509"/>
                    <a:pt x="328" y="511"/>
                  </a:cubicBezTo>
                  <a:cubicBezTo>
                    <a:pt x="330" y="509"/>
                    <a:pt x="334" y="504"/>
                    <a:pt x="335" y="502"/>
                  </a:cubicBezTo>
                  <a:cubicBezTo>
                    <a:pt x="345" y="505"/>
                    <a:pt x="354" y="509"/>
                    <a:pt x="363" y="513"/>
                  </a:cubicBezTo>
                  <a:cubicBezTo>
                    <a:pt x="363" y="508"/>
                    <a:pt x="362" y="503"/>
                    <a:pt x="362" y="497"/>
                  </a:cubicBezTo>
                  <a:cubicBezTo>
                    <a:pt x="359" y="499"/>
                    <a:pt x="356" y="500"/>
                    <a:pt x="353" y="502"/>
                  </a:cubicBezTo>
                  <a:cubicBezTo>
                    <a:pt x="351" y="500"/>
                    <a:pt x="347" y="496"/>
                    <a:pt x="345" y="494"/>
                  </a:cubicBezTo>
                  <a:cubicBezTo>
                    <a:pt x="337" y="497"/>
                    <a:pt x="329" y="501"/>
                    <a:pt x="320" y="503"/>
                  </a:cubicBezTo>
                  <a:close/>
                  <a:moveTo>
                    <a:pt x="393" y="503"/>
                  </a:moveTo>
                  <a:cubicBezTo>
                    <a:pt x="393" y="507"/>
                    <a:pt x="393" y="514"/>
                    <a:pt x="393" y="518"/>
                  </a:cubicBezTo>
                  <a:cubicBezTo>
                    <a:pt x="385" y="514"/>
                    <a:pt x="379" y="507"/>
                    <a:pt x="372" y="501"/>
                  </a:cubicBezTo>
                  <a:cubicBezTo>
                    <a:pt x="373" y="510"/>
                    <a:pt x="375" y="518"/>
                    <a:pt x="377" y="527"/>
                  </a:cubicBezTo>
                  <a:cubicBezTo>
                    <a:pt x="380" y="527"/>
                    <a:pt x="385" y="527"/>
                    <a:pt x="388" y="527"/>
                  </a:cubicBezTo>
                  <a:cubicBezTo>
                    <a:pt x="391" y="524"/>
                    <a:pt x="395" y="521"/>
                    <a:pt x="399" y="518"/>
                  </a:cubicBezTo>
                  <a:cubicBezTo>
                    <a:pt x="400" y="513"/>
                    <a:pt x="401" y="508"/>
                    <a:pt x="402" y="502"/>
                  </a:cubicBezTo>
                  <a:cubicBezTo>
                    <a:pt x="399" y="503"/>
                    <a:pt x="396" y="503"/>
                    <a:pt x="393" y="503"/>
                  </a:cubicBezTo>
                  <a:close/>
                  <a:moveTo>
                    <a:pt x="407" y="505"/>
                  </a:moveTo>
                  <a:cubicBezTo>
                    <a:pt x="413" y="507"/>
                    <a:pt x="420" y="509"/>
                    <a:pt x="426" y="511"/>
                  </a:cubicBezTo>
                  <a:cubicBezTo>
                    <a:pt x="426" y="508"/>
                    <a:pt x="426" y="504"/>
                    <a:pt x="427" y="502"/>
                  </a:cubicBezTo>
                  <a:cubicBezTo>
                    <a:pt x="420" y="502"/>
                    <a:pt x="413" y="503"/>
                    <a:pt x="407" y="505"/>
                  </a:cubicBezTo>
                  <a:close/>
                  <a:moveTo>
                    <a:pt x="493" y="504"/>
                  </a:moveTo>
                  <a:cubicBezTo>
                    <a:pt x="495" y="513"/>
                    <a:pt x="496" y="522"/>
                    <a:pt x="498" y="531"/>
                  </a:cubicBezTo>
                  <a:cubicBezTo>
                    <a:pt x="502" y="529"/>
                    <a:pt x="508" y="526"/>
                    <a:pt x="511" y="524"/>
                  </a:cubicBezTo>
                  <a:cubicBezTo>
                    <a:pt x="508" y="516"/>
                    <a:pt x="506" y="508"/>
                    <a:pt x="503" y="500"/>
                  </a:cubicBezTo>
                  <a:cubicBezTo>
                    <a:pt x="499" y="501"/>
                    <a:pt x="496" y="502"/>
                    <a:pt x="493" y="504"/>
                  </a:cubicBezTo>
                  <a:close/>
                  <a:moveTo>
                    <a:pt x="226" y="504"/>
                  </a:moveTo>
                  <a:cubicBezTo>
                    <a:pt x="226" y="513"/>
                    <a:pt x="226" y="522"/>
                    <a:pt x="229" y="531"/>
                  </a:cubicBezTo>
                  <a:cubicBezTo>
                    <a:pt x="232" y="531"/>
                    <a:pt x="236" y="530"/>
                    <a:pt x="238" y="530"/>
                  </a:cubicBezTo>
                  <a:cubicBezTo>
                    <a:pt x="240" y="520"/>
                    <a:pt x="237" y="508"/>
                    <a:pt x="226" y="504"/>
                  </a:cubicBezTo>
                  <a:close/>
                  <a:moveTo>
                    <a:pt x="1057" y="528"/>
                  </a:moveTo>
                  <a:cubicBezTo>
                    <a:pt x="1064" y="526"/>
                    <a:pt x="1068" y="521"/>
                    <a:pt x="1073" y="517"/>
                  </a:cubicBezTo>
                  <a:cubicBezTo>
                    <a:pt x="1075" y="518"/>
                    <a:pt x="1080" y="519"/>
                    <a:pt x="1082" y="520"/>
                  </a:cubicBezTo>
                  <a:cubicBezTo>
                    <a:pt x="1083" y="516"/>
                    <a:pt x="1085" y="508"/>
                    <a:pt x="1087" y="504"/>
                  </a:cubicBezTo>
                  <a:cubicBezTo>
                    <a:pt x="1075" y="509"/>
                    <a:pt x="1060" y="514"/>
                    <a:pt x="1057" y="528"/>
                  </a:cubicBezTo>
                  <a:close/>
                  <a:moveTo>
                    <a:pt x="967" y="532"/>
                  </a:moveTo>
                  <a:cubicBezTo>
                    <a:pt x="974" y="526"/>
                    <a:pt x="979" y="518"/>
                    <a:pt x="983" y="509"/>
                  </a:cubicBezTo>
                  <a:cubicBezTo>
                    <a:pt x="974" y="513"/>
                    <a:pt x="962" y="520"/>
                    <a:pt x="967" y="532"/>
                  </a:cubicBezTo>
                  <a:close/>
                  <a:moveTo>
                    <a:pt x="1025" y="518"/>
                  </a:moveTo>
                  <a:cubicBezTo>
                    <a:pt x="1025" y="522"/>
                    <a:pt x="1029" y="525"/>
                    <a:pt x="1031" y="528"/>
                  </a:cubicBezTo>
                  <a:cubicBezTo>
                    <a:pt x="1035" y="522"/>
                    <a:pt x="1038" y="516"/>
                    <a:pt x="1038" y="508"/>
                  </a:cubicBezTo>
                  <a:cubicBezTo>
                    <a:pt x="1034" y="511"/>
                    <a:pt x="1029" y="513"/>
                    <a:pt x="1025" y="518"/>
                  </a:cubicBezTo>
                  <a:close/>
                  <a:moveTo>
                    <a:pt x="341" y="513"/>
                  </a:moveTo>
                  <a:cubicBezTo>
                    <a:pt x="340" y="523"/>
                    <a:pt x="347" y="528"/>
                    <a:pt x="357" y="527"/>
                  </a:cubicBezTo>
                  <a:cubicBezTo>
                    <a:pt x="353" y="521"/>
                    <a:pt x="348" y="516"/>
                    <a:pt x="341" y="513"/>
                  </a:cubicBezTo>
                  <a:close/>
                  <a:moveTo>
                    <a:pt x="433" y="512"/>
                  </a:moveTo>
                  <a:cubicBezTo>
                    <a:pt x="431" y="519"/>
                    <a:pt x="433" y="522"/>
                    <a:pt x="439" y="520"/>
                  </a:cubicBezTo>
                  <a:cubicBezTo>
                    <a:pt x="441" y="513"/>
                    <a:pt x="439" y="510"/>
                    <a:pt x="433" y="512"/>
                  </a:cubicBezTo>
                  <a:close/>
                  <a:moveTo>
                    <a:pt x="636" y="514"/>
                  </a:moveTo>
                  <a:cubicBezTo>
                    <a:pt x="630" y="518"/>
                    <a:pt x="638" y="527"/>
                    <a:pt x="644" y="523"/>
                  </a:cubicBezTo>
                  <a:cubicBezTo>
                    <a:pt x="650" y="519"/>
                    <a:pt x="642" y="510"/>
                    <a:pt x="636" y="514"/>
                  </a:cubicBezTo>
                  <a:close/>
                  <a:moveTo>
                    <a:pt x="721" y="516"/>
                  </a:moveTo>
                  <a:cubicBezTo>
                    <a:pt x="727" y="520"/>
                    <a:pt x="733" y="524"/>
                    <a:pt x="739" y="527"/>
                  </a:cubicBezTo>
                  <a:cubicBezTo>
                    <a:pt x="739" y="523"/>
                    <a:pt x="738" y="518"/>
                    <a:pt x="737" y="514"/>
                  </a:cubicBezTo>
                  <a:cubicBezTo>
                    <a:pt x="732" y="513"/>
                    <a:pt x="726" y="515"/>
                    <a:pt x="721" y="516"/>
                  </a:cubicBezTo>
                  <a:close/>
                  <a:moveTo>
                    <a:pt x="775" y="516"/>
                  </a:moveTo>
                  <a:cubicBezTo>
                    <a:pt x="774" y="524"/>
                    <a:pt x="775" y="533"/>
                    <a:pt x="775" y="542"/>
                  </a:cubicBezTo>
                  <a:cubicBezTo>
                    <a:pt x="776" y="542"/>
                    <a:pt x="779" y="542"/>
                    <a:pt x="781" y="542"/>
                  </a:cubicBezTo>
                  <a:cubicBezTo>
                    <a:pt x="782" y="539"/>
                    <a:pt x="785" y="535"/>
                    <a:pt x="786" y="532"/>
                  </a:cubicBezTo>
                  <a:cubicBezTo>
                    <a:pt x="785" y="526"/>
                    <a:pt x="783" y="520"/>
                    <a:pt x="781" y="514"/>
                  </a:cubicBezTo>
                  <a:cubicBezTo>
                    <a:pt x="780" y="514"/>
                    <a:pt x="776" y="515"/>
                    <a:pt x="775" y="516"/>
                  </a:cubicBezTo>
                  <a:close/>
                  <a:moveTo>
                    <a:pt x="889" y="527"/>
                  </a:moveTo>
                  <a:cubicBezTo>
                    <a:pt x="898" y="535"/>
                    <a:pt x="911" y="522"/>
                    <a:pt x="907" y="512"/>
                  </a:cubicBezTo>
                  <a:cubicBezTo>
                    <a:pt x="900" y="517"/>
                    <a:pt x="894" y="522"/>
                    <a:pt x="889" y="527"/>
                  </a:cubicBezTo>
                  <a:close/>
                  <a:moveTo>
                    <a:pt x="989" y="527"/>
                  </a:moveTo>
                  <a:cubicBezTo>
                    <a:pt x="992" y="528"/>
                    <a:pt x="995" y="529"/>
                    <a:pt x="998" y="531"/>
                  </a:cubicBezTo>
                  <a:cubicBezTo>
                    <a:pt x="1004" y="526"/>
                    <a:pt x="1008" y="520"/>
                    <a:pt x="1008" y="512"/>
                  </a:cubicBezTo>
                  <a:cubicBezTo>
                    <a:pt x="1000" y="515"/>
                    <a:pt x="989" y="517"/>
                    <a:pt x="989" y="527"/>
                  </a:cubicBezTo>
                  <a:close/>
                  <a:moveTo>
                    <a:pt x="408" y="514"/>
                  </a:moveTo>
                  <a:cubicBezTo>
                    <a:pt x="410" y="524"/>
                    <a:pt x="412" y="534"/>
                    <a:pt x="420" y="540"/>
                  </a:cubicBezTo>
                  <a:cubicBezTo>
                    <a:pt x="426" y="540"/>
                    <a:pt x="425" y="534"/>
                    <a:pt x="427" y="531"/>
                  </a:cubicBezTo>
                  <a:cubicBezTo>
                    <a:pt x="421" y="524"/>
                    <a:pt x="416" y="518"/>
                    <a:pt x="408" y="514"/>
                  </a:cubicBezTo>
                  <a:close/>
                  <a:moveTo>
                    <a:pt x="530" y="516"/>
                  </a:moveTo>
                  <a:cubicBezTo>
                    <a:pt x="530" y="522"/>
                    <a:pt x="530" y="528"/>
                    <a:pt x="530" y="534"/>
                  </a:cubicBezTo>
                  <a:cubicBezTo>
                    <a:pt x="534" y="534"/>
                    <a:pt x="538" y="533"/>
                    <a:pt x="541" y="533"/>
                  </a:cubicBezTo>
                  <a:cubicBezTo>
                    <a:pt x="544" y="525"/>
                    <a:pt x="537" y="518"/>
                    <a:pt x="530" y="516"/>
                  </a:cubicBezTo>
                  <a:close/>
                  <a:moveTo>
                    <a:pt x="614" y="524"/>
                  </a:moveTo>
                  <a:cubicBezTo>
                    <a:pt x="611" y="532"/>
                    <a:pt x="608" y="540"/>
                    <a:pt x="609" y="548"/>
                  </a:cubicBezTo>
                  <a:cubicBezTo>
                    <a:pt x="611" y="555"/>
                    <a:pt x="621" y="558"/>
                    <a:pt x="625" y="550"/>
                  </a:cubicBezTo>
                  <a:cubicBezTo>
                    <a:pt x="627" y="540"/>
                    <a:pt x="619" y="532"/>
                    <a:pt x="614" y="524"/>
                  </a:cubicBezTo>
                  <a:close/>
                  <a:moveTo>
                    <a:pt x="744" y="538"/>
                  </a:moveTo>
                  <a:cubicBezTo>
                    <a:pt x="749" y="538"/>
                    <a:pt x="754" y="539"/>
                    <a:pt x="759" y="539"/>
                  </a:cubicBezTo>
                  <a:cubicBezTo>
                    <a:pt x="761" y="534"/>
                    <a:pt x="761" y="529"/>
                    <a:pt x="762" y="524"/>
                  </a:cubicBezTo>
                  <a:cubicBezTo>
                    <a:pt x="755" y="526"/>
                    <a:pt x="743" y="527"/>
                    <a:pt x="744" y="538"/>
                  </a:cubicBezTo>
                  <a:close/>
                  <a:moveTo>
                    <a:pt x="260" y="526"/>
                  </a:moveTo>
                  <a:cubicBezTo>
                    <a:pt x="261" y="535"/>
                    <a:pt x="266" y="543"/>
                    <a:pt x="270" y="551"/>
                  </a:cubicBezTo>
                  <a:cubicBezTo>
                    <a:pt x="271" y="549"/>
                    <a:pt x="274" y="546"/>
                    <a:pt x="275" y="544"/>
                  </a:cubicBezTo>
                  <a:cubicBezTo>
                    <a:pt x="270" y="537"/>
                    <a:pt x="266" y="531"/>
                    <a:pt x="260" y="526"/>
                  </a:cubicBezTo>
                  <a:close/>
                  <a:moveTo>
                    <a:pt x="306" y="529"/>
                  </a:moveTo>
                  <a:cubicBezTo>
                    <a:pt x="310" y="539"/>
                    <a:pt x="314" y="550"/>
                    <a:pt x="325" y="555"/>
                  </a:cubicBezTo>
                  <a:cubicBezTo>
                    <a:pt x="336" y="541"/>
                    <a:pt x="317" y="532"/>
                    <a:pt x="306" y="529"/>
                  </a:cubicBezTo>
                  <a:close/>
                  <a:moveTo>
                    <a:pt x="707" y="531"/>
                  </a:moveTo>
                  <a:cubicBezTo>
                    <a:pt x="703" y="534"/>
                    <a:pt x="704" y="538"/>
                    <a:pt x="708" y="541"/>
                  </a:cubicBezTo>
                  <a:cubicBezTo>
                    <a:pt x="716" y="552"/>
                    <a:pt x="728" y="537"/>
                    <a:pt x="733" y="530"/>
                  </a:cubicBezTo>
                  <a:cubicBezTo>
                    <a:pt x="724" y="530"/>
                    <a:pt x="715" y="529"/>
                    <a:pt x="707" y="531"/>
                  </a:cubicBezTo>
                  <a:close/>
                  <a:moveTo>
                    <a:pt x="860" y="532"/>
                  </a:moveTo>
                  <a:cubicBezTo>
                    <a:pt x="857" y="544"/>
                    <a:pt x="855" y="556"/>
                    <a:pt x="849" y="567"/>
                  </a:cubicBezTo>
                  <a:cubicBezTo>
                    <a:pt x="854" y="567"/>
                    <a:pt x="859" y="567"/>
                    <a:pt x="865" y="567"/>
                  </a:cubicBezTo>
                  <a:cubicBezTo>
                    <a:pt x="867" y="557"/>
                    <a:pt x="869" y="546"/>
                    <a:pt x="869" y="535"/>
                  </a:cubicBezTo>
                  <a:cubicBezTo>
                    <a:pt x="869" y="529"/>
                    <a:pt x="863" y="528"/>
                    <a:pt x="860" y="532"/>
                  </a:cubicBezTo>
                  <a:close/>
                  <a:moveTo>
                    <a:pt x="387" y="552"/>
                  </a:moveTo>
                  <a:cubicBezTo>
                    <a:pt x="392" y="550"/>
                    <a:pt x="398" y="549"/>
                    <a:pt x="402" y="547"/>
                  </a:cubicBezTo>
                  <a:cubicBezTo>
                    <a:pt x="404" y="542"/>
                    <a:pt x="401" y="537"/>
                    <a:pt x="400" y="531"/>
                  </a:cubicBezTo>
                  <a:cubicBezTo>
                    <a:pt x="393" y="536"/>
                    <a:pt x="388" y="543"/>
                    <a:pt x="387" y="552"/>
                  </a:cubicBezTo>
                  <a:close/>
                  <a:moveTo>
                    <a:pt x="1153" y="563"/>
                  </a:moveTo>
                  <a:cubicBezTo>
                    <a:pt x="1156" y="555"/>
                    <a:pt x="1160" y="545"/>
                    <a:pt x="1156" y="536"/>
                  </a:cubicBezTo>
                  <a:cubicBezTo>
                    <a:pt x="1145" y="540"/>
                    <a:pt x="1141" y="558"/>
                    <a:pt x="1153" y="563"/>
                  </a:cubicBezTo>
                  <a:close/>
                  <a:moveTo>
                    <a:pt x="504" y="568"/>
                  </a:moveTo>
                  <a:cubicBezTo>
                    <a:pt x="508" y="565"/>
                    <a:pt x="512" y="562"/>
                    <a:pt x="515" y="559"/>
                  </a:cubicBezTo>
                  <a:cubicBezTo>
                    <a:pt x="518" y="552"/>
                    <a:pt x="514" y="546"/>
                    <a:pt x="511" y="540"/>
                  </a:cubicBezTo>
                  <a:cubicBezTo>
                    <a:pt x="502" y="546"/>
                    <a:pt x="499" y="558"/>
                    <a:pt x="504" y="568"/>
                  </a:cubicBezTo>
                  <a:close/>
                  <a:moveTo>
                    <a:pt x="585" y="548"/>
                  </a:moveTo>
                  <a:cubicBezTo>
                    <a:pt x="579" y="554"/>
                    <a:pt x="573" y="563"/>
                    <a:pt x="578" y="573"/>
                  </a:cubicBezTo>
                  <a:cubicBezTo>
                    <a:pt x="582" y="569"/>
                    <a:pt x="587" y="567"/>
                    <a:pt x="589" y="562"/>
                  </a:cubicBezTo>
                  <a:cubicBezTo>
                    <a:pt x="591" y="557"/>
                    <a:pt x="587" y="552"/>
                    <a:pt x="585" y="548"/>
                  </a:cubicBezTo>
                  <a:close/>
                  <a:moveTo>
                    <a:pt x="353" y="567"/>
                  </a:moveTo>
                  <a:cubicBezTo>
                    <a:pt x="363" y="580"/>
                    <a:pt x="379" y="562"/>
                    <a:pt x="375" y="549"/>
                  </a:cubicBezTo>
                  <a:cubicBezTo>
                    <a:pt x="367" y="555"/>
                    <a:pt x="354" y="557"/>
                    <a:pt x="353" y="567"/>
                  </a:cubicBezTo>
                  <a:close/>
                  <a:moveTo>
                    <a:pt x="681" y="554"/>
                  </a:moveTo>
                  <a:cubicBezTo>
                    <a:pt x="681" y="557"/>
                    <a:pt x="681" y="562"/>
                    <a:pt x="681" y="564"/>
                  </a:cubicBezTo>
                  <a:cubicBezTo>
                    <a:pt x="686" y="561"/>
                    <a:pt x="691" y="558"/>
                    <a:pt x="696" y="554"/>
                  </a:cubicBezTo>
                  <a:cubicBezTo>
                    <a:pt x="691" y="554"/>
                    <a:pt x="686" y="554"/>
                    <a:pt x="681" y="554"/>
                  </a:cubicBezTo>
                  <a:close/>
                  <a:moveTo>
                    <a:pt x="706" y="553"/>
                  </a:moveTo>
                  <a:cubicBezTo>
                    <a:pt x="708" y="563"/>
                    <a:pt x="704" y="572"/>
                    <a:pt x="703" y="582"/>
                  </a:cubicBezTo>
                  <a:cubicBezTo>
                    <a:pt x="710" y="580"/>
                    <a:pt x="717" y="579"/>
                    <a:pt x="723" y="577"/>
                  </a:cubicBezTo>
                  <a:cubicBezTo>
                    <a:pt x="719" y="567"/>
                    <a:pt x="716" y="557"/>
                    <a:pt x="706" y="553"/>
                  </a:cubicBezTo>
                  <a:close/>
                  <a:moveTo>
                    <a:pt x="921" y="584"/>
                  </a:moveTo>
                  <a:cubicBezTo>
                    <a:pt x="925" y="578"/>
                    <a:pt x="928" y="572"/>
                    <a:pt x="932" y="566"/>
                  </a:cubicBezTo>
                  <a:cubicBezTo>
                    <a:pt x="935" y="567"/>
                    <a:pt x="940" y="567"/>
                    <a:pt x="943" y="567"/>
                  </a:cubicBezTo>
                  <a:cubicBezTo>
                    <a:pt x="941" y="563"/>
                    <a:pt x="944" y="553"/>
                    <a:pt x="937" y="552"/>
                  </a:cubicBezTo>
                  <a:cubicBezTo>
                    <a:pt x="929" y="561"/>
                    <a:pt x="910" y="571"/>
                    <a:pt x="921" y="584"/>
                  </a:cubicBezTo>
                  <a:close/>
                  <a:moveTo>
                    <a:pt x="222" y="563"/>
                  </a:moveTo>
                  <a:cubicBezTo>
                    <a:pt x="222" y="569"/>
                    <a:pt x="222" y="575"/>
                    <a:pt x="222" y="581"/>
                  </a:cubicBezTo>
                  <a:cubicBezTo>
                    <a:pt x="233" y="582"/>
                    <a:pt x="250" y="579"/>
                    <a:pt x="247" y="564"/>
                  </a:cubicBezTo>
                  <a:cubicBezTo>
                    <a:pt x="245" y="552"/>
                    <a:pt x="229" y="558"/>
                    <a:pt x="222" y="563"/>
                  </a:cubicBezTo>
                  <a:close/>
                  <a:moveTo>
                    <a:pt x="724" y="557"/>
                  </a:moveTo>
                  <a:cubicBezTo>
                    <a:pt x="731" y="566"/>
                    <a:pt x="739" y="575"/>
                    <a:pt x="747" y="583"/>
                  </a:cubicBezTo>
                  <a:cubicBezTo>
                    <a:pt x="748" y="581"/>
                    <a:pt x="750" y="578"/>
                    <a:pt x="751" y="576"/>
                  </a:cubicBezTo>
                  <a:cubicBezTo>
                    <a:pt x="744" y="568"/>
                    <a:pt x="737" y="556"/>
                    <a:pt x="724" y="557"/>
                  </a:cubicBezTo>
                  <a:close/>
                  <a:moveTo>
                    <a:pt x="974" y="578"/>
                  </a:moveTo>
                  <a:cubicBezTo>
                    <a:pt x="987" y="584"/>
                    <a:pt x="1008" y="567"/>
                    <a:pt x="994" y="554"/>
                  </a:cubicBezTo>
                  <a:cubicBezTo>
                    <a:pt x="987" y="561"/>
                    <a:pt x="970" y="565"/>
                    <a:pt x="974" y="578"/>
                  </a:cubicBezTo>
                  <a:close/>
                  <a:moveTo>
                    <a:pt x="454" y="564"/>
                  </a:moveTo>
                  <a:cubicBezTo>
                    <a:pt x="451" y="570"/>
                    <a:pt x="461" y="577"/>
                    <a:pt x="466" y="572"/>
                  </a:cubicBezTo>
                  <a:cubicBezTo>
                    <a:pt x="467" y="567"/>
                    <a:pt x="458" y="560"/>
                    <a:pt x="454" y="564"/>
                  </a:cubicBezTo>
                  <a:close/>
                  <a:moveTo>
                    <a:pt x="1030" y="563"/>
                  </a:moveTo>
                  <a:cubicBezTo>
                    <a:pt x="1029" y="573"/>
                    <a:pt x="1026" y="595"/>
                    <a:pt x="1044" y="591"/>
                  </a:cubicBezTo>
                  <a:cubicBezTo>
                    <a:pt x="1044" y="580"/>
                    <a:pt x="1039" y="569"/>
                    <a:pt x="1030" y="563"/>
                  </a:cubicBezTo>
                  <a:close/>
                  <a:moveTo>
                    <a:pt x="1062" y="587"/>
                  </a:moveTo>
                  <a:cubicBezTo>
                    <a:pt x="1070" y="580"/>
                    <a:pt x="1075" y="571"/>
                    <a:pt x="1079" y="561"/>
                  </a:cubicBezTo>
                  <a:cubicBezTo>
                    <a:pt x="1068" y="564"/>
                    <a:pt x="1047" y="576"/>
                    <a:pt x="1062" y="587"/>
                  </a:cubicBezTo>
                  <a:close/>
                  <a:moveTo>
                    <a:pt x="481" y="567"/>
                  </a:moveTo>
                  <a:cubicBezTo>
                    <a:pt x="482" y="572"/>
                    <a:pt x="482" y="578"/>
                    <a:pt x="482" y="583"/>
                  </a:cubicBezTo>
                  <a:cubicBezTo>
                    <a:pt x="484" y="583"/>
                    <a:pt x="489" y="582"/>
                    <a:pt x="491" y="582"/>
                  </a:cubicBezTo>
                  <a:cubicBezTo>
                    <a:pt x="493" y="575"/>
                    <a:pt x="487" y="570"/>
                    <a:pt x="481" y="567"/>
                  </a:cubicBezTo>
                  <a:close/>
                  <a:moveTo>
                    <a:pt x="886" y="571"/>
                  </a:moveTo>
                  <a:cubicBezTo>
                    <a:pt x="882" y="573"/>
                    <a:pt x="879" y="577"/>
                    <a:pt x="878" y="582"/>
                  </a:cubicBezTo>
                  <a:cubicBezTo>
                    <a:pt x="881" y="589"/>
                    <a:pt x="894" y="590"/>
                    <a:pt x="891" y="580"/>
                  </a:cubicBezTo>
                  <a:cubicBezTo>
                    <a:pt x="890" y="577"/>
                    <a:pt x="892" y="566"/>
                    <a:pt x="886" y="571"/>
                  </a:cubicBezTo>
                  <a:close/>
                  <a:moveTo>
                    <a:pt x="1092" y="568"/>
                  </a:moveTo>
                  <a:cubicBezTo>
                    <a:pt x="1090" y="575"/>
                    <a:pt x="1092" y="577"/>
                    <a:pt x="1099" y="575"/>
                  </a:cubicBezTo>
                  <a:cubicBezTo>
                    <a:pt x="1100" y="569"/>
                    <a:pt x="1098" y="566"/>
                    <a:pt x="1092" y="568"/>
                  </a:cubicBezTo>
                  <a:close/>
                  <a:moveTo>
                    <a:pt x="281" y="573"/>
                  </a:moveTo>
                  <a:cubicBezTo>
                    <a:pt x="275" y="574"/>
                    <a:pt x="271" y="584"/>
                    <a:pt x="278" y="585"/>
                  </a:cubicBezTo>
                  <a:cubicBezTo>
                    <a:pt x="286" y="586"/>
                    <a:pt x="291" y="570"/>
                    <a:pt x="281" y="573"/>
                  </a:cubicBezTo>
                  <a:close/>
                  <a:moveTo>
                    <a:pt x="384" y="580"/>
                  </a:moveTo>
                  <a:cubicBezTo>
                    <a:pt x="394" y="584"/>
                    <a:pt x="405" y="591"/>
                    <a:pt x="416" y="589"/>
                  </a:cubicBezTo>
                  <a:cubicBezTo>
                    <a:pt x="410" y="583"/>
                    <a:pt x="404" y="577"/>
                    <a:pt x="396" y="575"/>
                  </a:cubicBezTo>
                  <a:cubicBezTo>
                    <a:pt x="391" y="575"/>
                    <a:pt x="383" y="572"/>
                    <a:pt x="384" y="580"/>
                  </a:cubicBezTo>
                  <a:close/>
                  <a:moveTo>
                    <a:pt x="429" y="576"/>
                  </a:moveTo>
                  <a:cubicBezTo>
                    <a:pt x="422" y="583"/>
                    <a:pt x="421" y="594"/>
                    <a:pt x="422" y="603"/>
                  </a:cubicBezTo>
                  <a:cubicBezTo>
                    <a:pt x="429" y="600"/>
                    <a:pt x="435" y="596"/>
                    <a:pt x="442" y="592"/>
                  </a:cubicBezTo>
                  <a:cubicBezTo>
                    <a:pt x="438" y="587"/>
                    <a:pt x="438" y="576"/>
                    <a:pt x="429" y="576"/>
                  </a:cubicBezTo>
                  <a:close/>
                  <a:moveTo>
                    <a:pt x="449" y="578"/>
                  </a:moveTo>
                  <a:cubicBezTo>
                    <a:pt x="449" y="584"/>
                    <a:pt x="452" y="590"/>
                    <a:pt x="450" y="596"/>
                  </a:cubicBezTo>
                  <a:cubicBezTo>
                    <a:pt x="446" y="602"/>
                    <a:pt x="439" y="605"/>
                    <a:pt x="433" y="610"/>
                  </a:cubicBezTo>
                  <a:cubicBezTo>
                    <a:pt x="440" y="619"/>
                    <a:pt x="438" y="631"/>
                    <a:pt x="438" y="641"/>
                  </a:cubicBezTo>
                  <a:cubicBezTo>
                    <a:pt x="430" y="648"/>
                    <a:pt x="420" y="652"/>
                    <a:pt x="411" y="657"/>
                  </a:cubicBezTo>
                  <a:cubicBezTo>
                    <a:pt x="414" y="661"/>
                    <a:pt x="418" y="665"/>
                    <a:pt x="422" y="668"/>
                  </a:cubicBezTo>
                  <a:cubicBezTo>
                    <a:pt x="432" y="657"/>
                    <a:pt x="445" y="650"/>
                    <a:pt x="458" y="643"/>
                  </a:cubicBezTo>
                  <a:cubicBezTo>
                    <a:pt x="459" y="637"/>
                    <a:pt x="460" y="632"/>
                    <a:pt x="459" y="627"/>
                  </a:cubicBezTo>
                  <a:cubicBezTo>
                    <a:pt x="473" y="614"/>
                    <a:pt x="496" y="609"/>
                    <a:pt x="513" y="619"/>
                  </a:cubicBezTo>
                  <a:cubicBezTo>
                    <a:pt x="524" y="620"/>
                    <a:pt x="513" y="609"/>
                    <a:pt x="512" y="605"/>
                  </a:cubicBezTo>
                  <a:cubicBezTo>
                    <a:pt x="494" y="604"/>
                    <a:pt x="477" y="599"/>
                    <a:pt x="466" y="584"/>
                  </a:cubicBezTo>
                  <a:cubicBezTo>
                    <a:pt x="461" y="582"/>
                    <a:pt x="455" y="580"/>
                    <a:pt x="449" y="578"/>
                  </a:cubicBezTo>
                  <a:close/>
                  <a:moveTo>
                    <a:pt x="753" y="598"/>
                  </a:moveTo>
                  <a:cubicBezTo>
                    <a:pt x="759" y="598"/>
                    <a:pt x="765" y="598"/>
                    <a:pt x="771" y="598"/>
                  </a:cubicBezTo>
                  <a:cubicBezTo>
                    <a:pt x="773" y="591"/>
                    <a:pt x="774" y="584"/>
                    <a:pt x="774" y="577"/>
                  </a:cubicBezTo>
                  <a:cubicBezTo>
                    <a:pt x="764" y="578"/>
                    <a:pt x="751" y="587"/>
                    <a:pt x="753" y="598"/>
                  </a:cubicBezTo>
                  <a:close/>
                  <a:moveTo>
                    <a:pt x="792" y="578"/>
                  </a:moveTo>
                  <a:cubicBezTo>
                    <a:pt x="795" y="583"/>
                    <a:pt x="799" y="587"/>
                    <a:pt x="802" y="592"/>
                  </a:cubicBezTo>
                  <a:cubicBezTo>
                    <a:pt x="802" y="588"/>
                    <a:pt x="802" y="583"/>
                    <a:pt x="802" y="579"/>
                  </a:cubicBezTo>
                  <a:cubicBezTo>
                    <a:pt x="799" y="579"/>
                    <a:pt x="794" y="578"/>
                    <a:pt x="792" y="578"/>
                  </a:cubicBezTo>
                  <a:close/>
                  <a:moveTo>
                    <a:pt x="362" y="583"/>
                  </a:moveTo>
                  <a:cubicBezTo>
                    <a:pt x="362" y="587"/>
                    <a:pt x="366" y="589"/>
                    <a:pt x="369" y="593"/>
                  </a:cubicBezTo>
                  <a:cubicBezTo>
                    <a:pt x="370" y="598"/>
                    <a:pt x="367" y="608"/>
                    <a:pt x="375" y="608"/>
                  </a:cubicBezTo>
                  <a:cubicBezTo>
                    <a:pt x="380" y="604"/>
                    <a:pt x="385" y="599"/>
                    <a:pt x="389" y="594"/>
                  </a:cubicBezTo>
                  <a:cubicBezTo>
                    <a:pt x="380" y="590"/>
                    <a:pt x="373" y="580"/>
                    <a:pt x="362" y="583"/>
                  </a:cubicBezTo>
                  <a:close/>
                  <a:moveTo>
                    <a:pt x="837" y="602"/>
                  </a:moveTo>
                  <a:cubicBezTo>
                    <a:pt x="843" y="602"/>
                    <a:pt x="849" y="602"/>
                    <a:pt x="854" y="601"/>
                  </a:cubicBezTo>
                  <a:cubicBezTo>
                    <a:pt x="861" y="597"/>
                    <a:pt x="860" y="584"/>
                    <a:pt x="852" y="582"/>
                  </a:cubicBezTo>
                  <a:cubicBezTo>
                    <a:pt x="844" y="586"/>
                    <a:pt x="841" y="594"/>
                    <a:pt x="837" y="602"/>
                  </a:cubicBezTo>
                  <a:close/>
                  <a:moveTo>
                    <a:pt x="902" y="577"/>
                  </a:moveTo>
                  <a:cubicBezTo>
                    <a:pt x="901" y="583"/>
                    <a:pt x="899" y="589"/>
                    <a:pt x="897" y="596"/>
                  </a:cubicBezTo>
                  <a:cubicBezTo>
                    <a:pt x="913" y="601"/>
                    <a:pt x="921" y="615"/>
                    <a:pt x="929" y="627"/>
                  </a:cubicBezTo>
                  <a:cubicBezTo>
                    <a:pt x="937" y="621"/>
                    <a:pt x="943" y="613"/>
                    <a:pt x="949" y="605"/>
                  </a:cubicBezTo>
                  <a:cubicBezTo>
                    <a:pt x="942" y="606"/>
                    <a:pt x="934" y="609"/>
                    <a:pt x="927" y="609"/>
                  </a:cubicBezTo>
                  <a:cubicBezTo>
                    <a:pt x="925" y="602"/>
                    <a:pt x="928" y="595"/>
                    <a:pt x="930" y="588"/>
                  </a:cubicBezTo>
                  <a:cubicBezTo>
                    <a:pt x="921" y="592"/>
                    <a:pt x="913" y="592"/>
                    <a:pt x="909" y="582"/>
                  </a:cubicBezTo>
                  <a:cubicBezTo>
                    <a:pt x="907" y="581"/>
                    <a:pt x="904" y="578"/>
                    <a:pt x="902" y="577"/>
                  </a:cubicBezTo>
                  <a:close/>
                  <a:moveTo>
                    <a:pt x="240" y="587"/>
                  </a:moveTo>
                  <a:cubicBezTo>
                    <a:pt x="249" y="599"/>
                    <a:pt x="259" y="612"/>
                    <a:pt x="263" y="628"/>
                  </a:cubicBezTo>
                  <a:cubicBezTo>
                    <a:pt x="262" y="640"/>
                    <a:pt x="245" y="632"/>
                    <a:pt x="239" y="629"/>
                  </a:cubicBezTo>
                  <a:cubicBezTo>
                    <a:pt x="235" y="616"/>
                    <a:pt x="237" y="602"/>
                    <a:pt x="238" y="589"/>
                  </a:cubicBezTo>
                  <a:cubicBezTo>
                    <a:pt x="235" y="589"/>
                    <a:pt x="228" y="590"/>
                    <a:pt x="225" y="590"/>
                  </a:cubicBezTo>
                  <a:cubicBezTo>
                    <a:pt x="227" y="608"/>
                    <a:pt x="232" y="625"/>
                    <a:pt x="231" y="642"/>
                  </a:cubicBezTo>
                  <a:cubicBezTo>
                    <a:pt x="236" y="643"/>
                    <a:pt x="241" y="641"/>
                    <a:pt x="245" y="637"/>
                  </a:cubicBezTo>
                  <a:cubicBezTo>
                    <a:pt x="249" y="640"/>
                    <a:pt x="252" y="643"/>
                    <a:pt x="255" y="646"/>
                  </a:cubicBezTo>
                  <a:cubicBezTo>
                    <a:pt x="261" y="638"/>
                    <a:pt x="270" y="635"/>
                    <a:pt x="280" y="634"/>
                  </a:cubicBezTo>
                  <a:cubicBezTo>
                    <a:pt x="288" y="638"/>
                    <a:pt x="295" y="643"/>
                    <a:pt x="303" y="647"/>
                  </a:cubicBezTo>
                  <a:cubicBezTo>
                    <a:pt x="309" y="640"/>
                    <a:pt x="316" y="634"/>
                    <a:pt x="323" y="628"/>
                  </a:cubicBezTo>
                  <a:cubicBezTo>
                    <a:pt x="310" y="627"/>
                    <a:pt x="298" y="627"/>
                    <a:pt x="285" y="626"/>
                  </a:cubicBezTo>
                  <a:cubicBezTo>
                    <a:pt x="278" y="622"/>
                    <a:pt x="271" y="617"/>
                    <a:pt x="264" y="612"/>
                  </a:cubicBezTo>
                  <a:cubicBezTo>
                    <a:pt x="258" y="604"/>
                    <a:pt x="256" y="594"/>
                    <a:pt x="252" y="585"/>
                  </a:cubicBezTo>
                  <a:cubicBezTo>
                    <a:pt x="249" y="585"/>
                    <a:pt x="243" y="586"/>
                    <a:pt x="240" y="587"/>
                  </a:cubicBezTo>
                  <a:close/>
                  <a:moveTo>
                    <a:pt x="333" y="609"/>
                  </a:moveTo>
                  <a:cubicBezTo>
                    <a:pt x="335" y="609"/>
                    <a:pt x="340" y="610"/>
                    <a:pt x="342" y="610"/>
                  </a:cubicBezTo>
                  <a:cubicBezTo>
                    <a:pt x="347" y="602"/>
                    <a:pt x="354" y="594"/>
                    <a:pt x="350" y="584"/>
                  </a:cubicBezTo>
                  <a:cubicBezTo>
                    <a:pt x="343" y="591"/>
                    <a:pt x="337" y="600"/>
                    <a:pt x="333" y="609"/>
                  </a:cubicBezTo>
                  <a:close/>
                  <a:moveTo>
                    <a:pt x="702" y="592"/>
                  </a:moveTo>
                  <a:cubicBezTo>
                    <a:pt x="701" y="593"/>
                    <a:pt x="700" y="596"/>
                    <a:pt x="700" y="598"/>
                  </a:cubicBezTo>
                  <a:cubicBezTo>
                    <a:pt x="703" y="597"/>
                    <a:pt x="709" y="597"/>
                    <a:pt x="712" y="596"/>
                  </a:cubicBezTo>
                  <a:cubicBezTo>
                    <a:pt x="711" y="603"/>
                    <a:pt x="708" y="608"/>
                    <a:pt x="704" y="613"/>
                  </a:cubicBezTo>
                  <a:cubicBezTo>
                    <a:pt x="703" y="624"/>
                    <a:pt x="703" y="635"/>
                    <a:pt x="703" y="647"/>
                  </a:cubicBezTo>
                  <a:cubicBezTo>
                    <a:pt x="704" y="646"/>
                    <a:pt x="707" y="645"/>
                    <a:pt x="709" y="645"/>
                  </a:cubicBezTo>
                  <a:cubicBezTo>
                    <a:pt x="707" y="633"/>
                    <a:pt x="711" y="621"/>
                    <a:pt x="723" y="617"/>
                  </a:cubicBezTo>
                  <a:cubicBezTo>
                    <a:pt x="720" y="615"/>
                    <a:pt x="717" y="612"/>
                    <a:pt x="714" y="609"/>
                  </a:cubicBezTo>
                  <a:cubicBezTo>
                    <a:pt x="718" y="602"/>
                    <a:pt x="722" y="594"/>
                    <a:pt x="723" y="586"/>
                  </a:cubicBezTo>
                  <a:cubicBezTo>
                    <a:pt x="716" y="588"/>
                    <a:pt x="709" y="590"/>
                    <a:pt x="702" y="592"/>
                  </a:cubicBezTo>
                  <a:close/>
                  <a:moveTo>
                    <a:pt x="813" y="609"/>
                  </a:moveTo>
                  <a:cubicBezTo>
                    <a:pt x="816" y="609"/>
                    <a:pt x="820" y="610"/>
                    <a:pt x="822" y="610"/>
                  </a:cubicBezTo>
                  <a:cubicBezTo>
                    <a:pt x="825" y="601"/>
                    <a:pt x="826" y="593"/>
                    <a:pt x="826" y="584"/>
                  </a:cubicBezTo>
                  <a:cubicBezTo>
                    <a:pt x="819" y="591"/>
                    <a:pt x="814" y="599"/>
                    <a:pt x="813" y="609"/>
                  </a:cubicBezTo>
                  <a:close/>
                  <a:moveTo>
                    <a:pt x="208" y="589"/>
                  </a:moveTo>
                  <a:cubicBezTo>
                    <a:pt x="208" y="602"/>
                    <a:pt x="203" y="627"/>
                    <a:pt x="223" y="628"/>
                  </a:cubicBezTo>
                  <a:cubicBezTo>
                    <a:pt x="220" y="616"/>
                    <a:pt x="218" y="604"/>
                    <a:pt x="217" y="591"/>
                  </a:cubicBezTo>
                  <a:cubicBezTo>
                    <a:pt x="215" y="591"/>
                    <a:pt x="210" y="589"/>
                    <a:pt x="208" y="589"/>
                  </a:cubicBezTo>
                  <a:close/>
                  <a:moveTo>
                    <a:pt x="265" y="594"/>
                  </a:moveTo>
                  <a:cubicBezTo>
                    <a:pt x="263" y="600"/>
                    <a:pt x="265" y="602"/>
                    <a:pt x="270" y="601"/>
                  </a:cubicBezTo>
                  <a:cubicBezTo>
                    <a:pt x="272" y="595"/>
                    <a:pt x="270" y="593"/>
                    <a:pt x="265" y="594"/>
                  </a:cubicBezTo>
                  <a:close/>
                  <a:moveTo>
                    <a:pt x="870" y="591"/>
                  </a:moveTo>
                  <a:cubicBezTo>
                    <a:pt x="869" y="595"/>
                    <a:pt x="867" y="602"/>
                    <a:pt x="866" y="605"/>
                  </a:cubicBezTo>
                  <a:cubicBezTo>
                    <a:pt x="875" y="616"/>
                    <a:pt x="881" y="629"/>
                    <a:pt x="879" y="644"/>
                  </a:cubicBezTo>
                  <a:cubicBezTo>
                    <a:pt x="868" y="659"/>
                    <a:pt x="847" y="676"/>
                    <a:pt x="828" y="667"/>
                  </a:cubicBezTo>
                  <a:cubicBezTo>
                    <a:pt x="829" y="671"/>
                    <a:pt x="830" y="679"/>
                    <a:pt x="831" y="683"/>
                  </a:cubicBezTo>
                  <a:cubicBezTo>
                    <a:pt x="842" y="686"/>
                    <a:pt x="853" y="689"/>
                    <a:pt x="864" y="692"/>
                  </a:cubicBezTo>
                  <a:cubicBezTo>
                    <a:pt x="866" y="672"/>
                    <a:pt x="875" y="651"/>
                    <a:pt x="894" y="641"/>
                  </a:cubicBezTo>
                  <a:cubicBezTo>
                    <a:pt x="896" y="626"/>
                    <a:pt x="898" y="611"/>
                    <a:pt x="890" y="598"/>
                  </a:cubicBezTo>
                  <a:cubicBezTo>
                    <a:pt x="883" y="597"/>
                    <a:pt x="876" y="594"/>
                    <a:pt x="870" y="591"/>
                  </a:cubicBezTo>
                  <a:close/>
                  <a:moveTo>
                    <a:pt x="568" y="638"/>
                  </a:moveTo>
                  <a:cubicBezTo>
                    <a:pt x="587" y="629"/>
                    <a:pt x="576" y="608"/>
                    <a:pt x="569" y="595"/>
                  </a:cubicBezTo>
                  <a:cubicBezTo>
                    <a:pt x="560" y="608"/>
                    <a:pt x="566" y="624"/>
                    <a:pt x="568" y="638"/>
                  </a:cubicBezTo>
                  <a:close/>
                  <a:moveTo>
                    <a:pt x="1000" y="616"/>
                  </a:moveTo>
                  <a:cubicBezTo>
                    <a:pt x="1003" y="618"/>
                    <a:pt x="1005" y="624"/>
                    <a:pt x="1009" y="622"/>
                  </a:cubicBezTo>
                  <a:cubicBezTo>
                    <a:pt x="1011" y="613"/>
                    <a:pt x="1011" y="604"/>
                    <a:pt x="1011" y="595"/>
                  </a:cubicBezTo>
                  <a:cubicBezTo>
                    <a:pt x="1006" y="601"/>
                    <a:pt x="1003" y="609"/>
                    <a:pt x="1000" y="616"/>
                  </a:cubicBezTo>
                  <a:close/>
                  <a:moveTo>
                    <a:pt x="380" y="616"/>
                  </a:moveTo>
                  <a:cubicBezTo>
                    <a:pt x="385" y="620"/>
                    <a:pt x="390" y="625"/>
                    <a:pt x="395" y="629"/>
                  </a:cubicBezTo>
                  <a:cubicBezTo>
                    <a:pt x="395" y="621"/>
                    <a:pt x="395" y="612"/>
                    <a:pt x="395" y="604"/>
                  </a:cubicBezTo>
                  <a:cubicBezTo>
                    <a:pt x="390" y="608"/>
                    <a:pt x="385" y="612"/>
                    <a:pt x="380" y="616"/>
                  </a:cubicBezTo>
                  <a:close/>
                  <a:moveTo>
                    <a:pt x="757" y="608"/>
                  </a:moveTo>
                  <a:cubicBezTo>
                    <a:pt x="759" y="625"/>
                    <a:pt x="748" y="643"/>
                    <a:pt x="730" y="644"/>
                  </a:cubicBezTo>
                  <a:cubicBezTo>
                    <a:pt x="733" y="650"/>
                    <a:pt x="739" y="656"/>
                    <a:pt x="740" y="664"/>
                  </a:cubicBezTo>
                  <a:cubicBezTo>
                    <a:pt x="743" y="675"/>
                    <a:pt x="736" y="685"/>
                    <a:pt x="730" y="694"/>
                  </a:cubicBezTo>
                  <a:cubicBezTo>
                    <a:pt x="720" y="693"/>
                    <a:pt x="708" y="693"/>
                    <a:pt x="700" y="686"/>
                  </a:cubicBezTo>
                  <a:cubicBezTo>
                    <a:pt x="703" y="711"/>
                    <a:pt x="676" y="725"/>
                    <a:pt x="655" y="718"/>
                  </a:cubicBezTo>
                  <a:cubicBezTo>
                    <a:pt x="653" y="721"/>
                    <a:pt x="651" y="725"/>
                    <a:pt x="649" y="729"/>
                  </a:cubicBezTo>
                  <a:cubicBezTo>
                    <a:pt x="640" y="731"/>
                    <a:pt x="632" y="733"/>
                    <a:pt x="623" y="734"/>
                  </a:cubicBezTo>
                  <a:cubicBezTo>
                    <a:pt x="618" y="727"/>
                    <a:pt x="613" y="719"/>
                    <a:pt x="613" y="710"/>
                  </a:cubicBezTo>
                  <a:cubicBezTo>
                    <a:pt x="609" y="709"/>
                    <a:pt x="605" y="709"/>
                    <a:pt x="601" y="709"/>
                  </a:cubicBezTo>
                  <a:cubicBezTo>
                    <a:pt x="596" y="704"/>
                    <a:pt x="591" y="699"/>
                    <a:pt x="586" y="695"/>
                  </a:cubicBezTo>
                  <a:cubicBezTo>
                    <a:pt x="585" y="702"/>
                    <a:pt x="588" y="712"/>
                    <a:pt x="581" y="717"/>
                  </a:cubicBezTo>
                  <a:cubicBezTo>
                    <a:pt x="574" y="724"/>
                    <a:pt x="563" y="725"/>
                    <a:pt x="553" y="726"/>
                  </a:cubicBezTo>
                  <a:cubicBezTo>
                    <a:pt x="555" y="733"/>
                    <a:pt x="555" y="741"/>
                    <a:pt x="555" y="748"/>
                  </a:cubicBezTo>
                  <a:cubicBezTo>
                    <a:pt x="565" y="747"/>
                    <a:pt x="575" y="749"/>
                    <a:pt x="584" y="754"/>
                  </a:cubicBezTo>
                  <a:cubicBezTo>
                    <a:pt x="593" y="755"/>
                    <a:pt x="590" y="744"/>
                    <a:pt x="592" y="739"/>
                  </a:cubicBezTo>
                  <a:cubicBezTo>
                    <a:pt x="596" y="742"/>
                    <a:pt x="600" y="745"/>
                    <a:pt x="605" y="747"/>
                  </a:cubicBezTo>
                  <a:cubicBezTo>
                    <a:pt x="617" y="749"/>
                    <a:pt x="631" y="746"/>
                    <a:pt x="640" y="756"/>
                  </a:cubicBezTo>
                  <a:cubicBezTo>
                    <a:pt x="654" y="769"/>
                    <a:pt x="663" y="786"/>
                    <a:pt x="676" y="801"/>
                  </a:cubicBezTo>
                  <a:cubicBezTo>
                    <a:pt x="667" y="822"/>
                    <a:pt x="691" y="838"/>
                    <a:pt x="687" y="860"/>
                  </a:cubicBezTo>
                  <a:cubicBezTo>
                    <a:pt x="684" y="888"/>
                    <a:pt x="700" y="918"/>
                    <a:pt x="687" y="946"/>
                  </a:cubicBezTo>
                  <a:cubicBezTo>
                    <a:pt x="695" y="949"/>
                    <a:pt x="705" y="954"/>
                    <a:pt x="713" y="948"/>
                  </a:cubicBezTo>
                  <a:cubicBezTo>
                    <a:pt x="720" y="942"/>
                    <a:pt x="729" y="947"/>
                    <a:pt x="737" y="947"/>
                  </a:cubicBezTo>
                  <a:cubicBezTo>
                    <a:pt x="737" y="937"/>
                    <a:pt x="734" y="927"/>
                    <a:pt x="736" y="916"/>
                  </a:cubicBezTo>
                  <a:cubicBezTo>
                    <a:pt x="740" y="893"/>
                    <a:pt x="734" y="869"/>
                    <a:pt x="743" y="847"/>
                  </a:cubicBezTo>
                  <a:cubicBezTo>
                    <a:pt x="751" y="828"/>
                    <a:pt x="754" y="808"/>
                    <a:pt x="763" y="790"/>
                  </a:cubicBezTo>
                  <a:cubicBezTo>
                    <a:pt x="767" y="782"/>
                    <a:pt x="768" y="774"/>
                    <a:pt x="770" y="766"/>
                  </a:cubicBezTo>
                  <a:cubicBezTo>
                    <a:pt x="771" y="756"/>
                    <a:pt x="782" y="750"/>
                    <a:pt x="789" y="744"/>
                  </a:cubicBezTo>
                  <a:cubicBezTo>
                    <a:pt x="787" y="737"/>
                    <a:pt x="785" y="729"/>
                    <a:pt x="787" y="722"/>
                  </a:cubicBezTo>
                  <a:cubicBezTo>
                    <a:pt x="792" y="712"/>
                    <a:pt x="800" y="704"/>
                    <a:pt x="806" y="694"/>
                  </a:cubicBezTo>
                  <a:cubicBezTo>
                    <a:pt x="798" y="697"/>
                    <a:pt x="790" y="700"/>
                    <a:pt x="781" y="703"/>
                  </a:cubicBezTo>
                  <a:cubicBezTo>
                    <a:pt x="771" y="696"/>
                    <a:pt x="777" y="683"/>
                    <a:pt x="778" y="674"/>
                  </a:cubicBezTo>
                  <a:cubicBezTo>
                    <a:pt x="773" y="677"/>
                    <a:pt x="768" y="679"/>
                    <a:pt x="763" y="682"/>
                  </a:cubicBezTo>
                  <a:cubicBezTo>
                    <a:pt x="757" y="678"/>
                    <a:pt x="752" y="673"/>
                    <a:pt x="746" y="668"/>
                  </a:cubicBezTo>
                  <a:cubicBezTo>
                    <a:pt x="747" y="660"/>
                    <a:pt x="744" y="649"/>
                    <a:pt x="750" y="642"/>
                  </a:cubicBezTo>
                  <a:cubicBezTo>
                    <a:pt x="759" y="629"/>
                    <a:pt x="770" y="618"/>
                    <a:pt x="780" y="605"/>
                  </a:cubicBezTo>
                  <a:cubicBezTo>
                    <a:pt x="773" y="606"/>
                    <a:pt x="765" y="607"/>
                    <a:pt x="757" y="608"/>
                  </a:cubicBezTo>
                  <a:close/>
                  <a:moveTo>
                    <a:pt x="797" y="601"/>
                  </a:moveTo>
                  <a:cubicBezTo>
                    <a:pt x="798" y="622"/>
                    <a:pt x="810" y="643"/>
                    <a:pt x="801" y="663"/>
                  </a:cubicBezTo>
                  <a:cubicBezTo>
                    <a:pt x="809" y="664"/>
                    <a:pt x="818" y="665"/>
                    <a:pt x="827" y="666"/>
                  </a:cubicBezTo>
                  <a:cubicBezTo>
                    <a:pt x="823" y="658"/>
                    <a:pt x="819" y="649"/>
                    <a:pt x="821" y="640"/>
                  </a:cubicBezTo>
                  <a:cubicBezTo>
                    <a:pt x="824" y="628"/>
                    <a:pt x="835" y="621"/>
                    <a:pt x="845" y="614"/>
                  </a:cubicBezTo>
                  <a:cubicBezTo>
                    <a:pt x="834" y="603"/>
                    <a:pt x="828" y="623"/>
                    <a:pt x="816" y="620"/>
                  </a:cubicBezTo>
                  <a:cubicBezTo>
                    <a:pt x="805" y="622"/>
                    <a:pt x="805" y="608"/>
                    <a:pt x="803" y="601"/>
                  </a:cubicBezTo>
                  <a:lnTo>
                    <a:pt x="797" y="601"/>
                  </a:lnTo>
                  <a:close/>
                  <a:moveTo>
                    <a:pt x="357" y="604"/>
                  </a:moveTo>
                  <a:cubicBezTo>
                    <a:pt x="354" y="612"/>
                    <a:pt x="349" y="620"/>
                    <a:pt x="340" y="621"/>
                  </a:cubicBezTo>
                  <a:cubicBezTo>
                    <a:pt x="346" y="627"/>
                    <a:pt x="348" y="635"/>
                    <a:pt x="348" y="644"/>
                  </a:cubicBezTo>
                  <a:cubicBezTo>
                    <a:pt x="361" y="636"/>
                    <a:pt x="369" y="615"/>
                    <a:pt x="357" y="604"/>
                  </a:cubicBezTo>
                  <a:close/>
                  <a:moveTo>
                    <a:pt x="678" y="607"/>
                  </a:moveTo>
                  <a:cubicBezTo>
                    <a:pt x="675" y="624"/>
                    <a:pt x="676" y="642"/>
                    <a:pt x="670" y="658"/>
                  </a:cubicBezTo>
                  <a:cubicBezTo>
                    <a:pt x="676" y="657"/>
                    <a:pt x="686" y="660"/>
                    <a:pt x="689" y="652"/>
                  </a:cubicBezTo>
                  <a:cubicBezTo>
                    <a:pt x="691" y="640"/>
                    <a:pt x="690" y="628"/>
                    <a:pt x="690" y="616"/>
                  </a:cubicBezTo>
                  <a:cubicBezTo>
                    <a:pt x="691" y="609"/>
                    <a:pt x="682" y="609"/>
                    <a:pt x="678" y="607"/>
                  </a:cubicBezTo>
                  <a:close/>
                  <a:moveTo>
                    <a:pt x="244" y="614"/>
                  </a:moveTo>
                  <a:cubicBezTo>
                    <a:pt x="240" y="618"/>
                    <a:pt x="246" y="626"/>
                    <a:pt x="252" y="623"/>
                  </a:cubicBezTo>
                  <a:cubicBezTo>
                    <a:pt x="256" y="619"/>
                    <a:pt x="249" y="610"/>
                    <a:pt x="244" y="614"/>
                  </a:cubicBezTo>
                  <a:close/>
                  <a:moveTo>
                    <a:pt x="739" y="613"/>
                  </a:moveTo>
                  <a:cubicBezTo>
                    <a:pt x="736" y="618"/>
                    <a:pt x="732" y="624"/>
                    <a:pt x="729" y="630"/>
                  </a:cubicBezTo>
                  <a:cubicBezTo>
                    <a:pt x="740" y="638"/>
                    <a:pt x="754" y="612"/>
                    <a:pt x="739" y="613"/>
                  </a:cubicBezTo>
                  <a:close/>
                  <a:moveTo>
                    <a:pt x="941" y="632"/>
                  </a:moveTo>
                  <a:cubicBezTo>
                    <a:pt x="942" y="636"/>
                    <a:pt x="944" y="640"/>
                    <a:pt x="945" y="644"/>
                  </a:cubicBezTo>
                  <a:cubicBezTo>
                    <a:pt x="963" y="645"/>
                    <a:pt x="959" y="624"/>
                    <a:pt x="958" y="612"/>
                  </a:cubicBezTo>
                  <a:cubicBezTo>
                    <a:pt x="952" y="619"/>
                    <a:pt x="946" y="625"/>
                    <a:pt x="941" y="632"/>
                  </a:cubicBezTo>
                  <a:close/>
                  <a:moveTo>
                    <a:pt x="524" y="634"/>
                  </a:moveTo>
                  <a:cubicBezTo>
                    <a:pt x="531" y="635"/>
                    <a:pt x="539" y="635"/>
                    <a:pt x="546" y="635"/>
                  </a:cubicBezTo>
                  <a:cubicBezTo>
                    <a:pt x="546" y="628"/>
                    <a:pt x="546" y="621"/>
                    <a:pt x="546" y="615"/>
                  </a:cubicBezTo>
                  <a:cubicBezTo>
                    <a:pt x="536" y="618"/>
                    <a:pt x="527" y="624"/>
                    <a:pt x="524" y="634"/>
                  </a:cubicBezTo>
                  <a:close/>
                  <a:moveTo>
                    <a:pt x="978" y="616"/>
                  </a:moveTo>
                  <a:cubicBezTo>
                    <a:pt x="975" y="621"/>
                    <a:pt x="983" y="628"/>
                    <a:pt x="987" y="623"/>
                  </a:cubicBezTo>
                  <a:cubicBezTo>
                    <a:pt x="991" y="618"/>
                    <a:pt x="982" y="611"/>
                    <a:pt x="978" y="616"/>
                  </a:cubicBezTo>
                  <a:close/>
                  <a:moveTo>
                    <a:pt x="835" y="653"/>
                  </a:moveTo>
                  <a:cubicBezTo>
                    <a:pt x="844" y="659"/>
                    <a:pt x="856" y="650"/>
                    <a:pt x="862" y="642"/>
                  </a:cubicBezTo>
                  <a:cubicBezTo>
                    <a:pt x="869" y="636"/>
                    <a:pt x="863" y="627"/>
                    <a:pt x="860" y="620"/>
                  </a:cubicBezTo>
                  <a:cubicBezTo>
                    <a:pt x="850" y="628"/>
                    <a:pt x="830" y="636"/>
                    <a:pt x="835" y="653"/>
                  </a:cubicBezTo>
                  <a:close/>
                  <a:moveTo>
                    <a:pt x="758" y="656"/>
                  </a:moveTo>
                  <a:cubicBezTo>
                    <a:pt x="761" y="661"/>
                    <a:pt x="765" y="666"/>
                    <a:pt x="769" y="670"/>
                  </a:cubicBezTo>
                  <a:cubicBezTo>
                    <a:pt x="771" y="663"/>
                    <a:pt x="772" y="654"/>
                    <a:pt x="776" y="648"/>
                  </a:cubicBezTo>
                  <a:cubicBezTo>
                    <a:pt x="780" y="642"/>
                    <a:pt x="787" y="646"/>
                    <a:pt x="792" y="647"/>
                  </a:cubicBezTo>
                  <a:cubicBezTo>
                    <a:pt x="790" y="639"/>
                    <a:pt x="787" y="631"/>
                    <a:pt x="785" y="623"/>
                  </a:cubicBezTo>
                  <a:cubicBezTo>
                    <a:pt x="775" y="633"/>
                    <a:pt x="766" y="645"/>
                    <a:pt x="758" y="656"/>
                  </a:cubicBezTo>
                  <a:close/>
                  <a:moveTo>
                    <a:pt x="472" y="633"/>
                  </a:moveTo>
                  <a:cubicBezTo>
                    <a:pt x="473" y="641"/>
                    <a:pt x="479" y="646"/>
                    <a:pt x="484" y="651"/>
                  </a:cubicBezTo>
                  <a:cubicBezTo>
                    <a:pt x="495" y="646"/>
                    <a:pt x="505" y="639"/>
                    <a:pt x="508" y="626"/>
                  </a:cubicBezTo>
                  <a:cubicBezTo>
                    <a:pt x="495" y="627"/>
                    <a:pt x="483" y="628"/>
                    <a:pt x="472" y="633"/>
                  </a:cubicBezTo>
                  <a:close/>
                  <a:moveTo>
                    <a:pt x="927" y="663"/>
                  </a:moveTo>
                  <a:cubicBezTo>
                    <a:pt x="931" y="648"/>
                    <a:pt x="918" y="636"/>
                    <a:pt x="910" y="625"/>
                  </a:cubicBezTo>
                  <a:cubicBezTo>
                    <a:pt x="903" y="639"/>
                    <a:pt x="907" y="665"/>
                    <a:pt x="927" y="663"/>
                  </a:cubicBezTo>
                  <a:close/>
                  <a:moveTo>
                    <a:pt x="332" y="632"/>
                  </a:moveTo>
                  <a:cubicBezTo>
                    <a:pt x="328" y="636"/>
                    <a:pt x="334" y="645"/>
                    <a:pt x="339" y="642"/>
                  </a:cubicBezTo>
                  <a:cubicBezTo>
                    <a:pt x="343" y="638"/>
                    <a:pt x="337" y="629"/>
                    <a:pt x="332" y="632"/>
                  </a:cubicBezTo>
                  <a:close/>
                  <a:moveTo>
                    <a:pt x="214" y="653"/>
                  </a:moveTo>
                  <a:cubicBezTo>
                    <a:pt x="217" y="656"/>
                    <a:pt x="220" y="659"/>
                    <a:pt x="222" y="661"/>
                  </a:cubicBezTo>
                  <a:cubicBezTo>
                    <a:pt x="225" y="662"/>
                    <a:pt x="229" y="662"/>
                    <a:pt x="232" y="662"/>
                  </a:cubicBezTo>
                  <a:cubicBezTo>
                    <a:pt x="230" y="654"/>
                    <a:pt x="228" y="645"/>
                    <a:pt x="220" y="641"/>
                  </a:cubicBezTo>
                  <a:cubicBezTo>
                    <a:pt x="214" y="643"/>
                    <a:pt x="215" y="649"/>
                    <a:pt x="214" y="653"/>
                  </a:cubicBezTo>
                  <a:close/>
                  <a:moveTo>
                    <a:pt x="374" y="640"/>
                  </a:moveTo>
                  <a:cubicBezTo>
                    <a:pt x="370" y="645"/>
                    <a:pt x="377" y="656"/>
                    <a:pt x="382" y="650"/>
                  </a:cubicBezTo>
                  <a:cubicBezTo>
                    <a:pt x="388" y="644"/>
                    <a:pt x="380" y="633"/>
                    <a:pt x="374" y="640"/>
                  </a:cubicBezTo>
                  <a:close/>
                  <a:moveTo>
                    <a:pt x="269" y="646"/>
                  </a:moveTo>
                  <a:cubicBezTo>
                    <a:pt x="264" y="646"/>
                    <a:pt x="260" y="654"/>
                    <a:pt x="264" y="658"/>
                  </a:cubicBezTo>
                  <a:cubicBezTo>
                    <a:pt x="270" y="661"/>
                    <a:pt x="278" y="647"/>
                    <a:pt x="269" y="646"/>
                  </a:cubicBezTo>
                  <a:close/>
                  <a:moveTo>
                    <a:pt x="309" y="659"/>
                  </a:moveTo>
                  <a:cubicBezTo>
                    <a:pt x="319" y="661"/>
                    <a:pt x="324" y="652"/>
                    <a:pt x="325" y="643"/>
                  </a:cubicBezTo>
                  <a:cubicBezTo>
                    <a:pt x="316" y="645"/>
                    <a:pt x="312" y="652"/>
                    <a:pt x="309" y="659"/>
                  </a:cubicBezTo>
                  <a:close/>
                  <a:moveTo>
                    <a:pt x="359" y="646"/>
                  </a:moveTo>
                  <a:cubicBezTo>
                    <a:pt x="357" y="651"/>
                    <a:pt x="355" y="656"/>
                    <a:pt x="354" y="661"/>
                  </a:cubicBezTo>
                  <a:cubicBezTo>
                    <a:pt x="351" y="662"/>
                    <a:pt x="346" y="663"/>
                    <a:pt x="343" y="663"/>
                  </a:cubicBezTo>
                  <a:cubicBezTo>
                    <a:pt x="352" y="668"/>
                    <a:pt x="363" y="663"/>
                    <a:pt x="372" y="661"/>
                  </a:cubicBezTo>
                  <a:cubicBezTo>
                    <a:pt x="370" y="655"/>
                    <a:pt x="368" y="650"/>
                    <a:pt x="365" y="645"/>
                  </a:cubicBezTo>
                  <a:cubicBezTo>
                    <a:pt x="364" y="645"/>
                    <a:pt x="360" y="645"/>
                    <a:pt x="359" y="646"/>
                  </a:cubicBezTo>
                  <a:close/>
                  <a:moveTo>
                    <a:pt x="242" y="648"/>
                  </a:moveTo>
                  <a:cubicBezTo>
                    <a:pt x="243" y="657"/>
                    <a:pt x="244" y="665"/>
                    <a:pt x="246" y="674"/>
                  </a:cubicBezTo>
                  <a:cubicBezTo>
                    <a:pt x="248" y="674"/>
                    <a:pt x="252" y="673"/>
                    <a:pt x="254" y="673"/>
                  </a:cubicBezTo>
                  <a:cubicBezTo>
                    <a:pt x="253" y="664"/>
                    <a:pt x="250" y="654"/>
                    <a:pt x="242" y="648"/>
                  </a:cubicBezTo>
                  <a:close/>
                  <a:moveTo>
                    <a:pt x="290" y="652"/>
                  </a:moveTo>
                  <a:cubicBezTo>
                    <a:pt x="290" y="658"/>
                    <a:pt x="290" y="664"/>
                    <a:pt x="290" y="670"/>
                  </a:cubicBezTo>
                  <a:cubicBezTo>
                    <a:pt x="296" y="672"/>
                    <a:pt x="302" y="674"/>
                    <a:pt x="308" y="675"/>
                  </a:cubicBezTo>
                  <a:cubicBezTo>
                    <a:pt x="307" y="664"/>
                    <a:pt x="301" y="655"/>
                    <a:pt x="290" y="652"/>
                  </a:cubicBezTo>
                  <a:close/>
                  <a:moveTo>
                    <a:pt x="717" y="657"/>
                  </a:moveTo>
                  <a:cubicBezTo>
                    <a:pt x="713" y="662"/>
                    <a:pt x="708" y="668"/>
                    <a:pt x="710" y="674"/>
                  </a:cubicBezTo>
                  <a:cubicBezTo>
                    <a:pt x="713" y="678"/>
                    <a:pt x="717" y="680"/>
                    <a:pt x="721" y="683"/>
                  </a:cubicBezTo>
                  <a:cubicBezTo>
                    <a:pt x="727" y="676"/>
                    <a:pt x="729" y="658"/>
                    <a:pt x="717" y="657"/>
                  </a:cubicBezTo>
                  <a:close/>
                  <a:moveTo>
                    <a:pt x="263" y="668"/>
                  </a:moveTo>
                  <a:cubicBezTo>
                    <a:pt x="262" y="672"/>
                    <a:pt x="262" y="676"/>
                    <a:pt x="261" y="680"/>
                  </a:cubicBezTo>
                  <a:cubicBezTo>
                    <a:pt x="266" y="678"/>
                    <a:pt x="270" y="675"/>
                    <a:pt x="273" y="672"/>
                  </a:cubicBezTo>
                  <a:cubicBezTo>
                    <a:pt x="282" y="682"/>
                    <a:pt x="270" y="692"/>
                    <a:pt x="274" y="703"/>
                  </a:cubicBezTo>
                  <a:cubicBezTo>
                    <a:pt x="284" y="705"/>
                    <a:pt x="281" y="688"/>
                    <a:pt x="288" y="684"/>
                  </a:cubicBezTo>
                  <a:cubicBezTo>
                    <a:pt x="287" y="691"/>
                    <a:pt x="286" y="698"/>
                    <a:pt x="286" y="705"/>
                  </a:cubicBezTo>
                  <a:cubicBezTo>
                    <a:pt x="297" y="701"/>
                    <a:pt x="291" y="689"/>
                    <a:pt x="290" y="680"/>
                  </a:cubicBezTo>
                  <a:cubicBezTo>
                    <a:pt x="287" y="678"/>
                    <a:pt x="285" y="675"/>
                    <a:pt x="282" y="673"/>
                  </a:cubicBezTo>
                  <a:cubicBezTo>
                    <a:pt x="282" y="668"/>
                    <a:pt x="282" y="664"/>
                    <a:pt x="282" y="659"/>
                  </a:cubicBezTo>
                  <a:cubicBezTo>
                    <a:pt x="276" y="663"/>
                    <a:pt x="270" y="667"/>
                    <a:pt x="263" y="668"/>
                  </a:cubicBezTo>
                  <a:close/>
                  <a:moveTo>
                    <a:pt x="432" y="684"/>
                  </a:moveTo>
                  <a:cubicBezTo>
                    <a:pt x="444" y="687"/>
                    <a:pt x="452" y="674"/>
                    <a:pt x="461" y="668"/>
                  </a:cubicBezTo>
                  <a:cubicBezTo>
                    <a:pt x="461" y="666"/>
                    <a:pt x="462" y="663"/>
                    <a:pt x="462" y="661"/>
                  </a:cubicBezTo>
                  <a:cubicBezTo>
                    <a:pt x="449" y="661"/>
                    <a:pt x="434" y="671"/>
                    <a:pt x="432" y="684"/>
                  </a:cubicBezTo>
                  <a:close/>
                  <a:moveTo>
                    <a:pt x="505" y="661"/>
                  </a:moveTo>
                  <a:cubicBezTo>
                    <a:pt x="508" y="677"/>
                    <a:pt x="527" y="682"/>
                    <a:pt x="535" y="694"/>
                  </a:cubicBezTo>
                  <a:cubicBezTo>
                    <a:pt x="537" y="691"/>
                    <a:pt x="541" y="687"/>
                    <a:pt x="537" y="683"/>
                  </a:cubicBezTo>
                  <a:cubicBezTo>
                    <a:pt x="530" y="671"/>
                    <a:pt x="518" y="665"/>
                    <a:pt x="505" y="661"/>
                  </a:cubicBezTo>
                  <a:close/>
                  <a:moveTo>
                    <a:pt x="400" y="663"/>
                  </a:moveTo>
                  <a:cubicBezTo>
                    <a:pt x="397" y="672"/>
                    <a:pt x="397" y="682"/>
                    <a:pt x="400" y="692"/>
                  </a:cubicBezTo>
                  <a:cubicBezTo>
                    <a:pt x="404" y="688"/>
                    <a:pt x="408" y="684"/>
                    <a:pt x="411" y="680"/>
                  </a:cubicBezTo>
                  <a:cubicBezTo>
                    <a:pt x="413" y="672"/>
                    <a:pt x="406" y="666"/>
                    <a:pt x="400" y="663"/>
                  </a:cubicBezTo>
                  <a:close/>
                  <a:moveTo>
                    <a:pt x="474" y="662"/>
                  </a:moveTo>
                  <a:cubicBezTo>
                    <a:pt x="486" y="673"/>
                    <a:pt x="478" y="686"/>
                    <a:pt x="477" y="699"/>
                  </a:cubicBezTo>
                  <a:cubicBezTo>
                    <a:pt x="487" y="696"/>
                    <a:pt x="496" y="692"/>
                    <a:pt x="505" y="688"/>
                  </a:cubicBezTo>
                  <a:cubicBezTo>
                    <a:pt x="499" y="682"/>
                    <a:pt x="494" y="674"/>
                    <a:pt x="490" y="666"/>
                  </a:cubicBezTo>
                  <a:cubicBezTo>
                    <a:pt x="485" y="664"/>
                    <a:pt x="480" y="663"/>
                    <a:pt x="474" y="662"/>
                  </a:cubicBezTo>
                  <a:close/>
                  <a:moveTo>
                    <a:pt x="359" y="674"/>
                  </a:moveTo>
                  <a:cubicBezTo>
                    <a:pt x="368" y="682"/>
                    <a:pt x="384" y="682"/>
                    <a:pt x="391" y="671"/>
                  </a:cubicBezTo>
                  <a:cubicBezTo>
                    <a:pt x="380" y="670"/>
                    <a:pt x="370" y="672"/>
                    <a:pt x="359" y="674"/>
                  </a:cubicBezTo>
                  <a:close/>
                  <a:moveTo>
                    <a:pt x="334" y="674"/>
                  </a:moveTo>
                  <a:cubicBezTo>
                    <a:pt x="338" y="682"/>
                    <a:pt x="337" y="694"/>
                    <a:pt x="348" y="698"/>
                  </a:cubicBezTo>
                  <a:cubicBezTo>
                    <a:pt x="346" y="693"/>
                    <a:pt x="345" y="689"/>
                    <a:pt x="343" y="684"/>
                  </a:cubicBezTo>
                  <a:cubicBezTo>
                    <a:pt x="344" y="682"/>
                    <a:pt x="346" y="678"/>
                    <a:pt x="347" y="676"/>
                  </a:cubicBezTo>
                  <a:cubicBezTo>
                    <a:pt x="343" y="675"/>
                    <a:pt x="338" y="675"/>
                    <a:pt x="334" y="674"/>
                  </a:cubicBezTo>
                  <a:close/>
                  <a:moveTo>
                    <a:pt x="881" y="678"/>
                  </a:moveTo>
                  <a:cubicBezTo>
                    <a:pt x="876" y="690"/>
                    <a:pt x="875" y="704"/>
                    <a:pt x="885" y="713"/>
                  </a:cubicBezTo>
                  <a:cubicBezTo>
                    <a:pt x="889" y="701"/>
                    <a:pt x="887" y="688"/>
                    <a:pt x="887" y="676"/>
                  </a:cubicBezTo>
                  <a:cubicBezTo>
                    <a:pt x="885" y="676"/>
                    <a:pt x="882" y="677"/>
                    <a:pt x="881" y="678"/>
                  </a:cubicBezTo>
                  <a:close/>
                  <a:moveTo>
                    <a:pt x="596" y="681"/>
                  </a:moveTo>
                  <a:cubicBezTo>
                    <a:pt x="600" y="687"/>
                    <a:pt x="605" y="693"/>
                    <a:pt x="611" y="696"/>
                  </a:cubicBezTo>
                  <a:cubicBezTo>
                    <a:pt x="609" y="689"/>
                    <a:pt x="606" y="676"/>
                    <a:pt x="596" y="681"/>
                  </a:cubicBezTo>
                  <a:close/>
                  <a:moveTo>
                    <a:pt x="661" y="707"/>
                  </a:moveTo>
                  <a:cubicBezTo>
                    <a:pt x="670" y="705"/>
                    <a:pt x="680" y="704"/>
                    <a:pt x="685" y="696"/>
                  </a:cubicBezTo>
                  <a:cubicBezTo>
                    <a:pt x="684" y="690"/>
                    <a:pt x="682" y="684"/>
                    <a:pt x="681" y="677"/>
                  </a:cubicBezTo>
                  <a:cubicBezTo>
                    <a:pt x="667" y="680"/>
                    <a:pt x="659" y="694"/>
                    <a:pt x="661" y="707"/>
                  </a:cubicBezTo>
                  <a:close/>
                  <a:moveTo>
                    <a:pt x="458" y="708"/>
                  </a:moveTo>
                  <a:cubicBezTo>
                    <a:pt x="460" y="707"/>
                    <a:pt x="465" y="707"/>
                    <a:pt x="467" y="706"/>
                  </a:cubicBezTo>
                  <a:cubicBezTo>
                    <a:pt x="465" y="699"/>
                    <a:pt x="463" y="691"/>
                    <a:pt x="461" y="684"/>
                  </a:cubicBezTo>
                  <a:cubicBezTo>
                    <a:pt x="455" y="691"/>
                    <a:pt x="459" y="700"/>
                    <a:pt x="458" y="708"/>
                  </a:cubicBezTo>
                  <a:close/>
                  <a:moveTo>
                    <a:pt x="566" y="684"/>
                  </a:moveTo>
                  <a:cubicBezTo>
                    <a:pt x="555" y="689"/>
                    <a:pt x="543" y="700"/>
                    <a:pt x="546" y="714"/>
                  </a:cubicBezTo>
                  <a:cubicBezTo>
                    <a:pt x="555" y="712"/>
                    <a:pt x="573" y="714"/>
                    <a:pt x="571" y="700"/>
                  </a:cubicBezTo>
                  <a:cubicBezTo>
                    <a:pt x="570" y="695"/>
                    <a:pt x="572" y="685"/>
                    <a:pt x="566" y="684"/>
                  </a:cubicBezTo>
                  <a:close/>
                  <a:moveTo>
                    <a:pt x="311" y="695"/>
                  </a:moveTo>
                  <a:cubicBezTo>
                    <a:pt x="313" y="701"/>
                    <a:pt x="317" y="704"/>
                    <a:pt x="322" y="708"/>
                  </a:cubicBezTo>
                  <a:cubicBezTo>
                    <a:pt x="321" y="702"/>
                    <a:pt x="321" y="696"/>
                    <a:pt x="320" y="689"/>
                  </a:cubicBezTo>
                  <a:cubicBezTo>
                    <a:pt x="317" y="691"/>
                    <a:pt x="313" y="691"/>
                    <a:pt x="311" y="695"/>
                  </a:cubicBezTo>
                  <a:close/>
                  <a:moveTo>
                    <a:pt x="639" y="685"/>
                  </a:moveTo>
                  <a:cubicBezTo>
                    <a:pt x="633" y="695"/>
                    <a:pt x="627" y="706"/>
                    <a:pt x="628" y="719"/>
                  </a:cubicBezTo>
                  <a:cubicBezTo>
                    <a:pt x="631" y="719"/>
                    <a:pt x="636" y="718"/>
                    <a:pt x="639" y="718"/>
                  </a:cubicBezTo>
                  <a:cubicBezTo>
                    <a:pt x="641" y="707"/>
                    <a:pt x="643" y="695"/>
                    <a:pt x="639" y="685"/>
                  </a:cubicBezTo>
                  <a:close/>
                  <a:moveTo>
                    <a:pt x="235" y="700"/>
                  </a:moveTo>
                  <a:cubicBezTo>
                    <a:pt x="237" y="705"/>
                    <a:pt x="241" y="709"/>
                    <a:pt x="246" y="711"/>
                  </a:cubicBezTo>
                  <a:cubicBezTo>
                    <a:pt x="245" y="707"/>
                    <a:pt x="249" y="701"/>
                    <a:pt x="244" y="698"/>
                  </a:cubicBezTo>
                  <a:cubicBezTo>
                    <a:pt x="242" y="698"/>
                    <a:pt x="237" y="699"/>
                    <a:pt x="235" y="700"/>
                  </a:cubicBezTo>
                  <a:close/>
                  <a:moveTo>
                    <a:pt x="437" y="721"/>
                  </a:moveTo>
                  <a:cubicBezTo>
                    <a:pt x="444" y="715"/>
                    <a:pt x="450" y="706"/>
                    <a:pt x="451" y="697"/>
                  </a:cubicBezTo>
                  <a:cubicBezTo>
                    <a:pt x="439" y="698"/>
                    <a:pt x="436" y="711"/>
                    <a:pt x="437" y="721"/>
                  </a:cubicBezTo>
                  <a:close/>
                  <a:moveTo>
                    <a:pt x="359" y="723"/>
                  </a:moveTo>
                  <a:cubicBezTo>
                    <a:pt x="362" y="720"/>
                    <a:pt x="365" y="716"/>
                    <a:pt x="368" y="712"/>
                  </a:cubicBezTo>
                  <a:cubicBezTo>
                    <a:pt x="365" y="708"/>
                    <a:pt x="362" y="704"/>
                    <a:pt x="359" y="700"/>
                  </a:cubicBezTo>
                  <a:cubicBezTo>
                    <a:pt x="353" y="707"/>
                    <a:pt x="356" y="716"/>
                    <a:pt x="359" y="723"/>
                  </a:cubicBezTo>
                  <a:close/>
                  <a:moveTo>
                    <a:pt x="417" y="700"/>
                  </a:moveTo>
                  <a:cubicBezTo>
                    <a:pt x="409" y="703"/>
                    <a:pt x="416" y="714"/>
                    <a:pt x="423" y="709"/>
                  </a:cubicBezTo>
                  <a:cubicBezTo>
                    <a:pt x="431" y="705"/>
                    <a:pt x="424" y="694"/>
                    <a:pt x="417" y="700"/>
                  </a:cubicBezTo>
                  <a:close/>
                  <a:moveTo>
                    <a:pt x="845" y="703"/>
                  </a:moveTo>
                  <a:cubicBezTo>
                    <a:pt x="847" y="707"/>
                    <a:pt x="849" y="710"/>
                    <a:pt x="851" y="713"/>
                  </a:cubicBezTo>
                  <a:cubicBezTo>
                    <a:pt x="853" y="713"/>
                    <a:pt x="857" y="713"/>
                    <a:pt x="859" y="713"/>
                  </a:cubicBezTo>
                  <a:cubicBezTo>
                    <a:pt x="859" y="705"/>
                    <a:pt x="853" y="701"/>
                    <a:pt x="845" y="703"/>
                  </a:cubicBezTo>
                  <a:close/>
                  <a:moveTo>
                    <a:pt x="255" y="722"/>
                  </a:moveTo>
                  <a:cubicBezTo>
                    <a:pt x="264" y="722"/>
                    <a:pt x="268" y="711"/>
                    <a:pt x="268" y="704"/>
                  </a:cubicBezTo>
                  <a:cubicBezTo>
                    <a:pt x="263" y="709"/>
                    <a:pt x="252" y="713"/>
                    <a:pt x="255" y="722"/>
                  </a:cubicBezTo>
                  <a:close/>
                  <a:moveTo>
                    <a:pt x="338" y="705"/>
                  </a:moveTo>
                  <a:cubicBezTo>
                    <a:pt x="333" y="711"/>
                    <a:pt x="342" y="718"/>
                    <a:pt x="346" y="712"/>
                  </a:cubicBezTo>
                  <a:cubicBezTo>
                    <a:pt x="351" y="706"/>
                    <a:pt x="342" y="698"/>
                    <a:pt x="338" y="705"/>
                  </a:cubicBezTo>
                  <a:close/>
                  <a:moveTo>
                    <a:pt x="801" y="727"/>
                  </a:moveTo>
                  <a:cubicBezTo>
                    <a:pt x="796" y="738"/>
                    <a:pt x="813" y="751"/>
                    <a:pt x="820" y="739"/>
                  </a:cubicBezTo>
                  <a:cubicBezTo>
                    <a:pt x="826" y="728"/>
                    <a:pt x="819" y="715"/>
                    <a:pt x="819" y="704"/>
                  </a:cubicBezTo>
                  <a:cubicBezTo>
                    <a:pt x="812" y="711"/>
                    <a:pt x="805" y="718"/>
                    <a:pt x="801" y="727"/>
                  </a:cubicBezTo>
                  <a:close/>
                  <a:moveTo>
                    <a:pt x="1266" y="738"/>
                  </a:moveTo>
                  <a:cubicBezTo>
                    <a:pt x="1269" y="734"/>
                    <a:pt x="1271" y="731"/>
                    <a:pt x="1274" y="728"/>
                  </a:cubicBezTo>
                  <a:cubicBezTo>
                    <a:pt x="1282" y="734"/>
                    <a:pt x="1289" y="741"/>
                    <a:pt x="1296" y="749"/>
                  </a:cubicBezTo>
                  <a:cubicBezTo>
                    <a:pt x="1287" y="755"/>
                    <a:pt x="1278" y="762"/>
                    <a:pt x="1270" y="768"/>
                  </a:cubicBezTo>
                  <a:cubicBezTo>
                    <a:pt x="1268" y="765"/>
                    <a:pt x="1265" y="759"/>
                    <a:pt x="1263" y="756"/>
                  </a:cubicBezTo>
                  <a:cubicBezTo>
                    <a:pt x="1262" y="771"/>
                    <a:pt x="1257" y="787"/>
                    <a:pt x="1259" y="802"/>
                  </a:cubicBezTo>
                  <a:cubicBezTo>
                    <a:pt x="1267" y="786"/>
                    <a:pt x="1283" y="779"/>
                    <a:pt x="1296" y="769"/>
                  </a:cubicBezTo>
                  <a:cubicBezTo>
                    <a:pt x="1303" y="763"/>
                    <a:pt x="1313" y="767"/>
                    <a:pt x="1321" y="767"/>
                  </a:cubicBezTo>
                  <a:cubicBezTo>
                    <a:pt x="1322" y="772"/>
                    <a:pt x="1324" y="778"/>
                    <a:pt x="1325" y="783"/>
                  </a:cubicBezTo>
                  <a:cubicBezTo>
                    <a:pt x="1330" y="767"/>
                    <a:pt x="1331" y="751"/>
                    <a:pt x="1331" y="734"/>
                  </a:cubicBezTo>
                  <a:cubicBezTo>
                    <a:pt x="1328" y="738"/>
                    <a:pt x="1326" y="743"/>
                    <a:pt x="1324" y="748"/>
                  </a:cubicBezTo>
                  <a:cubicBezTo>
                    <a:pt x="1318" y="747"/>
                    <a:pt x="1311" y="747"/>
                    <a:pt x="1305" y="746"/>
                  </a:cubicBezTo>
                  <a:cubicBezTo>
                    <a:pt x="1294" y="738"/>
                    <a:pt x="1285" y="726"/>
                    <a:pt x="1274" y="716"/>
                  </a:cubicBezTo>
                  <a:cubicBezTo>
                    <a:pt x="1274" y="713"/>
                    <a:pt x="1273" y="707"/>
                    <a:pt x="1273" y="703"/>
                  </a:cubicBezTo>
                  <a:cubicBezTo>
                    <a:pt x="1264" y="713"/>
                    <a:pt x="1267" y="726"/>
                    <a:pt x="1266" y="738"/>
                  </a:cubicBezTo>
                  <a:close/>
                  <a:moveTo>
                    <a:pt x="112" y="703"/>
                  </a:moveTo>
                  <a:cubicBezTo>
                    <a:pt x="111" y="707"/>
                    <a:pt x="110" y="714"/>
                    <a:pt x="109" y="717"/>
                  </a:cubicBezTo>
                  <a:cubicBezTo>
                    <a:pt x="93" y="718"/>
                    <a:pt x="76" y="721"/>
                    <a:pt x="60" y="722"/>
                  </a:cubicBezTo>
                  <a:cubicBezTo>
                    <a:pt x="56" y="719"/>
                    <a:pt x="53" y="715"/>
                    <a:pt x="49" y="711"/>
                  </a:cubicBezTo>
                  <a:cubicBezTo>
                    <a:pt x="52" y="722"/>
                    <a:pt x="48" y="736"/>
                    <a:pt x="56" y="745"/>
                  </a:cubicBezTo>
                  <a:cubicBezTo>
                    <a:pt x="57" y="742"/>
                    <a:pt x="58" y="735"/>
                    <a:pt x="59" y="732"/>
                  </a:cubicBezTo>
                  <a:cubicBezTo>
                    <a:pt x="74" y="728"/>
                    <a:pt x="89" y="727"/>
                    <a:pt x="104" y="725"/>
                  </a:cubicBezTo>
                  <a:cubicBezTo>
                    <a:pt x="89" y="749"/>
                    <a:pt x="72" y="772"/>
                    <a:pt x="58" y="797"/>
                  </a:cubicBezTo>
                  <a:cubicBezTo>
                    <a:pt x="59" y="798"/>
                    <a:pt x="62" y="799"/>
                    <a:pt x="63" y="800"/>
                  </a:cubicBezTo>
                  <a:cubicBezTo>
                    <a:pt x="77" y="799"/>
                    <a:pt x="91" y="797"/>
                    <a:pt x="105" y="796"/>
                  </a:cubicBezTo>
                  <a:cubicBezTo>
                    <a:pt x="98" y="791"/>
                    <a:pt x="89" y="790"/>
                    <a:pt x="80" y="789"/>
                  </a:cubicBezTo>
                  <a:cubicBezTo>
                    <a:pt x="94" y="771"/>
                    <a:pt x="105" y="751"/>
                    <a:pt x="118" y="732"/>
                  </a:cubicBezTo>
                  <a:cubicBezTo>
                    <a:pt x="117" y="723"/>
                    <a:pt x="118" y="712"/>
                    <a:pt x="112" y="703"/>
                  </a:cubicBezTo>
                  <a:close/>
                  <a:moveTo>
                    <a:pt x="215" y="716"/>
                  </a:moveTo>
                  <a:cubicBezTo>
                    <a:pt x="216" y="723"/>
                    <a:pt x="228" y="723"/>
                    <a:pt x="229" y="716"/>
                  </a:cubicBezTo>
                  <a:cubicBezTo>
                    <a:pt x="227" y="711"/>
                    <a:pt x="216" y="710"/>
                    <a:pt x="215" y="716"/>
                  </a:cubicBezTo>
                  <a:close/>
                  <a:moveTo>
                    <a:pt x="273" y="714"/>
                  </a:moveTo>
                  <a:cubicBezTo>
                    <a:pt x="269" y="718"/>
                    <a:pt x="274" y="726"/>
                    <a:pt x="280" y="726"/>
                  </a:cubicBezTo>
                  <a:cubicBezTo>
                    <a:pt x="288" y="723"/>
                    <a:pt x="280" y="708"/>
                    <a:pt x="273" y="714"/>
                  </a:cubicBezTo>
                  <a:close/>
                  <a:moveTo>
                    <a:pt x="232" y="733"/>
                  </a:moveTo>
                  <a:cubicBezTo>
                    <a:pt x="237" y="732"/>
                    <a:pt x="243" y="731"/>
                    <a:pt x="248" y="728"/>
                  </a:cubicBezTo>
                  <a:cubicBezTo>
                    <a:pt x="248" y="713"/>
                    <a:pt x="236" y="727"/>
                    <a:pt x="232" y="733"/>
                  </a:cubicBezTo>
                  <a:close/>
                  <a:moveTo>
                    <a:pt x="257" y="734"/>
                  </a:moveTo>
                  <a:cubicBezTo>
                    <a:pt x="252" y="733"/>
                    <a:pt x="248" y="743"/>
                    <a:pt x="255" y="743"/>
                  </a:cubicBezTo>
                  <a:cubicBezTo>
                    <a:pt x="260" y="743"/>
                    <a:pt x="264" y="733"/>
                    <a:pt x="257" y="734"/>
                  </a:cubicBezTo>
                  <a:close/>
                  <a:moveTo>
                    <a:pt x="268" y="740"/>
                  </a:moveTo>
                  <a:cubicBezTo>
                    <a:pt x="274" y="742"/>
                    <a:pt x="276" y="740"/>
                    <a:pt x="275" y="734"/>
                  </a:cubicBezTo>
                  <a:cubicBezTo>
                    <a:pt x="269" y="732"/>
                    <a:pt x="267" y="735"/>
                    <a:pt x="268" y="740"/>
                  </a:cubicBezTo>
                  <a:close/>
                  <a:moveTo>
                    <a:pt x="531" y="732"/>
                  </a:moveTo>
                  <a:cubicBezTo>
                    <a:pt x="529" y="743"/>
                    <a:pt x="524" y="752"/>
                    <a:pt x="519" y="761"/>
                  </a:cubicBezTo>
                  <a:cubicBezTo>
                    <a:pt x="531" y="761"/>
                    <a:pt x="537" y="749"/>
                    <a:pt x="543" y="740"/>
                  </a:cubicBezTo>
                  <a:cubicBezTo>
                    <a:pt x="539" y="737"/>
                    <a:pt x="535" y="735"/>
                    <a:pt x="531" y="732"/>
                  </a:cubicBezTo>
                  <a:close/>
                  <a:moveTo>
                    <a:pt x="439" y="751"/>
                  </a:moveTo>
                  <a:cubicBezTo>
                    <a:pt x="435" y="763"/>
                    <a:pt x="425" y="773"/>
                    <a:pt x="422" y="786"/>
                  </a:cubicBezTo>
                  <a:cubicBezTo>
                    <a:pt x="423" y="786"/>
                    <a:pt x="426" y="787"/>
                    <a:pt x="428" y="787"/>
                  </a:cubicBezTo>
                  <a:cubicBezTo>
                    <a:pt x="436" y="781"/>
                    <a:pt x="443" y="771"/>
                    <a:pt x="447" y="761"/>
                  </a:cubicBezTo>
                  <a:cubicBezTo>
                    <a:pt x="450" y="755"/>
                    <a:pt x="442" y="754"/>
                    <a:pt x="439" y="751"/>
                  </a:cubicBezTo>
                  <a:close/>
                  <a:moveTo>
                    <a:pt x="461" y="772"/>
                  </a:moveTo>
                  <a:cubicBezTo>
                    <a:pt x="471" y="773"/>
                    <a:pt x="476" y="766"/>
                    <a:pt x="475" y="756"/>
                  </a:cubicBezTo>
                  <a:cubicBezTo>
                    <a:pt x="466" y="756"/>
                    <a:pt x="463" y="764"/>
                    <a:pt x="461" y="772"/>
                  </a:cubicBezTo>
                  <a:close/>
                  <a:moveTo>
                    <a:pt x="349" y="778"/>
                  </a:moveTo>
                  <a:cubicBezTo>
                    <a:pt x="351" y="778"/>
                    <a:pt x="355" y="777"/>
                    <a:pt x="357" y="777"/>
                  </a:cubicBezTo>
                  <a:cubicBezTo>
                    <a:pt x="358" y="773"/>
                    <a:pt x="359" y="768"/>
                    <a:pt x="359" y="764"/>
                  </a:cubicBezTo>
                  <a:cubicBezTo>
                    <a:pt x="351" y="764"/>
                    <a:pt x="350" y="771"/>
                    <a:pt x="349" y="778"/>
                  </a:cubicBezTo>
                  <a:close/>
                  <a:moveTo>
                    <a:pt x="533" y="772"/>
                  </a:moveTo>
                  <a:cubicBezTo>
                    <a:pt x="535" y="777"/>
                    <a:pt x="535" y="777"/>
                    <a:pt x="535" y="777"/>
                  </a:cubicBezTo>
                  <a:cubicBezTo>
                    <a:pt x="531" y="777"/>
                    <a:pt x="526" y="777"/>
                    <a:pt x="521" y="777"/>
                  </a:cubicBezTo>
                  <a:cubicBezTo>
                    <a:pt x="522" y="770"/>
                    <a:pt x="522" y="770"/>
                    <a:pt x="522" y="770"/>
                  </a:cubicBezTo>
                  <a:cubicBezTo>
                    <a:pt x="514" y="773"/>
                    <a:pt x="519" y="781"/>
                    <a:pt x="519" y="787"/>
                  </a:cubicBezTo>
                  <a:cubicBezTo>
                    <a:pt x="523" y="785"/>
                    <a:pt x="526" y="783"/>
                    <a:pt x="530" y="781"/>
                  </a:cubicBezTo>
                  <a:cubicBezTo>
                    <a:pt x="531" y="782"/>
                    <a:pt x="534" y="785"/>
                    <a:pt x="536" y="787"/>
                  </a:cubicBezTo>
                  <a:cubicBezTo>
                    <a:pt x="542" y="780"/>
                    <a:pt x="547" y="772"/>
                    <a:pt x="552" y="764"/>
                  </a:cubicBezTo>
                  <a:cubicBezTo>
                    <a:pt x="546" y="766"/>
                    <a:pt x="539" y="769"/>
                    <a:pt x="533" y="772"/>
                  </a:cubicBezTo>
                  <a:close/>
                  <a:moveTo>
                    <a:pt x="119" y="773"/>
                  </a:moveTo>
                  <a:cubicBezTo>
                    <a:pt x="122" y="784"/>
                    <a:pt x="111" y="794"/>
                    <a:pt x="102" y="783"/>
                  </a:cubicBezTo>
                  <a:cubicBezTo>
                    <a:pt x="104" y="787"/>
                    <a:pt x="105" y="791"/>
                    <a:pt x="107" y="795"/>
                  </a:cubicBezTo>
                  <a:cubicBezTo>
                    <a:pt x="110" y="795"/>
                    <a:pt x="117" y="794"/>
                    <a:pt x="120" y="794"/>
                  </a:cubicBezTo>
                  <a:cubicBezTo>
                    <a:pt x="121" y="797"/>
                    <a:pt x="123" y="804"/>
                    <a:pt x="124" y="808"/>
                  </a:cubicBezTo>
                  <a:cubicBezTo>
                    <a:pt x="128" y="797"/>
                    <a:pt x="125" y="785"/>
                    <a:pt x="125" y="774"/>
                  </a:cubicBezTo>
                  <a:cubicBezTo>
                    <a:pt x="123" y="773"/>
                    <a:pt x="121" y="773"/>
                    <a:pt x="119" y="773"/>
                  </a:cubicBezTo>
                  <a:close/>
                  <a:moveTo>
                    <a:pt x="628" y="783"/>
                  </a:moveTo>
                  <a:cubicBezTo>
                    <a:pt x="628" y="790"/>
                    <a:pt x="635" y="806"/>
                    <a:pt x="643" y="799"/>
                  </a:cubicBezTo>
                  <a:cubicBezTo>
                    <a:pt x="639" y="793"/>
                    <a:pt x="634" y="788"/>
                    <a:pt x="628" y="783"/>
                  </a:cubicBezTo>
                  <a:close/>
                  <a:moveTo>
                    <a:pt x="481" y="821"/>
                  </a:moveTo>
                  <a:cubicBezTo>
                    <a:pt x="486" y="818"/>
                    <a:pt x="491" y="815"/>
                    <a:pt x="495" y="811"/>
                  </a:cubicBezTo>
                  <a:cubicBezTo>
                    <a:pt x="493" y="810"/>
                    <a:pt x="490" y="807"/>
                    <a:pt x="488" y="805"/>
                  </a:cubicBezTo>
                  <a:cubicBezTo>
                    <a:pt x="490" y="798"/>
                    <a:pt x="492" y="791"/>
                    <a:pt x="494" y="784"/>
                  </a:cubicBezTo>
                  <a:cubicBezTo>
                    <a:pt x="476" y="788"/>
                    <a:pt x="482" y="808"/>
                    <a:pt x="481" y="821"/>
                  </a:cubicBezTo>
                  <a:close/>
                  <a:moveTo>
                    <a:pt x="549" y="797"/>
                  </a:moveTo>
                  <a:cubicBezTo>
                    <a:pt x="547" y="803"/>
                    <a:pt x="549" y="805"/>
                    <a:pt x="556" y="803"/>
                  </a:cubicBezTo>
                  <a:cubicBezTo>
                    <a:pt x="558" y="797"/>
                    <a:pt x="556" y="795"/>
                    <a:pt x="549" y="797"/>
                  </a:cubicBezTo>
                  <a:close/>
                  <a:moveTo>
                    <a:pt x="1254" y="810"/>
                  </a:moveTo>
                  <a:cubicBezTo>
                    <a:pt x="1248" y="838"/>
                    <a:pt x="1240" y="865"/>
                    <a:pt x="1229" y="891"/>
                  </a:cubicBezTo>
                  <a:cubicBezTo>
                    <a:pt x="1236" y="894"/>
                    <a:pt x="1242" y="897"/>
                    <a:pt x="1249" y="899"/>
                  </a:cubicBezTo>
                  <a:cubicBezTo>
                    <a:pt x="1247" y="894"/>
                    <a:pt x="1243" y="889"/>
                    <a:pt x="1239" y="884"/>
                  </a:cubicBezTo>
                  <a:cubicBezTo>
                    <a:pt x="1241" y="876"/>
                    <a:pt x="1244" y="868"/>
                    <a:pt x="1246" y="861"/>
                  </a:cubicBezTo>
                  <a:cubicBezTo>
                    <a:pt x="1263" y="867"/>
                    <a:pt x="1281" y="871"/>
                    <a:pt x="1297" y="878"/>
                  </a:cubicBezTo>
                  <a:cubicBezTo>
                    <a:pt x="1297" y="882"/>
                    <a:pt x="1297" y="891"/>
                    <a:pt x="1297" y="895"/>
                  </a:cubicBezTo>
                  <a:cubicBezTo>
                    <a:pt x="1305" y="880"/>
                    <a:pt x="1309" y="862"/>
                    <a:pt x="1313" y="845"/>
                  </a:cubicBezTo>
                  <a:cubicBezTo>
                    <a:pt x="1310" y="850"/>
                    <a:pt x="1306" y="854"/>
                    <a:pt x="1303" y="859"/>
                  </a:cubicBezTo>
                  <a:cubicBezTo>
                    <a:pt x="1285" y="856"/>
                    <a:pt x="1268" y="848"/>
                    <a:pt x="1251" y="844"/>
                  </a:cubicBezTo>
                  <a:cubicBezTo>
                    <a:pt x="1253" y="836"/>
                    <a:pt x="1256" y="828"/>
                    <a:pt x="1259" y="820"/>
                  </a:cubicBezTo>
                  <a:cubicBezTo>
                    <a:pt x="1263" y="819"/>
                    <a:pt x="1271" y="818"/>
                    <a:pt x="1275" y="817"/>
                  </a:cubicBezTo>
                  <a:cubicBezTo>
                    <a:pt x="1268" y="814"/>
                    <a:pt x="1261" y="812"/>
                    <a:pt x="1254" y="810"/>
                  </a:cubicBezTo>
                  <a:close/>
                  <a:moveTo>
                    <a:pt x="552" y="836"/>
                  </a:moveTo>
                  <a:cubicBezTo>
                    <a:pt x="560" y="829"/>
                    <a:pt x="566" y="821"/>
                    <a:pt x="571" y="812"/>
                  </a:cubicBezTo>
                  <a:cubicBezTo>
                    <a:pt x="558" y="810"/>
                    <a:pt x="553" y="825"/>
                    <a:pt x="552" y="836"/>
                  </a:cubicBezTo>
                  <a:close/>
                  <a:moveTo>
                    <a:pt x="64" y="824"/>
                  </a:moveTo>
                  <a:cubicBezTo>
                    <a:pt x="68" y="837"/>
                    <a:pt x="70" y="850"/>
                    <a:pt x="77" y="861"/>
                  </a:cubicBezTo>
                  <a:cubicBezTo>
                    <a:pt x="77" y="857"/>
                    <a:pt x="77" y="849"/>
                    <a:pt x="77" y="844"/>
                  </a:cubicBezTo>
                  <a:cubicBezTo>
                    <a:pt x="83" y="845"/>
                    <a:pt x="90" y="845"/>
                    <a:pt x="97" y="847"/>
                  </a:cubicBezTo>
                  <a:cubicBezTo>
                    <a:pt x="97" y="850"/>
                    <a:pt x="98" y="855"/>
                    <a:pt x="98" y="858"/>
                  </a:cubicBezTo>
                  <a:cubicBezTo>
                    <a:pt x="101" y="860"/>
                    <a:pt x="105" y="862"/>
                    <a:pt x="107" y="863"/>
                  </a:cubicBezTo>
                  <a:cubicBezTo>
                    <a:pt x="106" y="859"/>
                    <a:pt x="105" y="851"/>
                    <a:pt x="104" y="847"/>
                  </a:cubicBezTo>
                  <a:cubicBezTo>
                    <a:pt x="112" y="848"/>
                    <a:pt x="121" y="849"/>
                    <a:pt x="129" y="850"/>
                  </a:cubicBezTo>
                  <a:cubicBezTo>
                    <a:pt x="124" y="856"/>
                    <a:pt x="118" y="861"/>
                    <a:pt x="113" y="867"/>
                  </a:cubicBezTo>
                  <a:cubicBezTo>
                    <a:pt x="109" y="864"/>
                    <a:pt x="106" y="865"/>
                    <a:pt x="102" y="866"/>
                  </a:cubicBezTo>
                  <a:cubicBezTo>
                    <a:pt x="107" y="876"/>
                    <a:pt x="96" y="880"/>
                    <a:pt x="91" y="887"/>
                  </a:cubicBezTo>
                  <a:cubicBezTo>
                    <a:pt x="87" y="882"/>
                    <a:pt x="84" y="878"/>
                    <a:pt x="80" y="874"/>
                  </a:cubicBezTo>
                  <a:cubicBezTo>
                    <a:pt x="83" y="889"/>
                    <a:pt x="88" y="904"/>
                    <a:pt x="93" y="918"/>
                  </a:cubicBezTo>
                  <a:cubicBezTo>
                    <a:pt x="96" y="912"/>
                    <a:pt x="97" y="903"/>
                    <a:pt x="103" y="899"/>
                  </a:cubicBezTo>
                  <a:cubicBezTo>
                    <a:pt x="117" y="886"/>
                    <a:pt x="131" y="872"/>
                    <a:pt x="146" y="859"/>
                  </a:cubicBezTo>
                  <a:cubicBezTo>
                    <a:pt x="144" y="854"/>
                    <a:pt x="143" y="848"/>
                    <a:pt x="140" y="843"/>
                  </a:cubicBezTo>
                  <a:cubicBezTo>
                    <a:pt x="121" y="841"/>
                    <a:pt x="103" y="839"/>
                    <a:pt x="84" y="837"/>
                  </a:cubicBezTo>
                  <a:cubicBezTo>
                    <a:pt x="75" y="836"/>
                    <a:pt x="70" y="829"/>
                    <a:pt x="64" y="824"/>
                  </a:cubicBezTo>
                  <a:close/>
                  <a:moveTo>
                    <a:pt x="517" y="856"/>
                  </a:moveTo>
                  <a:cubicBezTo>
                    <a:pt x="522" y="853"/>
                    <a:pt x="527" y="850"/>
                    <a:pt x="529" y="844"/>
                  </a:cubicBezTo>
                  <a:cubicBezTo>
                    <a:pt x="529" y="837"/>
                    <a:pt x="525" y="830"/>
                    <a:pt x="523" y="823"/>
                  </a:cubicBezTo>
                  <a:cubicBezTo>
                    <a:pt x="509" y="829"/>
                    <a:pt x="515" y="845"/>
                    <a:pt x="517" y="856"/>
                  </a:cubicBezTo>
                  <a:close/>
                  <a:moveTo>
                    <a:pt x="553" y="858"/>
                  </a:moveTo>
                  <a:cubicBezTo>
                    <a:pt x="550" y="863"/>
                    <a:pt x="547" y="869"/>
                    <a:pt x="544" y="875"/>
                  </a:cubicBezTo>
                  <a:cubicBezTo>
                    <a:pt x="554" y="872"/>
                    <a:pt x="564" y="867"/>
                    <a:pt x="571" y="859"/>
                  </a:cubicBezTo>
                  <a:cubicBezTo>
                    <a:pt x="566" y="855"/>
                    <a:pt x="559" y="855"/>
                    <a:pt x="553" y="858"/>
                  </a:cubicBezTo>
                  <a:close/>
                  <a:moveTo>
                    <a:pt x="155" y="899"/>
                  </a:moveTo>
                  <a:cubicBezTo>
                    <a:pt x="155" y="902"/>
                    <a:pt x="155" y="909"/>
                    <a:pt x="154" y="912"/>
                  </a:cubicBezTo>
                  <a:cubicBezTo>
                    <a:pt x="140" y="922"/>
                    <a:pt x="124" y="928"/>
                    <a:pt x="109" y="936"/>
                  </a:cubicBezTo>
                  <a:cubicBezTo>
                    <a:pt x="105" y="933"/>
                    <a:pt x="101" y="930"/>
                    <a:pt x="97" y="928"/>
                  </a:cubicBezTo>
                  <a:cubicBezTo>
                    <a:pt x="101" y="939"/>
                    <a:pt x="107" y="950"/>
                    <a:pt x="114" y="960"/>
                  </a:cubicBezTo>
                  <a:cubicBezTo>
                    <a:pt x="114" y="955"/>
                    <a:pt x="113" y="949"/>
                    <a:pt x="113" y="944"/>
                  </a:cubicBezTo>
                  <a:cubicBezTo>
                    <a:pt x="126" y="937"/>
                    <a:pt x="139" y="930"/>
                    <a:pt x="152" y="924"/>
                  </a:cubicBezTo>
                  <a:cubicBezTo>
                    <a:pt x="148" y="948"/>
                    <a:pt x="141" y="972"/>
                    <a:pt x="136" y="996"/>
                  </a:cubicBezTo>
                  <a:cubicBezTo>
                    <a:pt x="135" y="1000"/>
                    <a:pt x="132" y="1007"/>
                    <a:pt x="139" y="1008"/>
                  </a:cubicBezTo>
                  <a:cubicBezTo>
                    <a:pt x="155" y="1001"/>
                    <a:pt x="170" y="992"/>
                    <a:pt x="185" y="985"/>
                  </a:cubicBezTo>
                  <a:cubicBezTo>
                    <a:pt x="191" y="979"/>
                    <a:pt x="195" y="988"/>
                    <a:pt x="199" y="991"/>
                  </a:cubicBezTo>
                  <a:cubicBezTo>
                    <a:pt x="200" y="991"/>
                    <a:pt x="201" y="990"/>
                    <a:pt x="202" y="990"/>
                  </a:cubicBezTo>
                  <a:cubicBezTo>
                    <a:pt x="196" y="980"/>
                    <a:pt x="193" y="968"/>
                    <a:pt x="185" y="960"/>
                  </a:cubicBezTo>
                  <a:cubicBezTo>
                    <a:pt x="184" y="965"/>
                    <a:pt x="189" y="975"/>
                    <a:pt x="182" y="978"/>
                  </a:cubicBezTo>
                  <a:cubicBezTo>
                    <a:pt x="173" y="983"/>
                    <a:pt x="163" y="988"/>
                    <a:pt x="153" y="992"/>
                  </a:cubicBezTo>
                  <a:cubicBezTo>
                    <a:pt x="157" y="972"/>
                    <a:pt x="163" y="953"/>
                    <a:pt x="167" y="932"/>
                  </a:cubicBezTo>
                  <a:cubicBezTo>
                    <a:pt x="170" y="920"/>
                    <a:pt x="160" y="909"/>
                    <a:pt x="155" y="899"/>
                  </a:cubicBezTo>
                  <a:close/>
                  <a:moveTo>
                    <a:pt x="1206" y="945"/>
                  </a:moveTo>
                  <a:cubicBezTo>
                    <a:pt x="1210" y="942"/>
                    <a:pt x="1215" y="939"/>
                    <a:pt x="1219" y="937"/>
                  </a:cubicBezTo>
                  <a:cubicBezTo>
                    <a:pt x="1236" y="944"/>
                    <a:pt x="1251" y="951"/>
                    <a:pt x="1266" y="959"/>
                  </a:cubicBezTo>
                  <a:cubicBezTo>
                    <a:pt x="1265" y="963"/>
                    <a:pt x="1263" y="966"/>
                    <a:pt x="1262" y="970"/>
                  </a:cubicBezTo>
                  <a:cubicBezTo>
                    <a:pt x="1263" y="970"/>
                    <a:pt x="1267" y="969"/>
                    <a:pt x="1268" y="969"/>
                  </a:cubicBezTo>
                  <a:cubicBezTo>
                    <a:pt x="1273" y="956"/>
                    <a:pt x="1279" y="944"/>
                    <a:pt x="1284" y="931"/>
                  </a:cubicBezTo>
                  <a:cubicBezTo>
                    <a:pt x="1280" y="934"/>
                    <a:pt x="1276" y="937"/>
                    <a:pt x="1272" y="940"/>
                  </a:cubicBezTo>
                  <a:cubicBezTo>
                    <a:pt x="1256" y="935"/>
                    <a:pt x="1241" y="926"/>
                    <a:pt x="1226" y="920"/>
                  </a:cubicBezTo>
                  <a:cubicBezTo>
                    <a:pt x="1226" y="914"/>
                    <a:pt x="1226" y="909"/>
                    <a:pt x="1226" y="903"/>
                  </a:cubicBezTo>
                  <a:cubicBezTo>
                    <a:pt x="1218" y="917"/>
                    <a:pt x="1213" y="931"/>
                    <a:pt x="1206" y="945"/>
                  </a:cubicBezTo>
                  <a:close/>
                  <a:moveTo>
                    <a:pt x="746" y="939"/>
                  </a:moveTo>
                  <a:cubicBezTo>
                    <a:pt x="742" y="944"/>
                    <a:pt x="750" y="953"/>
                    <a:pt x="756" y="948"/>
                  </a:cubicBezTo>
                  <a:cubicBezTo>
                    <a:pt x="761" y="942"/>
                    <a:pt x="751" y="934"/>
                    <a:pt x="746" y="939"/>
                  </a:cubicBezTo>
                  <a:close/>
                  <a:moveTo>
                    <a:pt x="1180" y="1016"/>
                  </a:moveTo>
                  <a:cubicBezTo>
                    <a:pt x="1201" y="1027"/>
                    <a:pt x="1215" y="996"/>
                    <a:pt x="1236" y="1001"/>
                  </a:cubicBezTo>
                  <a:cubicBezTo>
                    <a:pt x="1245" y="1019"/>
                    <a:pt x="1223" y="1033"/>
                    <a:pt x="1207" y="1031"/>
                  </a:cubicBezTo>
                  <a:cubicBezTo>
                    <a:pt x="1212" y="1035"/>
                    <a:pt x="1218" y="1039"/>
                    <a:pt x="1224" y="1042"/>
                  </a:cubicBezTo>
                  <a:cubicBezTo>
                    <a:pt x="1232" y="1029"/>
                    <a:pt x="1244" y="1018"/>
                    <a:pt x="1247" y="1002"/>
                  </a:cubicBezTo>
                  <a:cubicBezTo>
                    <a:pt x="1249" y="994"/>
                    <a:pt x="1244" y="984"/>
                    <a:pt x="1236" y="982"/>
                  </a:cubicBezTo>
                  <a:cubicBezTo>
                    <a:pt x="1216" y="978"/>
                    <a:pt x="1203" y="1004"/>
                    <a:pt x="1183" y="1001"/>
                  </a:cubicBezTo>
                  <a:cubicBezTo>
                    <a:pt x="1179" y="983"/>
                    <a:pt x="1199" y="975"/>
                    <a:pt x="1213" y="973"/>
                  </a:cubicBezTo>
                  <a:cubicBezTo>
                    <a:pt x="1208" y="970"/>
                    <a:pt x="1202" y="967"/>
                    <a:pt x="1197" y="965"/>
                  </a:cubicBezTo>
                  <a:cubicBezTo>
                    <a:pt x="1185" y="979"/>
                    <a:pt x="1165" y="999"/>
                    <a:pt x="1180" y="1016"/>
                  </a:cubicBezTo>
                  <a:close/>
                  <a:moveTo>
                    <a:pt x="170" y="1036"/>
                  </a:moveTo>
                  <a:cubicBezTo>
                    <a:pt x="167" y="1061"/>
                    <a:pt x="187" y="1081"/>
                    <a:pt x="202" y="1099"/>
                  </a:cubicBezTo>
                  <a:cubicBezTo>
                    <a:pt x="209" y="1097"/>
                    <a:pt x="215" y="1094"/>
                    <a:pt x="222" y="1091"/>
                  </a:cubicBezTo>
                  <a:cubicBezTo>
                    <a:pt x="203" y="1090"/>
                    <a:pt x="184" y="1079"/>
                    <a:pt x="181" y="1060"/>
                  </a:cubicBezTo>
                  <a:cubicBezTo>
                    <a:pt x="176" y="1038"/>
                    <a:pt x="203" y="1016"/>
                    <a:pt x="223" y="1029"/>
                  </a:cubicBezTo>
                  <a:cubicBezTo>
                    <a:pt x="239" y="1038"/>
                    <a:pt x="244" y="1058"/>
                    <a:pt x="238" y="1075"/>
                  </a:cubicBezTo>
                  <a:cubicBezTo>
                    <a:pt x="243" y="1071"/>
                    <a:pt x="248" y="1067"/>
                    <a:pt x="253" y="1064"/>
                  </a:cubicBezTo>
                  <a:cubicBezTo>
                    <a:pt x="244" y="1043"/>
                    <a:pt x="231" y="1021"/>
                    <a:pt x="208" y="1013"/>
                  </a:cubicBezTo>
                  <a:cubicBezTo>
                    <a:pt x="192" y="1006"/>
                    <a:pt x="171" y="1017"/>
                    <a:pt x="170" y="1036"/>
                  </a:cubicBezTo>
                  <a:close/>
                  <a:moveTo>
                    <a:pt x="1133" y="1053"/>
                  </a:moveTo>
                  <a:cubicBezTo>
                    <a:pt x="1119" y="1066"/>
                    <a:pt x="1107" y="1082"/>
                    <a:pt x="1096" y="1099"/>
                  </a:cubicBezTo>
                  <a:cubicBezTo>
                    <a:pt x="1101" y="1096"/>
                    <a:pt x="1106" y="1093"/>
                    <a:pt x="1112" y="1092"/>
                  </a:cubicBezTo>
                  <a:cubicBezTo>
                    <a:pt x="1126" y="1102"/>
                    <a:pt x="1139" y="1114"/>
                    <a:pt x="1151" y="1126"/>
                  </a:cubicBezTo>
                  <a:cubicBezTo>
                    <a:pt x="1148" y="1131"/>
                    <a:pt x="1146" y="1136"/>
                    <a:pt x="1144" y="1140"/>
                  </a:cubicBezTo>
                  <a:cubicBezTo>
                    <a:pt x="1156" y="1128"/>
                    <a:pt x="1169" y="1116"/>
                    <a:pt x="1177" y="1101"/>
                  </a:cubicBezTo>
                  <a:cubicBezTo>
                    <a:pt x="1172" y="1104"/>
                    <a:pt x="1168" y="1108"/>
                    <a:pt x="1163" y="1111"/>
                  </a:cubicBezTo>
                  <a:cubicBezTo>
                    <a:pt x="1157" y="1107"/>
                    <a:pt x="1150" y="1101"/>
                    <a:pt x="1144" y="1096"/>
                  </a:cubicBezTo>
                  <a:cubicBezTo>
                    <a:pt x="1136" y="1089"/>
                    <a:pt x="1128" y="1082"/>
                    <a:pt x="1119" y="1075"/>
                  </a:cubicBezTo>
                  <a:cubicBezTo>
                    <a:pt x="1126" y="1066"/>
                    <a:pt x="1139" y="1052"/>
                    <a:pt x="1151" y="1061"/>
                  </a:cubicBezTo>
                  <a:cubicBezTo>
                    <a:pt x="1160" y="1067"/>
                    <a:pt x="1152" y="1079"/>
                    <a:pt x="1153" y="1087"/>
                  </a:cubicBezTo>
                  <a:cubicBezTo>
                    <a:pt x="1164" y="1089"/>
                    <a:pt x="1177" y="1087"/>
                    <a:pt x="1188" y="1085"/>
                  </a:cubicBezTo>
                  <a:cubicBezTo>
                    <a:pt x="1199" y="1080"/>
                    <a:pt x="1207" y="1071"/>
                    <a:pt x="1213" y="1061"/>
                  </a:cubicBezTo>
                  <a:cubicBezTo>
                    <a:pt x="1199" y="1072"/>
                    <a:pt x="1182" y="1071"/>
                    <a:pt x="1165" y="1072"/>
                  </a:cubicBezTo>
                  <a:cubicBezTo>
                    <a:pt x="1166" y="1063"/>
                    <a:pt x="1171" y="1049"/>
                    <a:pt x="1160" y="1045"/>
                  </a:cubicBezTo>
                  <a:cubicBezTo>
                    <a:pt x="1150" y="1039"/>
                    <a:pt x="1140" y="1047"/>
                    <a:pt x="1133" y="1053"/>
                  </a:cubicBezTo>
                  <a:close/>
                  <a:moveTo>
                    <a:pt x="260" y="1068"/>
                  </a:moveTo>
                  <a:cubicBezTo>
                    <a:pt x="262" y="1074"/>
                    <a:pt x="263" y="1079"/>
                    <a:pt x="264" y="1084"/>
                  </a:cubicBezTo>
                  <a:cubicBezTo>
                    <a:pt x="254" y="1097"/>
                    <a:pt x="242" y="1109"/>
                    <a:pt x="229" y="1121"/>
                  </a:cubicBezTo>
                  <a:cubicBezTo>
                    <a:pt x="225" y="1119"/>
                    <a:pt x="220" y="1117"/>
                    <a:pt x="215" y="1116"/>
                  </a:cubicBezTo>
                  <a:cubicBezTo>
                    <a:pt x="227" y="1127"/>
                    <a:pt x="237" y="1139"/>
                    <a:pt x="250" y="1147"/>
                  </a:cubicBezTo>
                  <a:cubicBezTo>
                    <a:pt x="248" y="1142"/>
                    <a:pt x="244" y="1138"/>
                    <a:pt x="245" y="1132"/>
                  </a:cubicBezTo>
                  <a:cubicBezTo>
                    <a:pt x="249" y="1126"/>
                    <a:pt x="254" y="1121"/>
                    <a:pt x="260" y="1115"/>
                  </a:cubicBezTo>
                  <a:cubicBezTo>
                    <a:pt x="270" y="1126"/>
                    <a:pt x="281" y="1135"/>
                    <a:pt x="291" y="1145"/>
                  </a:cubicBezTo>
                  <a:cubicBezTo>
                    <a:pt x="286" y="1152"/>
                    <a:pt x="280" y="1157"/>
                    <a:pt x="273" y="1163"/>
                  </a:cubicBezTo>
                  <a:cubicBezTo>
                    <a:pt x="269" y="1160"/>
                    <a:pt x="265" y="1159"/>
                    <a:pt x="260" y="1157"/>
                  </a:cubicBezTo>
                  <a:cubicBezTo>
                    <a:pt x="271" y="1169"/>
                    <a:pt x="282" y="1180"/>
                    <a:pt x="295" y="1190"/>
                  </a:cubicBezTo>
                  <a:cubicBezTo>
                    <a:pt x="293" y="1185"/>
                    <a:pt x="291" y="1180"/>
                    <a:pt x="289" y="1176"/>
                  </a:cubicBezTo>
                  <a:cubicBezTo>
                    <a:pt x="299" y="1161"/>
                    <a:pt x="312" y="1150"/>
                    <a:pt x="324" y="1137"/>
                  </a:cubicBezTo>
                  <a:cubicBezTo>
                    <a:pt x="328" y="1139"/>
                    <a:pt x="333" y="1141"/>
                    <a:pt x="338" y="1143"/>
                  </a:cubicBezTo>
                  <a:cubicBezTo>
                    <a:pt x="329" y="1131"/>
                    <a:pt x="317" y="1120"/>
                    <a:pt x="304" y="1111"/>
                  </a:cubicBezTo>
                  <a:cubicBezTo>
                    <a:pt x="306" y="1116"/>
                    <a:pt x="308" y="1120"/>
                    <a:pt x="310" y="1125"/>
                  </a:cubicBezTo>
                  <a:cubicBezTo>
                    <a:pt x="305" y="1130"/>
                    <a:pt x="301" y="1135"/>
                    <a:pt x="296" y="1141"/>
                  </a:cubicBezTo>
                  <a:cubicBezTo>
                    <a:pt x="285" y="1131"/>
                    <a:pt x="274" y="1121"/>
                    <a:pt x="263" y="1111"/>
                  </a:cubicBezTo>
                  <a:cubicBezTo>
                    <a:pt x="269" y="1106"/>
                    <a:pt x="274" y="1101"/>
                    <a:pt x="279" y="1095"/>
                  </a:cubicBezTo>
                  <a:cubicBezTo>
                    <a:pt x="284" y="1097"/>
                    <a:pt x="288" y="1099"/>
                    <a:pt x="293" y="1100"/>
                  </a:cubicBezTo>
                  <a:cubicBezTo>
                    <a:pt x="283" y="1089"/>
                    <a:pt x="271" y="1079"/>
                    <a:pt x="260" y="1068"/>
                  </a:cubicBezTo>
                  <a:close/>
                  <a:moveTo>
                    <a:pt x="1028" y="1155"/>
                  </a:moveTo>
                  <a:cubicBezTo>
                    <a:pt x="1032" y="1153"/>
                    <a:pt x="1037" y="1152"/>
                    <a:pt x="1042" y="1150"/>
                  </a:cubicBezTo>
                  <a:cubicBezTo>
                    <a:pt x="1055" y="1162"/>
                    <a:pt x="1066" y="1176"/>
                    <a:pt x="1077" y="1191"/>
                  </a:cubicBezTo>
                  <a:cubicBezTo>
                    <a:pt x="1073" y="1195"/>
                    <a:pt x="1070" y="1200"/>
                    <a:pt x="1067" y="1205"/>
                  </a:cubicBezTo>
                  <a:cubicBezTo>
                    <a:pt x="1089" y="1190"/>
                    <a:pt x="1110" y="1172"/>
                    <a:pt x="1130" y="1154"/>
                  </a:cubicBezTo>
                  <a:cubicBezTo>
                    <a:pt x="1126" y="1149"/>
                    <a:pt x="1122" y="1145"/>
                    <a:pt x="1118" y="1140"/>
                  </a:cubicBezTo>
                  <a:cubicBezTo>
                    <a:pt x="1118" y="1145"/>
                    <a:pt x="1118" y="1151"/>
                    <a:pt x="1118" y="1156"/>
                  </a:cubicBezTo>
                  <a:cubicBezTo>
                    <a:pt x="1110" y="1165"/>
                    <a:pt x="1100" y="1172"/>
                    <a:pt x="1091" y="1179"/>
                  </a:cubicBezTo>
                  <a:cubicBezTo>
                    <a:pt x="1086" y="1173"/>
                    <a:pt x="1080" y="1167"/>
                    <a:pt x="1075" y="1160"/>
                  </a:cubicBezTo>
                  <a:cubicBezTo>
                    <a:pt x="1082" y="1155"/>
                    <a:pt x="1090" y="1149"/>
                    <a:pt x="1097" y="1143"/>
                  </a:cubicBezTo>
                  <a:cubicBezTo>
                    <a:pt x="1101" y="1144"/>
                    <a:pt x="1104" y="1145"/>
                    <a:pt x="1108" y="1146"/>
                  </a:cubicBezTo>
                  <a:cubicBezTo>
                    <a:pt x="1104" y="1139"/>
                    <a:pt x="1100" y="1132"/>
                    <a:pt x="1094" y="1126"/>
                  </a:cubicBezTo>
                  <a:cubicBezTo>
                    <a:pt x="1095" y="1141"/>
                    <a:pt x="1081" y="1147"/>
                    <a:pt x="1072" y="1156"/>
                  </a:cubicBezTo>
                  <a:cubicBezTo>
                    <a:pt x="1067" y="1150"/>
                    <a:pt x="1061" y="1144"/>
                    <a:pt x="1056" y="1139"/>
                  </a:cubicBezTo>
                  <a:cubicBezTo>
                    <a:pt x="1068" y="1129"/>
                    <a:pt x="1079" y="1112"/>
                    <a:pt x="1096" y="1119"/>
                  </a:cubicBezTo>
                  <a:cubicBezTo>
                    <a:pt x="1092" y="1115"/>
                    <a:pt x="1089" y="1110"/>
                    <a:pt x="1084" y="1108"/>
                  </a:cubicBezTo>
                  <a:cubicBezTo>
                    <a:pt x="1065" y="1123"/>
                    <a:pt x="1045" y="1138"/>
                    <a:pt x="1028" y="1155"/>
                  </a:cubicBezTo>
                  <a:close/>
                  <a:moveTo>
                    <a:pt x="992" y="1178"/>
                  </a:moveTo>
                  <a:cubicBezTo>
                    <a:pt x="997" y="1177"/>
                    <a:pt x="1003" y="1176"/>
                    <a:pt x="1008" y="1174"/>
                  </a:cubicBezTo>
                  <a:cubicBezTo>
                    <a:pt x="1009" y="1190"/>
                    <a:pt x="1010" y="1205"/>
                    <a:pt x="1011" y="1221"/>
                  </a:cubicBezTo>
                  <a:cubicBezTo>
                    <a:pt x="997" y="1214"/>
                    <a:pt x="983" y="1206"/>
                    <a:pt x="970" y="1197"/>
                  </a:cubicBezTo>
                  <a:cubicBezTo>
                    <a:pt x="973" y="1193"/>
                    <a:pt x="977" y="1188"/>
                    <a:pt x="981" y="1184"/>
                  </a:cubicBezTo>
                  <a:cubicBezTo>
                    <a:pt x="966" y="1191"/>
                    <a:pt x="947" y="1196"/>
                    <a:pt x="939" y="1211"/>
                  </a:cubicBezTo>
                  <a:cubicBezTo>
                    <a:pt x="941" y="1210"/>
                    <a:pt x="946" y="1207"/>
                    <a:pt x="948" y="1206"/>
                  </a:cubicBezTo>
                  <a:cubicBezTo>
                    <a:pt x="971" y="1216"/>
                    <a:pt x="991" y="1230"/>
                    <a:pt x="1012" y="1241"/>
                  </a:cubicBezTo>
                  <a:cubicBezTo>
                    <a:pt x="1014" y="1241"/>
                    <a:pt x="1017" y="1239"/>
                    <a:pt x="1018" y="1238"/>
                  </a:cubicBezTo>
                  <a:cubicBezTo>
                    <a:pt x="1022" y="1211"/>
                    <a:pt x="1009" y="1182"/>
                    <a:pt x="1024" y="1157"/>
                  </a:cubicBezTo>
                  <a:cubicBezTo>
                    <a:pt x="1013" y="1163"/>
                    <a:pt x="1001" y="1169"/>
                    <a:pt x="992" y="1178"/>
                  </a:cubicBezTo>
                  <a:close/>
                  <a:moveTo>
                    <a:pt x="323" y="1193"/>
                  </a:moveTo>
                  <a:cubicBezTo>
                    <a:pt x="317" y="1197"/>
                    <a:pt x="309" y="1194"/>
                    <a:pt x="303" y="1195"/>
                  </a:cubicBezTo>
                  <a:cubicBezTo>
                    <a:pt x="312" y="1204"/>
                    <a:pt x="323" y="1211"/>
                    <a:pt x="336" y="1216"/>
                  </a:cubicBezTo>
                  <a:cubicBezTo>
                    <a:pt x="332" y="1211"/>
                    <a:pt x="328" y="1207"/>
                    <a:pt x="324" y="1203"/>
                  </a:cubicBezTo>
                  <a:cubicBezTo>
                    <a:pt x="329" y="1199"/>
                    <a:pt x="334" y="1195"/>
                    <a:pt x="340" y="1192"/>
                  </a:cubicBezTo>
                  <a:cubicBezTo>
                    <a:pt x="348" y="1196"/>
                    <a:pt x="356" y="1201"/>
                    <a:pt x="363" y="1206"/>
                  </a:cubicBezTo>
                  <a:cubicBezTo>
                    <a:pt x="364" y="1213"/>
                    <a:pt x="362" y="1220"/>
                    <a:pt x="362" y="1227"/>
                  </a:cubicBezTo>
                  <a:cubicBezTo>
                    <a:pt x="357" y="1225"/>
                    <a:pt x="351" y="1223"/>
                    <a:pt x="346" y="1221"/>
                  </a:cubicBezTo>
                  <a:cubicBezTo>
                    <a:pt x="356" y="1234"/>
                    <a:pt x="372" y="1241"/>
                    <a:pt x="385" y="1249"/>
                  </a:cubicBezTo>
                  <a:cubicBezTo>
                    <a:pt x="383" y="1245"/>
                    <a:pt x="380" y="1240"/>
                    <a:pt x="378" y="1236"/>
                  </a:cubicBezTo>
                  <a:cubicBezTo>
                    <a:pt x="380" y="1214"/>
                    <a:pt x="384" y="1191"/>
                    <a:pt x="386" y="1169"/>
                  </a:cubicBezTo>
                  <a:cubicBezTo>
                    <a:pt x="381" y="1166"/>
                    <a:pt x="377" y="1163"/>
                    <a:pt x="372" y="1160"/>
                  </a:cubicBezTo>
                  <a:cubicBezTo>
                    <a:pt x="356" y="1172"/>
                    <a:pt x="340" y="1182"/>
                    <a:pt x="323" y="1193"/>
                  </a:cubicBezTo>
                  <a:close/>
                  <a:moveTo>
                    <a:pt x="420" y="1194"/>
                  </a:moveTo>
                  <a:cubicBezTo>
                    <a:pt x="422" y="1199"/>
                    <a:pt x="429" y="1205"/>
                    <a:pt x="425" y="1211"/>
                  </a:cubicBezTo>
                  <a:cubicBezTo>
                    <a:pt x="419" y="1225"/>
                    <a:pt x="415" y="1239"/>
                    <a:pt x="407" y="1251"/>
                  </a:cubicBezTo>
                  <a:cubicBezTo>
                    <a:pt x="404" y="1252"/>
                    <a:pt x="397" y="1253"/>
                    <a:pt x="393" y="1254"/>
                  </a:cubicBezTo>
                  <a:cubicBezTo>
                    <a:pt x="404" y="1259"/>
                    <a:pt x="415" y="1266"/>
                    <a:pt x="427" y="1267"/>
                  </a:cubicBezTo>
                  <a:cubicBezTo>
                    <a:pt x="423" y="1263"/>
                    <a:pt x="419" y="1259"/>
                    <a:pt x="416" y="1256"/>
                  </a:cubicBezTo>
                  <a:cubicBezTo>
                    <a:pt x="420" y="1242"/>
                    <a:pt x="426" y="1229"/>
                    <a:pt x="432" y="1216"/>
                  </a:cubicBezTo>
                  <a:cubicBezTo>
                    <a:pt x="450" y="1239"/>
                    <a:pt x="456" y="1270"/>
                    <a:pt x="476" y="1291"/>
                  </a:cubicBezTo>
                  <a:cubicBezTo>
                    <a:pt x="484" y="1272"/>
                    <a:pt x="492" y="1254"/>
                    <a:pt x="499" y="1235"/>
                  </a:cubicBezTo>
                  <a:cubicBezTo>
                    <a:pt x="503" y="1235"/>
                    <a:pt x="511" y="1236"/>
                    <a:pt x="515" y="1236"/>
                  </a:cubicBezTo>
                  <a:cubicBezTo>
                    <a:pt x="505" y="1229"/>
                    <a:pt x="492" y="1224"/>
                    <a:pt x="480" y="1220"/>
                  </a:cubicBezTo>
                  <a:cubicBezTo>
                    <a:pt x="483" y="1224"/>
                    <a:pt x="488" y="1228"/>
                    <a:pt x="491" y="1232"/>
                  </a:cubicBezTo>
                  <a:cubicBezTo>
                    <a:pt x="488" y="1244"/>
                    <a:pt x="483" y="1255"/>
                    <a:pt x="477" y="1266"/>
                  </a:cubicBezTo>
                  <a:cubicBezTo>
                    <a:pt x="466" y="1246"/>
                    <a:pt x="457" y="1225"/>
                    <a:pt x="446" y="1206"/>
                  </a:cubicBezTo>
                  <a:cubicBezTo>
                    <a:pt x="438" y="1200"/>
                    <a:pt x="429" y="1197"/>
                    <a:pt x="420" y="1194"/>
                  </a:cubicBezTo>
                  <a:close/>
                  <a:moveTo>
                    <a:pt x="888" y="1226"/>
                  </a:moveTo>
                  <a:cubicBezTo>
                    <a:pt x="893" y="1227"/>
                    <a:pt x="898" y="1228"/>
                    <a:pt x="903" y="1229"/>
                  </a:cubicBezTo>
                  <a:cubicBezTo>
                    <a:pt x="911" y="1244"/>
                    <a:pt x="916" y="1260"/>
                    <a:pt x="923" y="1276"/>
                  </a:cubicBezTo>
                  <a:cubicBezTo>
                    <a:pt x="919" y="1279"/>
                    <a:pt x="916" y="1283"/>
                    <a:pt x="912" y="1287"/>
                  </a:cubicBezTo>
                  <a:cubicBezTo>
                    <a:pt x="927" y="1281"/>
                    <a:pt x="943" y="1278"/>
                    <a:pt x="955" y="1267"/>
                  </a:cubicBezTo>
                  <a:cubicBezTo>
                    <a:pt x="950" y="1267"/>
                    <a:pt x="945" y="1268"/>
                    <a:pt x="940" y="1269"/>
                  </a:cubicBezTo>
                  <a:cubicBezTo>
                    <a:pt x="932" y="1253"/>
                    <a:pt x="927" y="1237"/>
                    <a:pt x="920" y="1220"/>
                  </a:cubicBezTo>
                  <a:cubicBezTo>
                    <a:pt x="924" y="1217"/>
                    <a:pt x="928" y="1213"/>
                    <a:pt x="932" y="1209"/>
                  </a:cubicBezTo>
                  <a:cubicBezTo>
                    <a:pt x="917" y="1213"/>
                    <a:pt x="903" y="1220"/>
                    <a:pt x="888" y="1226"/>
                  </a:cubicBezTo>
                  <a:close/>
                  <a:moveTo>
                    <a:pt x="846" y="1242"/>
                  </a:moveTo>
                  <a:cubicBezTo>
                    <a:pt x="850" y="1242"/>
                    <a:pt x="857" y="1242"/>
                    <a:pt x="861" y="1241"/>
                  </a:cubicBezTo>
                  <a:cubicBezTo>
                    <a:pt x="865" y="1254"/>
                    <a:pt x="868" y="1267"/>
                    <a:pt x="871" y="1279"/>
                  </a:cubicBezTo>
                  <a:cubicBezTo>
                    <a:pt x="852" y="1270"/>
                    <a:pt x="834" y="1261"/>
                    <a:pt x="816" y="1252"/>
                  </a:cubicBezTo>
                  <a:cubicBezTo>
                    <a:pt x="804" y="1246"/>
                    <a:pt x="791" y="1253"/>
                    <a:pt x="780" y="1256"/>
                  </a:cubicBezTo>
                  <a:cubicBezTo>
                    <a:pt x="784" y="1257"/>
                    <a:pt x="789" y="1258"/>
                    <a:pt x="794" y="1260"/>
                  </a:cubicBezTo>
                  <a:cubicBezTo>
                    <a:pt x="798" y="1276"/>
                    <a:pt x="803" y="1292"/>
                    <a:pt x="806" y="1308"/>
                  </a:cubicBezTo>
                  <a:cubicBezTo>
                    <a:pt x="803" y="1312"/>
                    <a:pt x="799" y="1316"/>
                    <a:pt x="795" y="1320"/>
                  </a:cubicBezTo>
                  <a:cubicBezTo>
                    <a:pt x="807" y="1317"/>
                    <a:pt x="819" y="1315"/>
                    <a:pt x="830" y="1310"/>
                  </a:cubicBezTo>
                  <a:cubicBezTo>
                    <a:pt x="827" y="1310"/>
                    <a:pt x="819" y="1309"/>
                    <a:pt x="815" y="1308"/>
                  </a:cubicBezTo>
                  <a:cubicBezTo>
                    <a:pt x="811" y="1293"/>
                    <a:pt x="807" y="1279"/>
                    <a:pt x="804" y="1264"/>
                  </a:cubicBezTo>
                  <a:cubicBezTo>
                    <a:pt x="831" y="1275"/>
                    <a:pt x="855" y="1293"/>
                    <a:pt x="884" y="1300"/>
                  </a:cubicBezTo>
                  <a:cubicBezTo>
                    <a:pt x="880" y="1280"/>
                    <a:pt x="874" y="1260"/>
                    <a:pt x="869" y="1240"/>
                  </a:cubicBezTo>
                  <a:cubicBezTo>
                    <a:pt x="874" y="1237"/>
                    <a:pt x="878" y="1234"/>
                    <a:pt x="882" y="1231"/>
                  </a:cubicBezTo>
                  <a:cubicBezTo>
                    <a:pt x="870" y="1233"/>
                    <a:pt x="856" y="1234"/>
                    <a:pt x="846" y="1242"/>
                  </a:cubicBezTo>
                  <a:close/>
                  <a:moveTo>
                    <a:pt x="519" y="1256"/>
                  </a:moveTo>
                  <a:cubicBezTo>
                    <a:pt x="508" y="1268"/>
                    <a:pt x="512" y="1289"/>
                    <a:pt x="525" y="1299"/>
                  </a:cubicBezTo>
                  <a:cubicBezTo>
                    <a:pt x="543" y="1312"/>
                    <a:pt x="566" y="1317"/>
                    <a:pt x="588" y="1313"/>
                  </a:cubicBezTo>
                  <a:cubicBezTo>
                    <a:pt x="591" y="1303"/>
                    <a:pt x="592" y="1292"/>
                    <a:pt x="604" y="1289"/>
                  </a:cubicBezTo>
                  <a:cubicBezTo>
                    <a:pt x="589" y="1287"/>
                    <a:pt x="574" y="1281"/>
                    <a:pt x="558" y="1280"/>
                  </a:cubicBezTo>
                  <a:cubicBezTo>
                    <a:pt x="563" y="1285"/>
                    <a:pt x="570" y="1287"/>
                    <a:pt x="576" y="1291"/>
                  </a:cubicBezTo>
                  <a:cubicBezTo>
                    <a:pt x="573" y="1297"/>
                    <a:pt x="574" y="1305"/>
                    <a:pt x="568" y="1309"/>
                  </a:cubicBezTo>
                  <a:cubicBezTo>
                    <a:pt x="554" y="1309"/>
                    <a:pt x="538" y="1302"/>
                    <a:pt x="533" y="1287"/>
                  </a:cubicBezTo>
                  <a:cubicBezTo>
                    <a:pt x="525" y="1269"/>
                    <a:pt x="543" y="1245"/>
                    <a:pt x="564" y="1249"/>
                  </a:cubicBezTo>
                  <a:cubicBezTo>
                    <a:pt x="580" y="1249"/>
                    <a:pt x="590" y="1262"/>
                    <a:pt x="596" y="1276"/>
                  </a:cubicBezTo>
                  <a:cubicBezTo>
                    <a:pt x="598" y="1269"/>
                    <a:pt x="600" y="1262"/>
                    <a:pt x="602" y="1255"/>
                  </a:cubicBezTo>
                  <a:cubicBezTo>
                    <a:pt x="586" y="1253"/>
                    <a:pt x="572" y="1243"/>
                    <a:pt x="556" y="1243"/>
                  </a:cubicBezTo>
                  <a:cubicBezTo>
                    <a:pt x="543" y="1242"/>
                    <a:pt x="528" y="1245"/>
                    <a:pt x="519" y="1256"/>
                  </a:cubicBezTo>
                  <a:close/>
                  <a:moveTo>
                    <a:pt x="739" y="1261"/>
                  </a:moveTo>
                  <a:cubicBezTo>
                    <a:pt x="742" y="1261"/>
                    <a:pt x="750" y="1263"/>
                    <a:pt x="753" y="1264"/>
                  </a:cubicBezTo>
                  <a:cubicBezTo>
                    <a:pt x="755" y="1278"/>
                    <a:pt x="758" y="1293"/>
                    <a:pt x="754" y="1308"/>
                  </a:cubicBezTo>
                  <a:cubicBezTo>
                    <a:pt x="745" y="1321"/>
                    <a:pt x="723" y="1322"/>
                    <a:pt x="711" y="1313"/>
                  </a:cubicBezTo>
                  <a:cubicBezTo>
                    <a:pt x="704" y="1299"/>
                    <a:pt x="707" y="1283"/>
                    <a:pt x="706" y="1268"/>
                  </a:cubicBezTo>
                  <a:cubicBezTo>
                    <a:pt x="709" y="1265"/>
                    <a:pt x="713" y="1262"/>
                    <a:pt x="717" y="1259"/>
                  </a:cubicBezTo>
                  <a:cubicBezTo>
                    <a:pt x="703" y="1259"/>
                    <a:pt x="690" y="1261"/>
                    <a:pt x="677" y="1262"/>
                  </a:cubicBezTo>
                  <a:cubicBezTo>
                    <a:pt x="677" y="1262"/>
                    <a:pt x="677" y="1264"/>
                    <a:pt x="677" y="1265"/>
                  </a:cubicBezTo>
                  <a:cubicBezTo>
                    <a:pt x="684" y="1265"/>
                    <a:pt x="688" y="1269"/>
                    <a:pt x="688" y="1276"/>
                  </a:cubicBezTo>
                  <a:cubicBezTo>
                    <a:pt x="691" y="1291"/>
                    <a:pt x="684" y="1313"/>
                    <a:pt x="701" y="1321"/>
                  </a:cubicBezTo>
                  <a:cubicBezTo>
                    <a:pt x="717" y="1329"/>
                    <a:pt x="738" y="1328"/>
                    <a:pt x="754" y="1318"/>
                  </a:cubicBezTo>
                  <a:cubicBezTo>
                    <a:pt x="772" y="1305"/>
                    <a:pt x="761" y="1281"/>
                    <a:pt x="763" y="1263"/>
                  </a:cubicBezTo>
                  <a:cubicBezTo>
                    <a:pt x="766" y="1263"/>
                    <a:pt x="771" y="1261"/>
                    <a:pt x="774" y="1261"/>
                  </a:cubicBezTo>
                  <a:cubicBezTo>
                    <a:pt x="774" y="1259"/>
                    <a:pt x="774" y="1256"/>
                    <a:pt x="774" y="1255"/>
                  </a:cubicBezTo>
                  <a:cubicBezTo>
                    <a:pt x="762" y="1258"/>
                    <a:pt x="750" y="1255"/>
                    <a:pt x="739" y="12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/>
            </a:p>
          </p:txBody>
        </p:sp>
        <p:sp>
          <p:nvSpPr>
            <p:cNvPr id="499" name="Freeform 424"/>
            <p:cNvSpPr/>
            <p:nvPr/>
          </p:nvSpPr>
          <p:spPr bwMode="auto">
            <a:xfrm>
              <a:off x="3809268" y="851839"/>
              <a:ext cx="114597" cy="161691"/>
            </a:xfrm>
            <a:custGeom>
              <a:avLst/>
              <a:gdLst>
                <a:gd name="T0" fmla="*/ 0 w 34"/>
                <a:gd name="T1" fmla="*/ 22 h 48"/>
                <a:gd name="T2" fmla="*/ 33 w 34"/>
                <a:gd name="T3" fmla="*/ 0 h 48"/>
                <a:gd name="T4" fmla="*/ 6 w 34"/>
                <a:gd name="T5" fmla="*/ 48 h 48"/>
                <a:gd name="T6" fmla="*/ 28 w 34"/>
                <a:gd name="T7" fmla="*/ 18 h 48"/>
                <a:gd name="T8" fmla="*/ 0 w 34"/>
                <a:gd name="T9" fmla="*/ 33 h 48"/>
                <a:gd name="T10" fmla="*/ 0 w 34"/>
                <a:gd name="T11" fmla="*/ 2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48">
                  <a:moveTo>
                    <a:pt x="0" y="22"/>
                  </a:moveTo>
                  <a:cubicBezTo>
                    <a:pt x="10" y="14"/>
                    <a:pt x="21" y="5"/>
                    <a:pt x="33" y="0"/>
                  </a:cubicBezTo>
                  <a:cubicBezTo>
                    <a:pt x="34" y="19"/>
                    <a:pt x="29" y="45"/>
                    <a:pt x="6" y="48"/>
                  </a:cubicBezTo>
                  <a:cubicBezTo>
                    <a:pt x="10" y="36"/>
                    <a:pt x="26" y="32"/>
                    <a:pt x="28" y="18"/>
                  </a:cubicBezTo>
                  <a:cubicBezTo>
                    <a:pt x="16" y="17"/>
                    <a:pt x="9" y="27"/>
                    <a:pt x="0" y="33"/>
                  </a:cubicBezTo>
                  <a:cubicBezTo>
                    <a:pt x="0" y="30"/>
                    <a:pt x="0" y="24"/>
                    <a:pt x="0" y="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0" name="Freeform 425"/>
            <p:cNvSpPr/>
            <p:nvPr/>
          </p:nvSpPr>
          <p:spPr bwMode="auto">
            <a:xfrm>
              <a:off x="3865781" y="1054344"/>
              <a:ext cx="182098" cy="167970"/>
            </a:xfrm>
            <a:custGeom>
              <a:avLst/>
              <a:gdLst>
                <a:gd name="T0" fmla="*/ 0 w 54"/>
                <a:gd name="T1" fmla="*/ 33 h 50"/>
                <a:gd name="T2" fmla="*/ 50 w 54"/>
                <a:gd name="T3" fmla="*/ 2 h 50"/>
                <a:gd name="T4" fmla="*/ 54 w 54"/>
                <a:gd name="T5" fmla="*/ 35 h 50"/>
                <a:gd name="T6" fmla="*/ 41 w 54"/>
                <a:gd name="T7" fmla="*/ 33 h 50"/>
                <a:gd name="T8" fmla="*/ 13 w 54"/>
                <a:gd name="T9" fmla="*/ 50 h 50"/>
                <a:gd name="T10" fmla="*/ 6 w 54"/>
                <a:gd name="T11" fmla="*/ 41 h 50"/>
                <a:gd name="T12" fmla="*/ 41 w 54"/>
                <a:gd name="T13" fmla="*/ 13 h 50"/>
                <a:gd name="T14" fmla="*/ 0 w 54"/>
                <a:gd name="T15" fmla="*/ 3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50">
                  <a:moveTo>
                    <a:pt x="0" y="33"/>
                  </a:moveTo>
                  <a:cubicBezTo>
                    <a:pt x="10" y="16"/>
                    <a:pt x="29" y="0"/>
                    <a:pt x="50" y="2"/>
                  </a:cubicBezTo>
                  <a:cubicBezTo>
                    <a:pt x="53" y="13"/>
                    <a:pt x="54" y="24"/>
                    <a:pt x="54" y="35"/>
                  </a:cubicBezTo>
                  <a:cubicBezTo>
                    <a:pt x="51" y="35"/>
                    <a:pt x="44" y="33"/>
                    <a:pt x="41" y="33"/>
                  </a:cubicBezTo>
                  <a:cubicBezTo>
                    <a:pt x="32" y="39"/>
                    <a:pt x="22" y="45"/>
                    <a:pt x="13" y="50"/>
                  </a:cubicBezTo>
                  <a:cubicBezTo>
                    <a:pt x="11" y="48"/>
                    <a:pt x="7" y="43"/>
                    <a:pt x="6" y="41"/>
                  </a:cubicBezTo>
                  <a:cubicBezTo>
                    <a:pt x="22" y="40"/>
                    <a:pt x="33" y="26"/>
                    <a:pt x="41" y="13"/>
                  </a:cubicBezTo>
                  <a:cubicBezTo>
                    <a:pt x="24" y="11"/>
                    <a:pt x="14" y="26"/>
                    <a:pt x="0" y="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1" name="Freeform 426"/>
            <p:cNvSpPr/>
            <p:nvPr/>
          </p:nvSpPr>
          <p:spPr bwMode="auto">
            <a:xfrm>
              <a:off x="3021222" y="1562963"/>
              <a:ext cx="56513" cy="62792"/>
            </a:xfrm>
            <a:custGeom>
              <a:avLst/>
              <a:gdLst>
                <a:gd name="T0" fmla="*/ 9 w 17"/>
                <a:gd name="T1" fmla="*/ 19 h 19"/>
                <a:gd name="T2" fmla="*/ 16 w 17"/>
                <a:gd name="T3" fmla="*/ 0 h 19"/>
                <a:gd name="T4" fmla="*/ 9 w 17"/>
                <a:gd name="T5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9">
                  <a:moveTo>
                    <a:pt x="9" y="19"/>
                  </a:moveTo>
                  <a:cubicBezTo>
                    <a:pt x="0" y="14"/>
                    <a:pt x="12" y="5"/>
                    <a:pt x="16" y="0"/>
                  </a:cubicBezTo>
                  <a:cubicBezTo>
                    <a:pt x="15" y="6"/>
                    <a:pt x="17" y="16"/>
                    <a:pt x="9" y="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2" name="Freeform 427"/>
            <p:cNvSpPr/>
            <p:nvPr/>
          </p:nvSpPr>
          <p:spPr bwMode="auto">
            <a:xfrm>
              <a:off x="5085526" y="1578661"/>
              <a:ext cx="124016" cy="125585"/>
            </a:xfrm>
            <a:custGeom>
              <a:avLst/>
              <a:gdLst>
                <a:gd name="T0" fmla="*/ 27 w 37"/>
                <a:gd name="T1" fmla="*/ 4 h 37"/>
                <a:gd name="T2" fmla="*/ 37 w 37"/>
                <a:gd name="T3" fmla="*/ 6 h 37"/>
                <a:gd name="T4" fmla="*/ 23 w 37"/>
                <a:gd name="T5" fmla="*/ 35 h 37"/>
                <a:gd name="T6" fmla="*/ 3 w 37"/>
                <a:gd name="T7" fmla="*/ 33 h 37"/>
                <a:gd name="T8" fmla="*/ 0 w 37"/>
                <a:gd name="T9" fmla="*/ 24 h 37"/>
                <a:gd name="T10" fmla="*/ 27 w 37"/>
                <a:gd name="T11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37">
                  <a:moveTo>
                    <a:pt x="27" y="4"/>
                  </a:moveTo>
                  <a:cubicBezTo>
                    <a:pt x="31" y="0"/>
                    <a:pt x="34" y="5"/>
                    <a:pt x="37" y="6"/>
                  </a:cubicBezTo>
                  <a:cubicBezTo>
                    <a:pt x="32" y="16"/>
                    <a:pt x="30" y="27"/>
                    <a:pt x="23" y="35"/>
                  </a:cubicBezTo>
                  <a:cubicBezTo>
                    <a:pt x="16" y="37"/>
                    <a:pt x="9" y="34"/>
                    <a:pt x="3" y="33"/>
                  </a:cubicBezTo>
                  <a:cubicBezTo>
                    <a:pt x="2" y="31"/>
                    <a:pt x="0" y="26"/>
                    <a:pt x="0" y="24"/>
                  </a:cubicBezTo>
                  <a:cubicBezTo>
                    <a:pt x="8" y="16"/>
                    <a:pt x="16" y="8"/>
                    <a:pt x="27" y="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3" name="Freeform 428"/>
            <p:cNvSpPr/>
            <p:nvPr/>
          </p:nvSpPr>
          <p:spPr bwMode="auto">
            <a:xfrm>
              <a:off x="4445043" y="1595930"/>
              <a:ext cx="95759" cy="128725"/>
            </a:xfrm>
            <a:custGeom>
              <a:avLst/>
              <a:gdLst>
                <a:gd name="T0" fmla="*/ 0 w 28"/>
                <a:gd name="T1" fmla="*/ 36 h 38"/>
                <a:gd name="T2" fmla="*/ 28 w 28"/>
                <a:gd name="T3" fmla="*/ 0 h 38"/>
                <a:gd name="T4" fmla="*/ 21 w 28"/>
                <a:gd name="T5" fmla="*/ 35 h 38"/>
                <a:gd name="T6" fmla="*/ 0 w 28"/>
                <a:gd name="T7" fmla="*/ 3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38">
                  <a:moveTo>
                    <a:pt x="0" y="36"/>
                  </a:moveTo>
                  <a:cubicBezTo>
                    <a:pt x="5" y="22"/>
                    <a:pt x="13" y="4"/>
                    <a:pt x="28" y="0"/>
                  </a:cubicBezTo>
                  <a:cubicBezTo>
                    <a:pt x="28" y="12"/>
                    <a:pt x="28" y="25"/>
                    <a:pt x="21" y="35"/>
                  </a:cubicBezTo>
                  <a:cubicBezTo>
                    <a:pt x="14" y="38"/>
                    <a:pt x="7" y="37"/>
                    <a:pt x="0" y="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4" name="Freeform 429"/>
            <p:cNvSpPr>
              <a:spLocks noEditPoints="1"/>
            </p:cNvSpPr>
            <p:nvPr/>
          </p:nvSpPr>
          <p:spPr bwMode="auto">
            <a:xfrm>
              <a:off x="4476439" y="1872216"/>
              <a:ext cx="91049" cy="152272"/>
            </a:xfrm>
            <a:custGeom>
              <a:avLst/>
              <a:gdLst>
                <a:gd name="T0" fmla="*/ 3 w 27"/>
                <a:gd name="T1" fmla="*/ 37 h 45"/>
                <a:gd name="T2" fmla="*/ 8 w 27"/>
                <a:gd name="T3" fmla="*/ 0 h 45"/>
                <a:gd name="T4" fmla="*/ 27 w 27"/>
                <a:gd name="T5" fmla="*/ 44 h 45"/>
                <a:gd name="T6" fmla="*/ 3 w 27"/>
                <a:gd name="T7" fmla="*/ 37 h 45"/>
                <a:gd name="T8" fmla="*/ 10 w 27"/>
                <a:gd name="T9" fmla="*/ 26 h 45"/>
                <a:gd name="T10" fmla="*/ 16 w 27"/>
                <a:gd name="T11" fmla="*/ 33 h 45"/>
                <a:gd name="T12" fmla="*/ 10 w 27"/>
                <a:gd name="T13" fmla="*/ 2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45">
                  <a:moveTo>
                    <a:pt x="3" y="37"/>
                  </a:moveTo>
                  <a:cubicBezTo>
                    <a:pt x="0" y="25"/>
                    <a:pt x="2" y="11"/>
                    <a:pt x="8" y="0"/>
                  </a:cubicBezTo>
                  <a:cubicBezTo>
                    <a:pt x="17" y="13"/>
                    <a:pt x="25" y="28"/>
                    <a:pt x="27" y="44"/>
                  </a:cubicBezTo>
                  <a:cubicBezTo>
                    <a:pt x="19" y="44"/>
                    <a:pt x="9" y="45"/>
                    <a:pt x="3" y="37"/>
                  </a:cubicBezTo>
                  <a:close/>
                  <a:moveTo>
                    <a:pt x="10" y="26"/>
                  </a:moveTo>
                  <a:cubicBezTo>
                    <a:pt x="8" y="32"/>
                    <a:pt x="10" y="35"/>
                    <a:pt x="16" y="33"/>
                  </a:cubicBezTo>
                  <a:cubicBezTo>
                    <a:pt x="18" y="26"/>
                    <a:pt x="16" y="23"/>
                    <a:pt x="10" y="2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5" name="Freeform 430"/>
            <p:cNvSpPr>
              <a:spLocks noEditPoints="1"/>
            </p:cNvSpPr>
            <p:nvPr/>
          </p:nvSpPr>
          <p:spPr bwMode="auto">
            <a:xfrm>
              <a:off x="5796651" y="2013499"/>
              <a:ext cx="117736" cy="58084"/>
            </a:xfrm>
            <a:custGeom>
              <a:avLst/>
              <a:gdLst>
                <a:gd name="T0" fmla="*/ 0 w 35"/>
                <a:gd name="T1" fmla="*/ 2 h 17"/>
                <a:gd name="T2" fmla="*/ 24 w 35"/>
                <a:gd name="T3" fmla="*/ 0 h 17"/>
                <a:gd name="T4" fmla="*/ 33 w 35"/>
                <a:gd name="T5" fmla="*/ 16 h 17"/>
                <a:gd name="T6" fmla="*/ 0 w 35"/>
                <a:gd name="T7" fmla="*/ 2 h 17"/>
                <a:gd name="T8" fmla="*/ 20 w 35"/>
                <a:gd name="T9" fmla="*/ 4 h 17"/>
                <a:gd name="T10" fmla="*/ 20 w 35"/>
                <a:gd name="T11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7">
                  <a:moveTo>
                    <a:pt x="0" y="2"/>
                  </a:moveTo>
                  <a:cubicBezTo>
                    <a:pt x="8" y="1"/>
                    <a:pt x="16" y="0"/>
                    <a:pt x="24" y="0"/>
                  </a:cubicBezTo>
                  <a:cubicBezTo>
                    <a:pt x="31" y="2"/>
                    <a:pt x="35" y="9"/>
                    <a:pt x="33" y="16"/>
                  </a:cubicBezTo>
                  <a:cubicBezTo>
                    <a:pt x="21" y="17"/>
                    <a:pt x="9" y="10"/>
                    <a:pt x="0" y="2"/>
                  </a:cubicBezTo>
                  <a:close/>
                  <a:moveTo>
                    <a:pt x="20" y="4"/>
                  </a:moveTo>
                  <a:cubicBezTo>
                    <a:pt x="20" y="4"/>
                    <a:pt x="20" y="4"/>
                    <a:pt x="20" y="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6" name="Freeform 431"/>
            <p:cNvSpPr>
              <a:spLocks noEditPoints="1"/>
            </p:cNvSpPr>
            <p:nvPr/>
          </p:nvSpPr>
          <p:spPr bwMode="auto">
            <a:xfrm>
              <a:off x="4186023" y="2151643"/>
              <a:ext cx="149133" cy="188377"/>
            </a:xfrm>
            <a:custGeom>
              <a:avLst/>
              <a:gdLst>
                <a:gd name="T0" fmla="*/ 0 w 44"/>
                <a:gd name="T1" fmla="*/ 34 h 56"/>
                <a:gd name="T2" fmla="*/ 25 w 44"/>
                <a:gd name="T3" fmla="*/ 0 h 56"/>
                <a:gd name="T4" fmla="*/ 44 w 44"/>
                <a:gd name="T5" fmla="*/ 22 h 56"/>
                <a:gd name="T6" fmla="*/ 28 w 44"/>
                <a:gd name="T7" fmla="*/ 49 h 56"/>
                <a:gd name="T8" fmla="*/ 7 w 44"/>
                <a:gd name="T9" fmla="*/ 49 h 56"/>
                <a:gd name="T10" fmla="*/ 0 w 44"/>
                <a:gd name="T11" fmla="*/ 34 h 56"/>
                <a:gd name="T12" fmla="*/ 17 w 44"/>
                <a:gd name="T13" fmla="*/ 45 h 56"/>
                <a:gd name="T14" fmla="*/ 32 w 44"/>
                <a:gd name="T15" fmla="*/ 22 h 56"/>
                <a:gd name="T16" fmla="*/ 23 w 44"/>
                <a:gd name="T17" fmla="*/ 13 h 56"/>
                <a:gd name="T18" fmla="*/ 17 w 44"/>
                <a:gd name="T19" fmla="*/ 45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6">
                  <a:moveTo>
                    <a:pt x="0" y="34"/>
                  </a:moveTo>
                  <a:cubicBezTo>
                    <a:pt x="5" y="21"/>
                    <a:pt x="13" y="8"/>
                    <a:pt x="25" y="0"/>
                  </a:cubicBezTo>
                  <a:cubicBezTo>
                    <a:pt x="33" y="6"/>
                    <a:pt x="40" y="13"/>
                    <a:pt x="44" y="22"/>
                  </a:cubicBezTo>
                  <a:cubicBezTo>
                    <a:pt x="41" y="32"/>
                    <a:pt x="37" y="42"/>
                    <a:pt x="28" y="49"/>
                  </a:cubicBezTo>
                  <a:cubicBezTo>
                    <a:pt x="23" y="56"/>
                    <a:pt x="14" y="50"/>
                    <a:pt x="7" y="49"/>
                  </a:cubicBezTo>
                  <a:cubicBezTo>
                    <a:pt x="5" y="44"/>
                    <a:pt x="2" y="39"/>
                    <a:pt x="0" y="34"/>
                  </a:cubicBezTo>
                  <a:close/>
                  <a:moveTo>
                    <a:pt x="17" y="45"/>
                  </a:moveTo>
                  <a:cubicBezTo>
                    <a:pt x="23" y="39"/>
                    <a:pt x="35" y="33"/>
                    <a:pt x="32" y="22"/>
                  </a:cubicBezTo>
                  <a:cubicBezTo>
                    <a:pt x="32" y="17"/>
                    <a:pt x="26" y="15"/>
                    <a:pt x="23" y="13"/>
                  </a:cubicBezTo>
                  <a:cubicBezTo>
                    <a:pt x="17" y="23"/>
                    <a:pt x="6" y="35"/>
                    <a:pt x="17" y="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7" name="Freeform 432"/>
            <p:cNvSpPr>
              <a:spLocks noEditPoints="1"/>
            </p:cNvSpPr>
            <p:nvPr/>
          </p:nvSpPr>
          <p:spPr bwMode="auto">
            <a:xfrm>
              <a:off x="5446583" y="2212865"/>
              <a:ext cx="133435" cy="124016"/>
            </a:xfrm>
            <a:custGeom>
              <a:avLst/>
              <a:gdLst>
                <a:gd name="T0" fmla="*/ 0 w 40"/>
                <a:gd name="T1" fmla="*/ 29 h 37"/>
                <a:gd name="T2" fmla="*/ 40 w 40"/>
                <a:gd name="T3" fmla="*/ 0 h 37"/>
                <a:gd name="T4" fmla="*/ 24 w 40"/>
                <a:gd name="T5" fmla="*/ 33 h 37"/>
                <a:gd name="T6" fmla="*/ 0 w 40"/>
                <a:gd name="T7" fmla="*/ 29 h 37"/>
                <a:gd name="T8" fmla="*/ 21 w 40"/>
                <a:gd name="T9" fmla="*/ 17 h 37"/>
                <a:gd name="T10" fmla="*/ 19 w 40"/>
                <a:gd name="T11" fmla="*/ 26 h 37"/>
                <a:gd name="T12" fmla="*/ 21 w 40"/>
                <a:gd name="T13" fmla="*/ 1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37">
                  <a:moveTo>
                    <a:pt x="0" y="29"/>
                  </a:moveTo>
                  <a:cubicBezTo>
                    <a:pt x="10" y="16"/>
                    <a:pt x="23" y="3"/>
                    <a:pt x="40" y="0"/>
                  </a:cubicBezTo>
                  <a:cubicBezTo>
                    <a:pt x="37" y="12"/>
                    <a:pt x="33" y="24"/>
                    <a:pt x="24" y="33"/>
                  </a:cubicBezTo>
                  <a:cubicBezTo>
                    <a:pt x="16" y="37"/>
                    <a:pt x="7" y="30"/>
                    <a:pt x="0" y="29"/>
                  </a:cubicBezTo>
                  <a:close/>
                  <a:moveTo>
                    <a:pt x="21" y="17"/>
                  </a:moveTo>
                  <a:cubicBezTo>
                    <a:pt x="16" y="17"/>
                    <a:pt x="12" y="26"/>
                    <a:pt x="19" y="26"/>
                  </a:cubicBezTo>
                  <a:cubicBezTo>
                    <a:pt x="24" y="27"/>
                    <a:pt x="27" y="17"/>
                    <a:pt x="21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8" name="Freeform 433"/>
            <p:cNvSpPr/>
            <p:nvPr/>
          </p:nvSpPr>
          <p:spPr bwMode="auto">
            <a:xfrm>
              <a:off x="3680543" y="2343160"/>
              <a:ext cx="114597" cy="175819"/>
            </a:xfrm>
            <a:custGeom>
              <a:avLst/>
              <a:gdLst>
                <a:gd name="T0" fmla="*/ 10 w 34"/>
                <a:gd name="T1" fmla="*/ 9 h 52"/>
                <a:gd name="T2" fmla="*/ 22 w 34"/>
                <a:gd name="T3" fmla="*/ 7 h 52"/>
                <a:gd name="T4" fmla="*/ 34 w 34"/>
                <a:gd name="T5" fmla="*/ 38 h 52"/>
                <a:gd name="T6" fmla="*/ 11 w 34"/>
                <a:gd name="T7" fmla="*/ 52 h 52"/>
                <a:gd name="T8" fmla="*/ 10 w 34"/>
                <a:gd name="T9" fmla="*/ 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52">
                  <a:moveTo>
                    <a:pt x="10" y="9"/>
                  </a:moveTo>
                  <a:cubicBezTo>
                    <a:pt x="11" y="3"/>
                    <a:pt x="20" y="0"/>
                    <a:pt x="22" y="7"/>
                  </a:cubicBezTo>
                  <a:cubicBezTo>
                    <a:pt x="28" y="16"/>
                    <a:pt x="31" y="27"/>
                    <a:pt x="34" y="38"/>
                  </a:cubicBezTo>
                  <a:cubicBezTo>
                    <a:pt x="27" y="43"/>
                    <a:pt x="19" y="47"/>
                    <a:pt x="11" y="52"/>
                  </a:cubicBezTo>
                  <a:cubicBezTo>
                    <a:pt x="0" y="40"/>
                    <a:pt x="8" y="23"/>
                    <a:pt x="10" y="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9" name="Freeform 434"/>
            <p:cNvSpPr>
              <a:spLocks noEditPoints="1"/>
            </p:cNvSpPr>
            <p:nvPr/>
          </p:nvSpPr>
          <p:spPr bwMode="auto">
            <a:xfrm>
              <a:off x="5856304" y="2380835"/>
              <a:ext cx="161691" cy="128725"/>
            </a:xfrm>
            <a:custGeom>
              <a:avLst/>
              <a:gdLst>
                <a:gd name="T0" fmla="*/ 0 w 48"/>
                <a:gd name="T1" fmla="*/ 24 h 38"/>
                <a:gd name="T2" fmla="*/ 45 w 48"/>
                <a:gd name="T3" fmla="*/ 4 h 38"/>
                <a:gd name="T4" fmla="*/ 8 w 48"/>
                <a:gd name="T5" fmla="*/ 37 h 38"/>
                <a:gd name="T6" fmla="*/ 0 w 48"/>
                <a:gd name="T7" fmla="*/ 24 h 38"/>
                <a:gd name="T8" fmla="*/ 10 w 48"/>
                <a:gd name="T9" fmla="*/ 29 h 38"/>
                <a:gd name="T10" fmla="*/ 37 w 48"/>
                <a:gd name="T11" fmla="*/ 11 h 38"/>
                <a:gd name="T12" fmla="*/ 10 w 48"/>
                <a:gd name="T13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38">
                  <a:moveTo>
                    <a:pt x="0" y="24"/>
                  </a:moveTo>
                  <a:cubicBezTo>
                    <a:pt x="6" y="6"/>
                    <a:pt x="28" y="0"/>
                    <a:pt x="45" y="4"/>
                  </a:cubicBezTo>
                  <a:cubicBezTo>
                    <a:pt x="48" y="25"/>
                    <a:pt x="27" y="38"/>
                    <a:pt x="8" y="37"/>
                  </a:cubicBezTo>
                  <a:cubicBezTo>
                    <a:pt x="5" y="33"/>
                    <a:pt x="3" y="28"/>
                    <a:pt x="0" y="24"/>
                  </a:cubicBezTo>
                  <a:close/>
                  <a:moveTo>
                    <a:pt x="10" y="29"/>
                  </a:moveTo>
                  <a:cubicBezTo>
                    <a:pt x="22" y="29"/>
                    <a:pt x="34" y="23"/>
                    <a:pt x="37" y="11"/>
                  </a:cubicBezTo>
                  <a:cubicBezTo>
                    <a:pt x="26" y="11"/>
                    <a:pt x="9" y="14"/>
                    <a:pt x="10" y="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0" name="Freeform 435"/>
            <p:cNvSpPr>
              <a:spLocks noEditPoints="1"/>
            </p:cNvSpPr>
            <p:nvPr/>
          </p:nvSpPr>
          <p:spPr bwMode="auto">
            <a:xfrm>
              <a:off x="4873601" y="2427930"/>
              <a:ext cx="124016" cy="155412"/>
            </a:xfrm>
            <a:custGeom>
              <a:avLst/>
              <a:gdLst>
                <a:gd name="T0" fmla="*/ 6 w 37"/>
                <a:gd name="T1" fmla="*/ 28 h 46"/>
                <a:gd name="T2" fmla="*/ 31 w 37"/>
                <a:gd name="T3" fmla="*/ 0 h 46"/>
                <a:gd name="T4" fmla="*/ 35 w 37"/>
                <a:gd name="T5" fmla="*/ 29 h 46"/>
                <a:gd name="T6" fmla="*/ 7 w 37"/>
                <a:gd name="T7" fmla="*/ 43 h 46"/>
                <a:gd name="T8" fmla="*/ 6 w 37"/>
                <a:gd name="T9" fmla="*/ 28 h 46"/>
                <a:gd name="T10" fmla="*/ 19 w 37"/>
                <a:gd name="T11" fmla="*/ 23 h 46"/>
                <a:gd name="T12" fmla="*/ 18 w 37"/>
                <a:gd name="T13" fmla="*/ 36 h 46"/>
                <a:gd name="T14" fmla="*/ 19 w 37"/>
                <a:gd name="T15" fmla="*/ 2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46">
                  <a:moveTo>
                    <a:pt x="6" y="28"/>
                  </a:moveTo>
                  <a:cubicBezTo>
                    <a:pt x="11" y="16"/>
                    <a:pt x="21" y="7"/>
                    <a:pt x="31" y="0"/>
                  </a:cubicBezTo>
                  <a:cubicBezTo>
                    <a:pt x="37" y="9"/>
                    <a:pt x="35" y="19"/>
                    <a:pt x="35" y="29"/>
                  </a:cubicBezTo>
                  <a:cubicBezTo>
                    <a:pt x="33" y="43"/>
                    <a:pt x="19" y="46"/>
                    <a:pt x="7" y="43"/>
                  </a:cubicBezTo>
                  <a:cubicBezTo>
                    <a:pt x="0" y="40"/>
                    <a:pt x="4" y="33"/>
                    <a:pt x="6" y="28"/>
                  </a:cubicBezTo>
                  <a:close/>
                  <a:moveTo>
                    <a:pt x="19" y="23"/>
                  </a:moveTo>
                  <a:cubicBezTo>
                    <a:pt x="15" y="25"/>
                    <a:pt x="12" y="34"/>
                    <a:pt x="18" y="36"/>
                  </a:cubicBezTo>
                  <a:cubicBezTo>
                    <a:pt x="27" y="38"/>
                    <a:pt x="29" y="20"/>
                    <a:pt x="19" y="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1" name="Freeform 436"/>
            <p:cNvSpPr>
              <a:spLocks noEditPoints="1"/>
            </p:cNvSpPr>
            <p:nvPr/>
          </p:nvSpPr>
          <p:spPr bwMode="auto">
            <a:xfrm>
              <a:off x="5955203" y="2599039"/>
              <a:ext cx="194657" cy="166400"/>
            </a:xfrm>
            <a:custGeom>
              <a:avLst/>
              <a:gdLst>
                <a:gd name="T0" fmla="*/ 15 w 58"/>
                <a:gd name="T1" fmla="*/ 7 h 49"/>
                <a:gd name="T2" fmla="*/ 46 w 58"/>
                <a:gd name="T3" fmla="*/ 12 h 49"/>
                <a:gd name="T4" fmla="*/ 47 w 58"/>
                <a:gd name="T5" fmla="*/ 26 h 49"/>
                <a:gd name="T6" fmla="*/ 58 w 58"/>
                <a:gd name="T7" fmla="*/ 33 h 49"/>
                <a:gd name="T8" fmla="*/ 16 w 58"/>
                <a:gd name="T9" fmla="*/ 42 h 49"/>
                <a:gd name="T10" fmla="*/ 15 w 58"/>
                <a:gd name="T11" fmla="*/ 7 h 49"/>
                <a:gd name="T12" fmla="*/ 14 w 58"/>
                <a:gd name="T13" fmla="*/ 25 h 49"/>
                <a:gd name="T14" fmla="*/ 39 w 58"/>
                <a:gd name="T15" fmla="*/ 35 h 49"/>
                <a:gd name="T16" fmla="*/ 39 w 58"/>
                <a:gd name="T17" fmla="*/ 20 h 49"/>
                <a:gd name="T18" fmla="*/ 25 w 58"/>
                <a:gd name="T19" fmla="*/ 10 h 49"/>
                <a:gd name="T20" fmla="*/ 14 w 58"/>
                <a:gd name="T21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49">
                  <a:moveTo>
                    <a:pt x="15" y="7"/>
                  </a:moveTo>
                  <a:cubicBezTo>
                    <a:pt x="25" y="0"/>
                    <a:pt x="37" y="7"/>
                    <a:pt x="46" y="12"/>
                  </a:cubicBezTo>
                  <a:cubicBezTo>
                    <a:pt x="46" y="17"/>
                    <a:pt x="47" y="21"/>
                    <a:pt x="47" y="26"/>
                  </a:cubicBezTo>
                  <a:cubicBezTo>
                    <a:pt x="50" y="28"/>
                    <a:pt x="55" y="31"/>
                    <a:pt x="58" y="33"/>
                  </a:cubicBezTo>
                  <a:cubicBezTo>
                    <a:pt x="45" y="40"/>
                    <a:pt x="30" y="49"/>
                    <a:pt x="16" y="42"/>
                  </a:cubicBezTo>
                  <a:cubicBezTo>
                    <a:pt x="2" y="37"/>
                    <a:pt x="0" y="12"/>
                    <a:pt x="15" y="7"/>
                  </a:cubicBezTo>
                  <a:close/>
                  <a:moveTo>
                    <a:pt x="14" y="25"/>
                  </a:moveTo>
                  <a:cubicBezTo>
                    <a:pt x="15" y="36"/>
                    <a:pt x="30" y="36"/>
                    <a:pt x="39" y="35"/>
                  </a:cubicBezTo>
                  <a:cubicBezTo>
                    <a:pt x="39" y="31"/>
                    <a:pt x="39" y="24"/>
                    <a:pt x="39" y="20"/>
                  </a:cubicBezTo>
                  <a:cubicBezTo>
                    <a:pt x="34" y="17"/>
                    <a:pt x="29" y="13"/>
                    <a:pt x="25" y="10"/>
                  </a:cubicBezTo>
                  <a:cubicBezTo>
                    <a:pt x="20" y="14"/>
                    <a:pt x="11" y="17"/>
                    <a:pt x="14" y="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2" name="Freeform 437"/>
            <p:cNvSpPr>
              <a:spLocks noEditPoints="1"/>
            </p:cNvSpPr>
            <p:nvPr/>
          </p:nvSpPr>
          <p:spPr bwMode="auto">
            <a:xfrm>
              <a:off x="5247217" y="2663402"/>
              <a:ext cx="916771" cy="549434"/>
            </a:xfrm>
            <a:custGeom>
              <a:avLst/>
              <a:gdLst>
                <a:gd name="T0" fmla="*/ 187 w 272"/>
                <a:gd name="T1" fmla="*/ 0 h 163"/>
                <a:gd name="T2" fmla="*/ 178 w 272"/>
                <a:gd name="T3" fmla="*/ 23 h 163"/>
                <a:gd name="T4" fmla="*/ 180 w 272"/>
                <a:gd name="T5" fmla="*/ 49 h 163"/>
                <a:gd name="T6" fmla="*/ 185 w 272"/>
                <a:gd name="T7" fmla="*/ 43 h 163"/>
                <a:gd name="T8" fmla="*/ 217 w 272"/>
                <a:gd name="T9" fmla="*/ 43 h 163"/>
                <a:gd name="T10" fmla="*/ 171 w 272"/>
                <a:gd name="T11" fmla="*/ 84 h 163"/>
                <a:gd name="T12" fmla="*/ 138 w 272"/>
                <a:gd name="T13" fmla="*/ 78 h 163"/>
                <a:gd name="T14" fmla="*/ 175 w 272"/>
                <a:gd name="T15" fmla="*/ 95 h 163"/>
                <a:gd name="T16" fmla="*/ 202 w 272"/>
                <a:gd name="T17" fmla="*/ 110 h 163"/>
                <a:gd name="T18" fmla="*/ 242 w 272"/>
                <a:gd name="T19" fmla="*/ 64 h 163"/>
                <a:gd name="T20" fmla="*/ 265 w 272"/>
                <a:gd name="T21" fmla="*/ 78 h 163"/>
                <a:gd name="T22" fmla="*/ 272 w 272"/>
                <a:gd name="T23" fmla="*/ 95 h 163"/>
                <a:gd name="T24" fmla="*/ 235 w 272"/>
                <a:gd name="T25" fmla="*/ 136 h 163"/>
                <a:gd name="T26" fmla="*/ 187 w 272"/>
                <a:gd name="T27" fmla="*/ 151 h 163"/>
                <a:gd name="T28" fmla="*/ 190 w 272"/>
                <a:gd name="T29" fmla="*/ 142 h 163"/>
                <a:gd name="T30" fmla="*/ 183 w 272"/>
                <a:gd name="T31" fmla="*/ 136 h 163"/>
                <a:gd name="T32" fmla="*/ 164 w 272"/>
                <a:gd name="T33" fmla="*/ 118 h 163"/>
                <a:gd name="T34" fmla="*/ 134 w 272"/>
                <a:gd name="T35" fmla="*/ 131 h 163"/>
                <a:gd name="T36" fmla="*/ 103 w 272"/>
                <a:gd name="T37" fmla="*/ 133 h 163"/>
                <a:gd name="T38" fmla="*/ 115 w 272"/>
                <a:gd name="T39" fmla="*/ 105 h 163"/>
                <a:gd name="T40" fmla="*/ 101 w 272"/>
                <a:gd name="T41" fmla="*/ 111 h 163"/>
                <a:gd name="T42" fmla="*/ 25 w 272"/>
                <a:gd name="T43" fmla="*/ 148 h 163"/>
                <a:gd name="T44" fmla="*/ 23 w 272"/>
                <a:gd name="T45" fmla="*/ 93 h 163"/>
                <a:gd name="T46" fmla="*/ 72 w 272"/>
                <a:gd name="T47" fmla="*/ 113 h 163"/>
                <a:gd name="T48" fmla="*/ 100 w 272"/>
                <a:gd name="T49" fmla="*/ 97 h 163"/>
                <a:gd name="T50" fmla="*/ 122 w 272"/>
                <a:gd name="T51" fmla="*/ 75 h 163"/>
                <a:gd name="T52" fmla="*/ 125 w 272"/>
                <a:gd name="T53" fmla="*/ 74 h 163"/>
                <a:gd name="T54" fmla="*/ 164 w 272"/>
                <a:gd name="T55" fmla="*/ 60 h 163"/>
                <a:gd name="T56" fmla="*/ 122 w 272"/>
                <a:gd name="T57" fmla="*/ 25 h 163"/>
                <a:gd name="T58" fmla="*/ 168 w 272"/>
                <a:gd name="T59" fmla="*/ 4 h 163"/>
                <a:gd name="T60" fmla="*/ 184 w 272"/>
                <a:gd name="T61" fmla="*/ 11 h 163"/>
                <a:gd name="T62" fmla="*/ 184 w 272"/>
                <a:gd name="T63" fmla="*/ 11 h 163"/>
                <a:gd name="T64" fmla="*/ 133 w 272"/>
                <a:gd name="T65" fmla="*/ 49 h 163"/>
                <a:gd name="T66" fmla="*/ 133 w 272"/>
                <a:gd name="T67" fmla="*/ 29 h 163"/>
                <a:gd name="T68" fmla="*/ 198 w 272"/>
                <a:gd name="T69" fmla="*/ 61 h 163"/>
                <a:gd name="T70" fmla="*/ 245 w 272"/>
                <a:gd name="T71" fmla="*/ 80 h 163"/>
                <a:gd name="T72" fmla="*/ 254 w 272"/>
                <a:gd name="T73" fmla="*/ 80 h 163"/>
                <a:gd name="T74" fmla="*/ 134 w 272"/>
                <a:gd name="T75" fmla="*/ 121 h 163"/>
                <a:gd name="T76" fmla="*/ 158 w 272"/>
                <a:gd name="T77" fmla="*/ 104 h 163"/>
                <a:gd name="T78" fmla="*/ 15 w 272"/>
                <a:gd name="T79" fmla="*/ 121 h 163"/>
                <a:gd name="T80" fmla="*/ 66 w 272"/>
                <a:gd name="T81" fmla="*/ 127 h 163"/>
                <a:gd name="T82" fmla="*/ 15 w 272"/>
                <a:gd name="T83" fmla="*/ 121 h 163"/>
                <a:gd name="T84" fmla="*/ 182 w 272"/>
                <a:gd name="T85" fmla="*/ 121 h 163"/>
                <a:gd name="T86" fmla="*/ 173 w 272"/>
                <a:gd name="T87" fmla="*/ 119 h 163"/>
                <a:gd name="T88" fmla="*/ 251 w 272"/>
                <a:gd name="T89" fmla="*/ 134 h 163"/>
                <a:gd name="T90" fmla="*/ 244 w 272"/>
                <a:gd name="T91" fmla="*/ 126 h 163"/>
                <a:gd name="T92" fmla="*/ 215 w 272"/>
                <a:gd name="T93" fmla="*/ 140 h 163"/>
                <a:gd name="T94" fmla="*/ 206 w 272"/>
                <a:gd name="T95" fmla="*/ 135 h 163"/>
                <a:gd name="T96" fmla="*/ 111 w 272"/>
                <a:gd name="T97" fmla="*/ 148 h 163"/>
                <a:gd name="T98" fmla="*/ 104 w 272"/>
                <a:gd name="T99" fmla="*/ 144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72" h="163">
                  <a:moveTo>
                    <a:pt x="178" y="6"/>
                  </a:moveTo>
                  <a:cubicBezTo>
                    <a:pt x="180" y="4"/>
                    <a:pt x="185" y="1"/>
                    <a:pt x="187" y="0"/>
                  </a:cubicBezTo>
                  <a:cubicBezTo>
                    <a:pt x="200" y="2"/>
                    <a:pt x="211" y="17"/>
                    <a:pt x="201" y="29"/>
                  </a:cubicBezTo>
                  <a:cubicBezTo>
                    <a:pt x="194" y="39"/>
                    <a:pt x="185" y="27"/>
                    <a:pt x="178" y="23"/>
                  </a:cubicBezTo>
                  <a:cubicBezTo>
                    <a:pt x="175" y="27"/>
                    <a:pt x="172" y="32"/>
                    <a:pt x="170" y="36"/>
                  </a:cubicBezTo>
                  <a:cubicBezTo>
                    <a:pt x="178" y="35"/>
                    <a:pt x="185" y="41"/>
                    <a:pt x="180" y="49"/>
                  </a:cubicBezTo>
                  <a:cubicBezTo>
                    <a:pt x="176" y="58"/>
                    <a:pt x="173" y="67"/>
                    <a:pt x="171" y="76"/>
                  </a:cubicBezTo>
                  <a:cubicBezTo>
                    <a:pt x="187" y="72"/>
                    <a:pt x="186" y="55"/>
                    <a:pt x="185" y="43"/>
                  </a:cubicBezTo>
                  <a:cubicBezTo>
                    <a:pt x="189" y="47"/>
                    <a:pt x="193" y="50"/>
                    <a:pt x="196" y="54"/>
                  </a:cubicBezTo>
                  <a:cubicBezTo>
                    <a:pt x="203" y="51"/>
                    <a:pt x="210" y="47"/>
                    <a:pt x="217" y="43"/>
                  </a:cubicBezTo>
                  <a:cubicBezTo>
                    <a:pt x="221" y="57"/>
                    <a:pt x="210" y="67"/>
                    <a:pt x="201" y="76"/>
                  </a:cubicBezTo>
                  <a:cubicBezTo>
                    <a:pt x="192" y="82"/>
                    <a:pt x="181" y="83"/>
                    <a:pt x="171" y="84"/>
                  </a:cubicBezTo>
                  <a:cubicBezTo>
                    <a:pt x="162" y="80"/>
                    <a:pt x="152" y="77"/>
                    <a:pt x="143" y="72"/>
                  </a:cubicBezTo>
                  <a:cubicBezTo>
                    <a:pt x="141" y="74"/>
                    <a:pt x="139" y="76"/>
                    <a:pt x="138" y="78"/>
                  </a:cubicBezTo>
                  <a:cubicBezTo>
                    <a:pt x="146" y="80"/>
                    <a:pt x="145" y="90"/>
                    <a:pt x="148" y="96"/>
                  </a:cubicBezTo>
                  <a:cubicBezTo>
                    <a:pt x="157" y="95"/>
                    <a:pt x="166" y="94"/>
                    <a:pt x="175" y="95"/>
                  </a:cubicBezTo>
                  <a:cubicBezTo>
                    <a:pt x="183" y="97"/>
                    <a:pt x="187" y="106"/>
                    <a:pt x="191" y="113"/>
                  </a:cubicBezTo>
                  <a:cubicBezTo>
                    <a:pt x="195" y="112"/>
                    <a:pt x="199" y="111"/>
                    <a:pt x="202" y="110"/>
                  </a:cubicBezTo>
                  <a:cubicBezTo>
                    <a:pt x="205" y="114"/>
                    <a:pt x="208" y="118"/>
                    <a:pt x="211" y="121"/>
                  </a:cubicBezTo>
                  <a:cubicBezTo>
                    <a:pt x="220" y="101"/>
                    <a:pt x="235" y="85"/>
                    <a:pt x="242" y="64"/>
                  </a:cubicBezTo>
                  <a:cubicBezTo>
                    <a:pt x="244" y="64"/>
                    <a:pt x="247" y="63"/>
                    <a:pt x="248" y="63"/>
                  </a:cubicBezTo>
                  <a:cubicBezTo>
                    <a:pt x="253" y="69"/>
                    <a:pt x="259" y="73"/>
                    <a:pt x="265" y="78"/>
                  </a:cubicBezTo>
                  <a:cubicBezTo>
                    <a:pt x="260" y="88"/>
                    <a:pt x="252" y="98"/>
                    <a:pt x="251" y="110"/>
                  </a:cubicBezTo>
                  <a:cubicBezTo>
                    <a:pt x="257" y="103"/>
                    <a:pt x="261" y="93"/>
                    <a:pt x="272" y="95"/>
                  </a:cubicBezTo>
                  <a:cubicBezTo>
                    <a:pt x="268" y="111"/>
                    <a:pt x="266" y="129"/>
                    <a:pt x="254" y="142"/>
                  </a:cubicBezTo>
                  <a:cubicBezTo>
                    <a:pt x="248" y="147"/>
                    <a:pt x="241" y="138"/>
                    <a:pt x="235" y="136"/>
                  </a:cubicBezTo>
                  <a:cubicBezTo>
                    <a:pt x="229" y="141"/>
                    <a:pt x="224" y="149"/>
                    <a:pt x="215" y="149"/>
                  </a:cubicBezTo>
                  <a:cubicBezTo>
                    <a:pt x="206" y="148"/>
                    <a:pt x="196" y="146"/>
                    <a:pt x="187" y="151"/>
                  </a:cubicBezTo>
                  <a:cubicBezTo>
                    <a:pt x="178" y="155"/>
                    <a:pt x="171" y="143"/>
                    <a:pt x="173" y="136"/>
                  </a:cubicBezTo>
                  <a:cubicBezTo>
                    <a:pt x="178" y="139"/>
                    <a:pt x="184" y="141"/>
                    <a:pt x="190" y="142"/>
                  </a:cubicBezTo>
                  <a:cubicBezTo>
                    <a:pt x="193" y="135"/>
                    <a:pt x="197" y="128"/>
                    <a:pt x="200" y="121"/>
                  </a:cubicBezTo>
                  <a:cubicBezTo>
                    <a:pt x="192" y="124"/>
                    <a:pt x="187" y="130"/>
                    <a:pt x="183" y="136"/>
                  </a:cubicBezTo>
                  <a:cubicBezTo>
                    <a:pt x="179" y="133"/>
                    <a:pt x="174" y="130"/>
                    <a:pt x="170" y="127"/>
                  </a:cubicBezTo>
                  <a:cubicBezTo>
                    <a:pt x="169" y="125"/>
                    <a:pt x="166" y="120"/>
                    <a:pt x="164" y="118"/>
                  </a:cubicBezTo>
                  <a:cubicBezTo>
                    <a:pt x="161" y="121"/>
                    <a:pt x="159" y="125"/>
                    <a:pt x="156" y="128"/>
                  </a:cubicBezTo>
                  <a:cubicBezTo>
                    <a:pt x="149" y="131"/>
                    <a:pt x="141" y="131"/>
                    <a:pt x="134" y="131"/>
                  </a:cubicBezTo>
                  <a:cubicBezTo>
                    <a:pt x="129" y="147"/>
                    <a:pt x="113" y="163"/>
                    <a:pt x="96" y="153"/>
                  </a:cubicBezTo>
                  <a:cubicBezTo>
                    <a:pt x="86" y="147"/>
                    <a:pt x="97" y="137"/>
                    <a:pt x="103" y="133"/>
                  </a:cubicBezTo>
                  <a:cubicBezTo>
                    <a:pt x="101" y="130"/>
                    <a:pt x="100" y="127"/>
                    <a:pt x="98" y="123"/>
                  </a:cubicBezTo>
                  <a:cubicBezTo>
                    <a:pt x="104" y="117"/>
                    <a:pt x="109" y="111"/>
                    <a:pt x="115" y="105"/>
                  </a:cubicBezTo>
                  <a:cubicBezTo>
                    <a:pt x="104" y="105"/>
                    <a:pt x="91" y="102"/>
                    <a:pt x="85" y="113"/>
                  </a:cubicBezTo>
                  <a:cubicBezTo>
                    <a:pt x="89" y="112"/>
                    <a:pt x="97" y="112"/>
                    <a:pt x="101" y="111"/>
                  </a:cubicBezTo>
                  <a:cubicBezTo>
                    <a:pt x="94" y="121"/>
                    <a:pt x="83" y="129"/>
                    <a:pt x="74" y="137"/>
                  </a:cubicBezTo>
                  <a:cubicBezTo>
                    <a:pt x="62" y="150"/>
                    <a:pt x="41" y="152"/>
                    <a:pt x="25" y="148"/>
                  </a:cubicBezTo>
                  <a:cubicBezTo>
                    <a:pt x="11" y="143"/>
                    <a:pt x="7" y="129"/>
                    <a:pt x="0" y="118"/>
                  </a:cubicBezTo>
                  <a:cubicBezTo>
                    <a:pt x="7" y="109"/>
                    <a:pt x="11" y="97"/>
                    <a:pt x="23" y="93"/>
                  </a:cubicBezTo>
                  <a:cubicBezTo>
                    <a:pt x="35" y="90"/>
                    <a:pt x="49" y="91"/>
                    <a:pt x="60" y="97"/>
                  </a:cubicBezTo>
                  <a:cubicBezTo>
                    <a:pt x="65" y="102"/>
                    <a:pt x="68" y="108"/>
                    <a:pt x="72" y="113"/>
                  </a:cubicBezTo>
                  <a:cubicBezTo>
                    <a:pt x="82" y="105"/>
                    <a:pt x="89" y="95"/>
                    <a:pt x="100" y="88"/>
                  </a:cubicBezTo>
                  <a:cubicBezTo>
                    <a:pt x="100" y="90"/>
                    <a:pt x="100" y="95"/>
                    <a:pt x="100" y="97"/>
                  </a:cubicBezTo>
                  <a:cubicBezTo>
                    <a:pt x="105" y="97"/>
                    <a:pt x="111" y="96"/>
                    <a:pt x="117" y="96"/>
                  </a:cubicBezTo>
                  <a:cubicBezTo>
                    <a:pt x="117" y="89"/>
                    <a:pt x="115" y="80"/>
                    <a:pt x="122" y="75"/>
                  </a:cubicBezTo>
                  <a:cubicBezTo>
                    <a:pt x="125" y="86"/>
                    <a:pt x="130" y="97"/>
                    <a:pt x="135" y="107"/>
                  </a:cubicBezTo>
                  <a:cubicBezTo>
                    <a:pt x="144" y="95"/>
                    <a:pt x="133" y="83"/>
                    <a:pt x="125" y="74"/>
                  </a:cubicBezTo>
                  <a:cubicBezTo>
                    <a:pt x="137" y="70"/>
                    <a:pt x="148" y="67"/>
                    <a:pt x="160" y="66"/>
                  </a:cubicBezTo>
                  <a:cubicBezTo>
                    <a:pt x="164" y="60"/>
                    <a:pt x="164" y="60"/>
                    <a:pt x="164" y="60"/>
                  </a:cubicBezTo>
                  <a:cubicBezTo>
                    <a:pt x="152" y="59"/>
                    <a:pt x="137" y="65"/>
                    <a:pt x="127" y="55"/>
                  </a:cubicBezTo>
                  <a:cubicBezTo>
                    <a:pt x="119" y="48"/>
                    <a:pt x="111" y="33"/>
                    <a:pt x="122" y="25"/>
                  </a:cubicBezTo>
                  <a:cubicBezTo>
                    <a:pt x="130" y="14"/>
                    <a:pt x="145" y="16"/>
                    <a:pt x="156" y="20"/>
                  </a:cubicBezTo>
                  <a:cubicBezTo>
                    <a:pt x="160" y="15"/>
                    <a:pt x="164" y="9"/>
                    <a:pt x="168" y="4"/>
                  </a:cubicBezTo>
                  <a:cubicBezTo>
                    <a:pt x="171" y="4"/>
                    <a:pt x="176" y="5"/>
                    <a:pt x="178" y="6"/>
                  </a:cubicBezTo>
                  <a:close/>
                  <a:moveTo>
                    <a:pt x="184" y="11"/>
                  </a:moveTo>
                  <a:cubicBezTo>
                    <a:pt x="186" y="15"/>
                    <a:pt x="189" y="19"/>
                    <a:pt x="192" y="23"/>
                  </a:cubicBezTo>
                  <a:cubicBezTo>
                    <a:pt x="204" y="21"/>
                    <a:pt x="191" y="9"/>
                    <a:pt x="184" y="11"/>
                  </a:cubicBezTo>
                  <a:close/>
                  <a:moveTo>
                    <a:pt x="133" y="29"/>
                  </a:moveTo>
                  <a:cubicBezTo>
                    <a:pt x="123" y="33"/>
                    <a:pt x="130" y="42"/>
                    <a:pt x="133" y="49"/>
                  </a:cubicBezTo>
                  <a:cubicBezTo>
                    <a:pt x="143" y="53"/>
                    <a:pt x="154" y="52"/>
                    <a:pt x="164" y="47"/>
                  </a:cubicBezTo>
                  <a:cubicBezTo>
                    <a:pt x="158" y="35"/>
                    <a:pt x="148" y="21"/>
                    <a:pt x="133" y="29"/>
                  </a:cubicBezTo>
                  <a:close/>
                  <a:moveTo>
                    <a:pt x="198" y="69"/>
                  </a:moveTo>
                  <a:cubicBezTo>
                    <a:pt x="203" y="67"/>
                    <a:pt x="203" y="64"/>
                    <a:pt x="198" y="61"/>
                  </a:cubicBezTo>
                  <a:cubicBezTo>
                    <a:pt x="193" y="64"/>
                    <a:pt x="193" y="67"/>
                    <a:pt x="198" y="69"/>
                  </a:cubicBezTo>
                  <a:close/>
                  <a:moveTo>
                    <a:pt x="245" y="80"/>
                  </a:moveTo>
                  <a:cubicBezTo>
                    <a:pt x="238" y="90"/>
                    <a:pt x="232" y="100"/>
                    <a:pt x="227" y="110"/>
                  </a:cubicBezTo>
                  <a:cubicBezTo>
                    <a:pt x="245" y="117"/>
                    <a:pt x="247" y="90"/>
                    <a:pt x="254" y="80"/>
                  </a:cubicBezTo>
                  <a:cubicBezTo>
                    <a:pt x="252" y="80"/>
                    <a:pt x="247" y="80"/>
                    <a:pt x="245" y="80"/>
                  </a:cubicBezTo>
                  <a:close/>
                  <a:moveTo>
                    <a:pt x="134" y="121"/>
                  </a:moveTo>
                  <a:cubicBezTo>
                    <a:pt x="139" y="121"/>
                    <a:pt x="145" y="121"/>
                    <a:pt x="151" y="121"/>
                  </a:cubicBezTo>
                  <a:cubicBezTo>
                    <a:pt x="155" y="116"/>
                    <a:pt x="156" y="110"/>
                    <a:pt x="158" y="104"/>
                  </a:cubicBezTo>
                  <a:cubicBezTo>
                    <a:pt x="148" y="105"/>
                    <a:pt x="137" y="110"/>
                    <a:pt x="134" y="121"/>
                  </a:cubicBezTo>
                  <a:close/>
                  <a:moveTo>
                    <a:pt x="15" y="121"/>
                  </a:moveTo>
                  <a:cubicBezTo>
                    <a:pt x="20" y="125"/>
                    <a:pt x="24" y="131"/>
                    <a:pt x="29" y="135"/>
                  </a:cubicBezTo>
                  <a:cubicBezTo>
                    <a:pt x="42" y="140"/>
                    <a:pt x="56" y="135"/>
                    <a:pt x="66" y="127"/>
                  </a:cubicBezTo>
                  <a:cubicBezTo>
                    <a:pt x="57" y="118"/>
                    <a:pt x="50" y="101"/>
                    <a:pt x="35" y="105"/>
                  </a:cubicBezTo>
                  <a:cubicBezTo>
                    <a:pt x="25" y="104"/>
                    <a:pt x="19" y="113"/>
                    <a:pt x="15" y="121"/>
                  </a:cubicBezTo>
                  <a:close/>
                  <a:moveTo>
                    <a:pt x="173" y="119"/>
                  </a:moveTo>
                  <a:cubicBezTo>
                    <a:pt x="175" y="119"/>
                    <a:pt x="180" y="120"/>
                    <a:pt x="182" y="121"/>
                  </a:cubicBezTo>
                  <a:cubicBezTo>
                    <a:pt x="181" y="118"/>
                    <a:pt x="181" y="113"/>
                    <a:pt x="180" y="111"/>
                  </a:cubicBezTo>
                  <a:cubicBezTo>
                    <a:pt x="174" y="109"/>
                    <a:pt x="173" y="113"/>
                    <a:pt x="173" y="119"/>
                  </a:cubicBezTo>
                  <a:close/>
                  <a:moveTo>
                    <a:pt x="244" y="126"/>
                  </a:moveTo>
                  <a:cubicBezTo>
                    <a:pt x="244" y="131"/>
                    <a:pt x="246" y="134"/>
                    <a:pt x="251" y="134"/>
                  </a:cubicBezTo>
                  <a:cubicBezTo>
                    <a:pt x="257" y="131"/>
                    <a:pt x="257" y="124"/>
                    <a:pt x="259" y="118"/>
                  </a:cubicBezTo>
                  <a:cubicBezTo>
                    <a:pt x="253" y="120"/>
                    <a:pt x="247" y="121"/>
                    <a:pt x="244" y="126"/>
                  </a:cubicBezTo>
                  <a:close/>
                  <a:moveTo>
                    <a:pt x="206" y="135"/>
                  </a:moveTo>
                  <a:cubicBezTo>
                    <a:pt x="207" y="140"/>
                    <a:pt x="210" y="142"/>
                    <a:pt x="215" y="140"/>
                  </a:cubicBezTo>
                  <a:cubicBezTo>
                    <a:pt x="225" y="142"/>
                    <a:pt x="225" y="129"/>
                    <a:pt x="226" y="123"/>
                  </a:cubicBezTo>
                  <a:cubicBezTo>
                    <a:pt x="218" y="124"/>
                    <a:pt x="211" y="128"/>
                    <a:pt x="206" y="135"/>
                  </a:cubicBezTo>
                  <a:close/>
                  <a:moveTo>
                    <a:pt x="104" y="144"/>
                  </a:moveTo>
                  <a:cubicBezTo>
                    <a:pt x="106" y="145"/>
                    <a:pt x="109" y="147"/>
                    <a:pt x="111" y="148"/>
                  </a:cubicBezTo>
                  <a:cubicBezTo>
                    <a:pt x="117" y="143"/>
                    <a:pt x="123" y="138"/>
                    <a:pt x="123" y="129"/>
                  </a:cubicBezTo>
                  <a:cubicBezTo>
                    <a:pt x="116" y="133"/>
                    <a:pt x="110" y="139"/>
                    <a:pt x="104" y="14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3" name="Freeform 438"/>
            <p:cNvSpPr>
              <a:spLocks noEditPoints="1"/>
            </p:cNvSpPr>
            <p:nvPr/>
          </p:nvSpPr>
          <p:spPr bwMode="auto">
            <a:xfrm>
              <a:off x="4220559" y="2697937"/>
              <a:ext cx="158552" cy="218204"/>
            </a:xfrm>
            <a:custGeom>
              <a:avLst/>
              <a:gdLst>
                <a:gd name="T0" fmla="*/ 3 w 47"/>
                <a:gd name="T1" fmla="*/ 43 h 65"/>
                <a:gd name="T2" fmla="*/ 29 w 47"/>
                <a:gd name="T3" fmla="*/ 0 h 65"/>
                <a:gd name="T4" fmla="*/ 40 w 47"/>
                <a:gd name="T5" fmla="*/ 12 h 65"/>
                <a:gd name="T6" fmla="*/ 35 w 47"/>
                <a:gd name="T7" fmla="*/ 55 h 65"/>
                <a:gd name="T8" fmla="*/ 3 w 47"/>
                <a:gd name="T9" fmla="*/ 57 h 65"/>
                <a:gd name="T10" fmla="*/ 3 w 47"/>
                <a:gd name="T11" fmla="*/ 43 h 65"/>
                <a:gd name="T12" fmla="*/ 17 w 47"/>
                <a:gd name="T13" fmla="*/ 46 h 65"/>
                <a:gd name="T14" fmla="*/ 26 w 47"/>
                <a:gd name="T15" fmla="*/ 46 h 65"/>
                <a:gd name="T16" fmla="*/ 27 w 47"/>
                <a:gd name="T17" fmla="*/ 30 h 65"/>
                <a:gd name="T18" fmla="*/ 17 w 47"/>
                <a:gd name="T19" fmla="*/ 46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7" h="65">
                  <a:moveTo>
                    <a:pt x="3" y="43"/>
                  </a:moveTo>
                  <a:cubicBezTo>
                    <a:pt x="8" y="27"/>
                    <a:pt x="18" y="14"/>
                    <a:pt x="29" y="0"/>
                  </a:cubicBezTo>
                  <a:cubicBezTo>
                    <a:pt x="34" y="2"/>
                    <a:pt x="41" y="5"/>
                    <a:pt x="40" y="12"/>
                  </a:cubicBezTo>
                  <a:cubicBezTo>
                    <a:pt x="40" y="26"/>
                    <a:pt x="47" y="44"/>
                    <a:pt x="35" y="55"/>
                  </a:cubicBezTo>
                  <a:cubicBezTo>
                    <a:pt x="25" y="60"/>
                    <a:pt x="12" y="65"/>
                    <a:pt x="3" y="57"/>
                  </a:cubicBezTo>
                  <a:cubicBezTo>
                    <a:pt x="0" y="53"/>
                    <a:pt x="2" y="47"/>
                    <a:pt x="3" y="43"/>
                  </a:cubicBezTo>
                  <a:close/>
                  <a:moveTo>
                    <a:pt x="17" y="46"/>
                  </a:moveTo>
                  <a:cubicBezTo>
                    <a:pt x="19" y="46"/>
                    <a:pt x="24" y="46"/>
                    <a:pt x="26" y="46"/>
                  </a:cubicBezTo>
                  <a:cubicBezTo>
                    <a:pt x="27" y="41"/>
                    <a:pt x="27" y="35"/>
                    <a:pt x="27" y="30"/>
                  </a:cubicBezTo>
                  <a:cubicBezTo>
                    <a:pt x="22" y="34"/>
                    <a:pt x="19" y="40"/>
                    <a:pt x="17" y="4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4" name="Freeform 439"/>
            <p:cNvSpPr/>
            <p:nvPr/>
          </p:nvSpPr>
          <p:spPr bwMode="auto">
            <a:xfrm>
              <a:off x="5903398" y="2765439"/>
              <a:ext cx="75351" cy="50234"/>
            </a:xfrm>
            <a:custGeom>
              <a:avLst/>
              <a:gdLst>
                <a:gd name="T0" fmla="*/ 0 w 22"/>
                <a:gd name="T1" fmla="*/ 15 h 15"/>
                <a:gd name="T2" fmla="*/ 22 w 22"/>
                <a:gd name="T3" fmla="*/ 0 h 15"/>
                <a:gd name="T4" fmla="*/ 0 w 22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5">
                  <a:moveTo>
                    <a:pt x="0" y="15"/>
                  </a:moveTo>
                  <a:cubicBezTo>
                    <a:pt x="6" y="8"/>
                    <a:pt x="14" y="4"/>
                    <a:pt x="22" y="0"/>
                  </a:cubicBezTo>
                  <a:cubicBezTo>
                    <a:pt x="18" y="10"/>
                    <a:pt x="9" y="14"/>
                    <a:pt x="0" y="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5" name="Freeform 440"/>
            <p:cNvSpPr>
              <a:spLocks noEditPoints="1"/>
            </p:cNvSpPr>
            <p:nvPr/>
          </p:nvSpPr>
          <p:spPr bwMode="auto">
            <a:xfrm>
              <a:off x="5446583" y="2781137"/>
              <a:ext cx="238612" cy="208785"/>
            </a:xfrm>
            <a:custGeom>
              <a:avLst/>
              <a:gdLst>
                <a:gd name="T0" fmla="*/ 18 w 71"/>
                <a:gd name="T1" fmla="*/ 22 h 62"/>
                <a:gd name="T2" fmla="*/ 53 w 71"/>
                <a:gd name="T3" fmla="*/ 47 h 62"/>
                <a:gd name="T4" fmla="*/ 29 w 71"/>
                <a:gd name="T5" fmla="*/ 41 h 62"/>
                <a:gd name="T6" fmla="*/ 16 w 71"/>
                <a:gd name="T7" fmla="*/ 58 h 62"/>
                <a:gd name="T8" fmla="*/ 7 w 71"/>
                <a:gd name="T9" fmla="*/ 22 h 62"/>
                <a:gd name="T10" fmla="*/ 18 w 71"/>
                <a:gd name="T11" fmla="*/ 22 h 62"/>
                <a:gd name="T12" fmla="*/ 31 w 71"/>
                <a:gd name="T13" fmla="*/ 23 h 62"/>
                <a:gd name="T14" fmla="*/ 47 w 71"/>
                <a:gd name="T15" fmla="*/ 39 h 62"/>
                <a:gd name="T16" fmla="*/ 31 w 71"/>
                <a:gd name="T17" fmla="*/ 23 h 62"/>
                <a:gd name="T18" fmla="*/ 13 w 71"/>
                <a:gd name="T19" fmla="*/ 37 h 62"/>
                <a:gd name="T20" fmla="*/ 18 w 71"/>
                <a:gd name="T21" fmla="*/ 45 h 62"/>
                <a:gd name="T22" fmla="*/ 13 w 71"/>
                <a:gd name="T23" fmla="*/ 3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62">
                  <a:moveTo>
                    <a:pt x="18" y="22"/>
                  </a:moveTo>
                  <a:cubicBezTo>
                    <a:pt x="31" y="0"/>
                    <a:pt x="71" y="27"/>
                    <a:pt x="53" y="47"/>
                  </a:cubicBezTo>
                  <a:cubicBezTo>
                    <a:pt x="45" y="45"/>
                    <a:pt x="37" y="43"/>
                    <a:pt x="29" y="41"/>
                  </a:cubicBezTo>
                  <a:cubicBezTo>
                    <a:pt x="26" y="47"/>
                    <a:pt x="27" y="62"/>
                    <a:pt x="16" y="58"/>
                  </a:cubicBezTo>
                  <a:cubicBezTo>
                    <a:pt x="0" y="53"/>
                    <a:pt x="2" y="35"/>
                    <a:pt x="7" y="22"/>
                  </a:cubicBezTo>
                  <a:cubicBezTo>
                    <a:pt x="10" y="22"/>
                    <a:pt x="15" y="22"/>
                    <a:pt x="18" y="22"/>
                  </a:cubicBezTo>
                  <a:close/>
                  <a:moveTo>
                    <a:pt x="31" y="23"/>
                  </a:moveTo>
                  <a:cubicBezTo>
                    <a:pt x="33" y="30"/>
                    <a:pt x="40" y="35"/>
                    <a:pt x="47" y="39"/>
                  </a:cubicBezTo>
                  <a:cubicBezTo>
                    <a:pt x="48" y="29"/>
                    <a:pt x="39" y="25"/>
                    <a:pt x="31" y="23"/>
                  </a:cubicBezTo>
                  <a:close/>
                  <a:moveTo>
                    <a:pt x="13" y="37"/>
                  </a:moveTo>
                  <a:cubicBezTo>
                    <a:pt x="8" y="40"/>
                    <a:pt x="13" y="48"/>
                    <a:pt x="18" y="45"/>
                  </a:cubicBezTo>
                  <a:cubicBezTo>
                    <a:pt x="22" y="42"/>
                    <a:pt x="18" y="33"/>
                    <a:pt x="13" y="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6" name="Freeform 441"/>
            <p:cNvSpPr>
              <a:spLocks noEditPoints="1"/>
            </p:cNvSpPr>
            <p:nvPr/>
          </p:nvSpPr>
          <p:spPr bwMode="auto">
            <a:xfrm>
              <a:off x="5876712" y="2889454"/>
              <a:ext cx="135004" cy="131864"/>
            </a:xfrm>
            <a:custGeom>
              <a:avLst/>
              <a:gdLst>
                <a:gd name="T0" fmla="*/ 0 w 40"/>
                <a:gd name="T1" fmla="*/ 32 h 39"/>
                <a:gd name="T2" fmla="*/ 38 w 40"/>
                <a:gd name="T3" fmla="*/ 0 h 39"/>
                <a:gd name="T4" fmla="*/ 23 w 40"/>
                <a:gd name="T5" fmla="*/ 38 h 39"/>
                <a:gd name="T6" fmla="*/ 0 w 40"/>
                <a:gd name="T7" fmla="*/ 32 h 39"/>
                <a:gd name="T8" fmla="*/ 21 w 40"/>
                <a:gd name="T9" fmla="*/ 20 h 39"/>
                <a:gd name="T10" fmla="*/ 19 w 40"/>
                <a:gd name="T11" fmla="*/ 30 h 39"/>
                <a:gd name="T12" fmla="*/ 21 w 40"/>
                <a:gd name="T13" fmla="*/ 2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39">
                  <a:moveTo>
                    <a:pt x="0" y="32"/>
                  </a:moveTo>
                  <a:cubicBezTo>
                    <a:pt x="10" y="18"/>
                    <a:pt x="24" y="8"/>
                    <a:pt x="38" y="0"/>
                  </a:cubicBezTo>
                  <a:cubicBezTo>
                    <a:pt x="40" y="14"/>
                    <a:pt x="33" y="28"/>
                    <a:pt x="23" y="38"/>
                  </a:cubicBezTo>
                  <a:cubicBezTo>
                    <a:pt x="15" y="39"/>
                    <a:pt x="7" y="35"/>
                    <a:pt x="0" y="32"/>
                  </a:cubicBezTo>
                  <a:close/>
                  <a:moveTo>
                    <a:pt x="21" y="20"/>
                  </a:moveTo>
                  <a:cubicBezTo>
                    <a:pt x="16" y="20"/>
                    <a:pt x="12" y="30"/>
                    <a:pt x="19" y="30"/>
                  </a:cubicBezTo>
                  <a:cubicBezTo>
                    <a:pt x="24" y="30"/>
                    <a:pt x="28" y="20"/>
                    <a:pt x="21" y="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7" name="Freeform 442"/>
            <p:cNvSpPr/>
            <p:nvPr/>
          </p:nvSpPr>
          <p:spPr bwMode="auto">
            <a:xfrm>
              <a:off x="4627141" y="2960095"/>
              <a:ext cx="117736" cy="350068"/>
            </a:xfrm>
            <a:custGeom>
              <a:avLst/>
              <a:gdLst>
                <a:gd name="T0" fmla="*/ 24 w 35"/>
                <a:gd name="T1" fmla="*/ 0 h 104"/>
                <a:gd name="T2" fmla="*/ 27 w 35"/>
                <a:gd name="T3" fmla="*/ 22 h 104"/>
                <a:gd name="T4" fmla="*/ 22 w 35"/>
                <a:gd name="T5" fmla="*/ 66 h 104"/>
                <a:gd name="T6" fmla="*/ 12 w 35"/>
                <a:gd name="T7" fmla="*/ 103 h 104"/>
                <a:gd name="T8" fmla="*/ 0 w 35"/>
                <a:gd name="T9" fmla="*/ 104 h 104"/>
                <a:gd name="T10" fmla="*/ 15 w 35"/>
                <a:gd name="T11" fmla="*/ 50 h 104"/>
                <a:gd name="T12" fmla="*/ 24 w 35"/>
                <a:gd name="T13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04">
                  <a:moveTo>
                    <a:pt x="24" y="0"/>
                  </a:moveTo>
                  <a:cubicBezTo>
                    <a:pt x="35" y="3"/>
                    <a:pt x="28" y="14"/>
                    <a:pt x="27" y="22"/>
                  </a:cubicBezTo>
                  <a:cubicBezTo>
                    <a:pt x="21" y="36"/>
                    <a:pt x="27" y="52"/>
                    <a:pt x="22" y="66"/>
                  </a:cubicBezTo>
                  <a:cubicBezTo>
                    <a:pt x="18" y="78"/>
                    <a:pt x="17" y="91"/>
                    <a:pt x="12" y="103"/>
                  </a:cubicBezTo>
                  <a:cubicBezTo>
                    <a:pt x="9" y="103"/>
                    <a:pt x="3" y="104"/>
                    <a:pt x="0" y="104"/>
                  </a:cubicBezTo>
                  <a:cubicBezTo>
                    <a:pt x="6" y="86"/>
                    <a:pt x="11" y="69"/>
                    <a:pt x="15" y="50"/>
                  </a:cubicBezTo>
                  <a:cubicBezTo>
                    <a:pt x="14" y="33"/>
                    <a:pt x="16" y="16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8" name="Freeform 443"/>
            <p:cNvSpPr>
              <a:spLocks noEditPoints="1"/>
            </p:cNvSpPr>
            <p:nvPr/>
          </p:nvSpPr>
          <p:spPr bwMode="auto">
            <a:xfrm>
              <a:off x="3523562" y="3088820"/>
              <a:ext cx="91049" cy="174250"/>
            </a:xfrm>
            <a:custGeom>
              <a:avLst/>
              <a:gdLst>
                <a:gd name="T0" fmla="*/ 8 w 27"/>
                <a:gd name="T1" fmla="*/ 5 h 52"/>
                <a:gd name="T2" fmla="*/ 27 w 27"/>
                <a:gd name="T3" fmla="*/ 20 h 52"/>
                <a:gd name="T4" fmla="*/ 1 w 27"/>
                <a:gd name="T5" fmla="*/ 52 h 52"/>
                <a:gd name="T6" fmla="*/ 8 w 27"/>
                <a:gd name="T7" fmla="*/ 5 h 52"/>
                <a:gd name="T8" fmla="*/ 10 w 27"/>
                <a:gd name="T9" fmla="*/ 18 h 52"/>
                <a:gd name="T10" fmla="*/ 11 w 27"/>
                <a:gd name="T11" fmla="*/ 29 h 52"/>
                <a:gd name="T12" fmla="*/ 10 w 27"/>
                <a:gd name="T13" fmla="*/ 18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52">
                  <a:moveTo>
                    <a:pt x="8" y="5"/>
                  </a:moveTo>
                  <a:cubicBezTo>
                    <a:pt x="17" y="0"/>
                    <a:pt x="25" y="13"/>
                    <a:pt x="27" y="20"/>
                  </a:cubicBezTo>
                  <a:cubicBezTo>
                    <a:pt x="23" y="33"/>
                    <a:pt x="12" y="44"/>
                    <a:pt x="1" y="52"/>
                  </a:cubicBezTo>
                  <a:cubicBezTo>
                    <a:pt x="0" y="36"/>
                    <a:pt x="1" y="19"/>
                    <a:pt x="8" y="5"/>
                  </a:cubicBezTo>
                  <a:close/>
                  <a:moveTo>
                    <a:pt x="10" y="18"/>
                  </a:moveTo>
                  <a:cubicBezTo>
                    <a:pt x="7" y="23"/>
                    <a:pt x="7" y="26"/>
                    <a:pt x="11" y="29"/>
                  </a:cubicBezTo>
                  <a:cubicBezTo>
                    <a:pt x="22" y="31"/>
                    <a:pt x="20" y="8"/>
                    <a:pt x="10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9" name="Freeform 444"/>
            <p:cNvSpPr>
              <a:spLocks noEditPoints="1"/>
            </p:cNvSpPr>
            <p:nvPr/>
          </p:nvSpPr>
          <p:spPr bwMode="auto">
            <a:xfrm>
              <a:off x="4799820" y="3104518"/>
              <a:ext cx="638914" cy="605947"/>
            </a:xfrm>
            <a:custGeom>
              <a:avLst/>
              <a:gdLst>
                <a:gd name="T0" fmla="*/ 139 w 190"/>
                <a:gd name="T1" fmla="*/ 48 h 180"/>
                <a:gd name="T2" fmla="*/ 139 w 190"/>
                <a:gd name="T3" fmla="*/ 74 h 180"/>
                <a:gd name="T4" fmla="*/ 124 w 190"/>
                <a:gd name="T5" fmla="*/ 87 h 180"/>
                <a:gd name="T6" fmla="*/ 136 w 190"/>
                <a:gd name="T7" fmla="*/ 102 h 180"/>
                <a:gd name="T8" fmla="*/ 122 w 190"/>
                <a:gd name="T9" fmla="*/ 99 h 180"/>
                <a:gd name="T10" fmla="*/ 88 w 190"/>
                <a:gd name="T11" fmla="*/ 107 h 180"/>
                <a:gd name="T12" fmla="*/ 76 w 190"/>
                <a:gd name="T13" fmla="*/ 122 h 180"/>
                <a:gd name="T14" fmla="*/ 116 w 190"/>
                <a:gd name="T15" fmla="*/ 144 h 180"/>
                <a:gd name="T16" fmla="*/ 133 w 190"/>
                <a:gd name="T17" fmla="*/ 152 h 180"/>
                <a:gd name="T18" fmla="*/ 187 w 190"/>
                <a:gd name="T19" fmla="*/ 114 h 180"/>
                <a:gd name="T20" fmla="*/ 180 w 190"/>
                <a:gd name="T21" fmla="*/ 133 h 180"/>
                <a:gd name="T22" fmla="*/ 172 w 190"/>
                <a:gd name="T23" fmla="*/ 175 h 180"/>
                <a:gd name="T24" fmla="*/ 140 w 190"/>
                <a:gd name="T25" fmla="*/ 178 h 180"/>
                <a:gd name="T26" fmla="*/ 95 w 190"/>
                <a:gd name="T27" fmla="*/ 168 h 180"/>
                <a:gd name="T28" fmla="*/ 89 w 190"/>
                <a:gd name="T29" fmla="*/ 144 h 180"/>
                <a:gd name="T30" fmla="*/ 37 w 190"/>
                <a:gd name="T31" fmla="*/ 176 h 180"/>
                <a:gd name="T32" fmla="*/ 43 w 190"/>
                <a:gd name="T33" fmla="*/ 167 h 180"/>
                <a:gd name="T34" fmla="*/ 34 w 190"/>
                <a:gd name="T35" fmla="*/ 161 h 180"/>
                <a:gd name="T36" fmla="*/ 19 w 190"/>
                <a:gd name="T37" fmla="*/ 167 h 180"/>
                <a:gd name="T38" fmla="*/ 44 w 190"/>
                <a:gd name="T39" fmla="*/ 128 h 180"/>
                <a:gd name="T40" fmla="*/ 29 w 190"/>
                <a:gd name="T41" fmla="*/ 132 h 180"/>
                <a:gd name="T42" fmla="*/ 26 w 190"/>
                <a:gd name="T43" fmla="*/ 108 h 180"/>
                <a:gd name="T44" fmla="*/ 38 w 190"/>
                <a:gd name="T45" fmla="*/ 81 h 180"/>
                <a:gd name="T46" fmla="*/ 79 w 190"/>
                <a:gd name="T47" fmla="*/ 81 h 180"/>
                <a:gd name="T48" fmla="*/ 62 w 190"/>
                <a:gd name="T49" fmla="*/ 52 h 180"/>
                <a:gd name="T50" fmla="*/ 94 w 190"/>
                <a:gd name="T51" fmla="*/ 14 h 180"/>
                <a:gd name="T52" fmla="*/ 128 w 190"/>
                <a:gd name="T53" fmla="*/ 38 h 180"/>
                <a:gd name="T54" fmla="*/ 114 w 190"/>
                <a:gd name="T55" fmla="*/ 50 h 180"/>
                <a:gd name="T56" fmla="*/ 90 w 190"/>
                <a:gd name="T57" fmla="*/ 73 h 180"/>
                <a:gd name="T58" fmla="*/ 128 w 190"/>
                <a:gd name="T59" fmla="*/ 49 h 180"/>
                <a:gd name="T60" fmla="*/ 129 w 190"/>
                <a:gd name="T61" fmla="*/ 71 h 180"/>
                <a:gd name="T62" fmla="*/ 129 w 190"/>
                <a:gd name="T63" fmla="*/ 71 h 180"/>
                <a:gd name="T64" fmla="*/ 68 w 190"/>
                <a:gd name="T65" fmla="*/ 87 h 180"/>
                <a:gd name="T66" fmla="*/ 76 w 190"/>
                <a:gd name="T67" fmla="*/ 92 h 180"/>
                <a:gd name="T68" fmla="*/ 95 w 190"/>
                <a:gd name="T69" fmla="*/ 84 h 180"/>
                <a:gd name="T70" fmla="*/ 99 w 190"/>
                <a:gd name="T71" fmla="*/ 105 h 180"/>
                <a:gd name="T72" fmla="*/ 99 w 190"/>
                <a:gd name="T73" fmla="*/ 105 h 180"/>
                <a:gd name="T74" fmla="*/ 35 w 190"/>
                <a:gd name="T75" fmla="*/ 91 h 180"/>
                <a:gd name="T76" fmla="*/ 39 w 190"/>
                <a:gd name="T77" fmla="*/ 96 h 180"/>
                <a:gd name="T78" fmla="*/ 29 w 190"/>
                <a:gd name="T79" fmla="*/ 120 h 180"/>
                <a:gd name="T80" fmla="*/ 47 w 190"/>
                <a:gd name="T81" fmla="*/ 102 h 180"/>
                <a:gd name="T82" fmla="*/ 57 w 190"/>
                <a:gd name="T83" fmla="*/ 117 h 180"/>
                <a:gd name="T84" fmla="*/ 59 w 190"/>
                <a:gd name="T85" fmla="*/ 105 h 180"/>
                <a:gd name="T86" fmla="*/ 147 w 190"/>
                <a:gd name="T87" fmla="*/ 142 h 180"/>
                <a:gd name="T88" fmla="*/ 173 w 190"/>
                <a:gd name="T89" fmla="*/ 113 h 180"/>
                <a:gd name="T90" fmla="*/ 60 w 190"/>
                <a:gd name="T91" fmla="*/ 145 h 180"/>
                <a:gd name="T92" fmla="*/ 84 w 190"/>
                <a:gd name="T93" fmla="*/ 131 h 180"/>
                <a:gd name="T94" fmla="*/ 105 w 190"/>
                <a:gd name="T95" fmla="*/ 171 h 180"/>
                <a:gd name="T96" fmla="*/ 116 w 190"/>
                <a:gd name="T97" fmla="*/ 152 h 180"/>
                <a:gd name="T98" fmla="*/ 126 w 190"/>
                <a:gd name="T99" fmla="*/ 168 h 180"/>
                <a:gd name="T100" fmla="*/ 145 w 190"/>
                <a:gd name="T101" fmla="*/ 153 h 180"/>
                <a:gd name="T102" fmla="*/ 170 w 190"/>
                <a:gd name="T103" fmla="*/ 153 h 180"/>
                <a:gd name="T104" fmla="*/ 170 w 190"/>
                <a:gd name="T105" fmla="*/ 153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0" h="180">
                  <a:moveTo>
                    <a:pt x="94" y="14"/>
                  </a:moveTo>
                  <a:cubicBezTo>
                    <a:pt x="115" y="0"/>
                    <a:pt x="149" y="22"/>
                    <a:pt x="139" y="48"/>
                  </a:cubicBezTo>
                  <a:cubicBezTo>
                    <a:pt x="143" y="50"/>
                    <a:pt x="147" y="52"/>
                    <a:pt x="151" y="55"/>
                  </a:cubicBezTo>
                  <a:cubicBezTo>
                    <a:pt x="148" y="61"/>
                    <a:pt x="146" y="70"/>
                    <a:pt x="139" y="74"/>
                  </a:cubicBezTo>
                  <a:cubicBezTo>
                    <a:pt x="132" y="79"/>
                    <a:pt x="124" y="75"/>
                    <a:pt x="117" y="75"/>
                  </a:cubicBezTo>
                  <a:cubicBezTo>
                    <a:pt x="120" y="79"/>
                    <a:pt x="122" y="83"/>
                    <a:pt x="124" y="87"/>
                  </a:cubicBezTo>
                  <a:cubicBezTo>
                    <a:pt x="131" y="84"/>
                    <a:pt x="139" y="81"/>
                    <a:pt x="146" y="79"/>
                  </a:cubicBezTo>
                  <a:cubicBezTo>
                    <a:pt x="145" y="88"/>
                    <a:pt x="141" y="95"/>
                    <a:pt x="136" y="102"/>
                  </a:cubicBezTo>
                  <a:cubicBezTo>
                    <a:pt x="133" y="99"/>
                    <a:pt x="131" y="96"/>
                    <a:pt x="128" y="94"/>
                  </a:cubicBezTo>
                  <a:cubicBezTo>
                    <a:pt x="126" y="95"/>
                    <a:pt x="124" y="97"/>
                    <a:pt x="122" y="99"/>
                  </a:cubicBezTo>
                  <a:cubicBezTo>
                    <a:pt x="125" y="102"/>
                    <a:pt x="128" y="104"/>
                    <a:pt x="131" y="107"/>
                  </a:cubicBezTo>
                  <a:cubicBezTo>
                    <a:pt x="117" y="110"/>
                    <a:pt x="100" y="118"/>
                    <a:pt x="88" y="107"/>
                  </a:cubicBezTo>
                  <a:cubicBezTo>
                    <a:pt x="80" y="104"/>
                    <a:pt x="73" y="100"/>
                    <a:pt x="65" y="96"/>
                  </a:cubicBezTo>
                  <a:cubicBezTo>
                    <a:pt x="70" y="104"/>
                    <a:pt x="75" y="113"/>
                    <a:pt x="76" y="122"/>
                  </a:cubicBezTo>
                  <a:cubicBezTo>
                    <a:pt x="84" y="122"/>
                    <a:pt x="92" y="122"/>
                    <a:pt x="100" y="121"/>
                  </a:cubicBezTo>
                  <a:cubicBezTo>
                    <a:pt x="107" y="127"/>
                    <a:pt x="113" y="135"/>
                    <a:pt x="116" y="144"/>
                  </a:cubicBezTo>
                  <a:cubicBezTo>
                    <a:pt x="118" y="143"/>
                    <a:pt x="123" y="140"/>
                    <a:pt x="125" y="138"/>
                  </a:cubicBezTo>
                  <a:cubicBezTo>
                    <a:pt x="127" y="143"/>
                    <a:pt x="130" y="147"/>
                    <a:pt x="133" y="152"/>
                  </a:cubicBezTo>
                  <a:cubicBezTo>
                    <a:pt x="145" y="134"/>
                    <a:pt x="157" y="117"/>
                    <a:pt x="169" y="99"/>
                  </a:cubicBezTo>
                  <a:cubicBezTo>
                    <a:pt x="177" y="101"/>
                    <a:pt x="181" y="110"/>
                    <a:pt x="187" y="114"/>
                  </a:cubicBezTo>
                  <a:cubicBezTo>
                    <a:pt x="181" y="124"/>
                    <a:pt x="175" y="134"/>
                    <a:pt x="169" y="144"/>
                  </a:cubicBezTo>
                  <a:cubicBezTo>
                    <a:pt x="175" y="143"/>
                    <a:pt x="177" y="137"/>
                    <a:pt x="180" y="133"/>
                  </a:cubicBezTo>
                  <a:cubicBezTo>
                    <a:pt x="182" y="132"/>
                    <a:pt x="187" y="132"/>
                    <a:pt x="189" y="131"/>
                  </a:cubicBezTo>
                  <a:cubicBezTo>
                    <a:pt x="190" y="147"/>
                    <a:pt x="183" y="163"/>
                    <a:pt x="172" y="175"/>
                  </a:cubicBezTo>
                  <a:cubicBezTo>
                    <a:pt x="165" y="175"/>
                    <a:pt x="159" y="170"/>
                    <a:pt x="154" y="167"/>
                  </a:cubicBezTo>
                  <a:cubicBezTo>
                    <a:pt x="149" y="171"/>
                    <a:pt x="145" y="175"/>
                    <a:pt x="140" y="178"/>
                  </a:cubicBezTo>
                  <a:cubicBezTo>
                    <a:pt x="130" y="180"/>
                    <a:pt x="121" y="171"/>
                    <a:pt x="111" y="176"/>
                  </a:cubicBezTo>
                  <a:cubicBezTo>
                    <a:pt x="104" y="179"/>
                    <a:pt x="98" y="174"/>
                    <a:pt x="95" y="168"/>
                  </a:cubicBezTo>
                  <a:cubicBezTo>
                    <a:pt x="96" y="166"/>
                    <a:pt x="98" y="162"/>
                    <a:pt x="99" y="160"/>
                  </a:cubicBezTo>
                  <a:cubicBezTo>
                    <a:pt x="96" y="154"/>
                    <a:pt x="92" y="149"/>
                    <a:pt x="89" y="144"/>
                  </a:cubicBezTo>
                  <a:cubicBezTo>
                    <a:pt x="83" y="155"/>
                    <a:pt x="72" y="157"/>
                    <a:pt x="61" y="154"/>
                  </a:cubicBezTo>
                  <a:cubicBezTo>
                    <a:pt x="56" y="164"/>
                    <a:pt x="48" y="172"/>
                    <a:pt x="37" y="176"/>
                  </a:cubicBezTo>
                  <a:cubicBezTo>
                    <a:pt x="38" y="173"/>
                    <a:pt x="39" y="166"/>
                    <a:pt x="40" y="163"/>
                  </a:cubicBezTo>
                  <a:cubicBezTo>
                    <a:pt x="43" y="167"/>
                    <a:pt x="43" y="167"/>
                    <a:pt x="43" y="167"/>
                  </a:cubicBezTo>
                  <a:cubicBezTo>
                    <a:pt x="45" y="163"/>
                    <a:pt x="49" y="156"/>
                    <a:pt x="51" y="153"/>
                  </a:cubicBezTo>
                  <a:cubicBezTo>
                    <a:pt x="44" y="151"/>
                    <a:pt x="39" y="158"/>
                    <a:pt x="34" y="161"/>
                  </a:cubicBezTo>
                  <a:cubicBezTo>
                    <a:pt x="33" y="166"/>
                    <a:pt x="31" y="171"/>
                    <a:pt x="29" y="175"/>
                  </a:cubicBezTo>
                  <a:cubicBezTo>
                    <a:pt x="26" y="173"/>
                    <a:pt x="21" y="169"/>
                    <a:pt x="19" y="167"/>
                  </a:cubicBezTo>
                  <a:cubicBezTo>
                    <a:pt x="19" y="161"/>
                    <a:pt x="26" y="158"/>
                    <a:pt x="30" y="154"/>
                  </a:cubicBezTo>
                  <a:cubicBezTo>
                    <a:pt x="25" y="142"/>
                    <a:pt x="37" y="136"/>
                    <a:pt x="44" y="128"/>
                  </a:cubicBezTo>
                  <a:cubicBezTo>
                    <a:pt x="35" y="129"/>
                    <a:pt x="23" y="124"/>
                    <a:pt x="16" y="132"/>
                  </a:cubicBezTo>
                  <a:cubicBezTo>
                    <a:pt x="19" y="132"/>
                    <a:pt x="25" y="132"/>
                    <a:pt x="29" y="132"/>
                  </a:cubicBezTo>
                  <a:cubicBezTo>
                    <a:pt x="29" y="145"/>
                    <a:pt x="11" y="143"/>
                    <a:pt x="4" y="139"/>
                  </a:cubicBezTo>
                  <a:cubicBezTo>
                    <a:pt x="9" y="126"/>
                    <a:pt x="22" y="120"/>
                    <a:pt x="26" y="108"/>
                  </a:cubicBezTo>
                  <a:cubicBezTo>
                    <a:pt x="17" y="110"/>
                    <a:pt x="1" y="113"/>
                    <a:pt x="0" y="99"/>
                  </a:cubicBezTo>
                  <a:cubicBezTo>
                    <a:pt x="4" y="83"/>
                    <a:pt x="25" y="85"/>
                    <a:pt x="38" y="81"/>
                  </a:cubicBezTo>
                  <a:cubicBezTo>
                    <a:pt x="41" y="78"/>
                    <a:pt x="44" y="74"/>
                    <a:pt x="48" y="71"/>
                  </a:cubicBezTo>
                  <a:cubicBezTo>
                    <a:pt x="60" y="68"/>
                    <a:pt x="70" y="76"/>
                    <a:pt x="79" y="81"/>
                  </a:cubicBezTo>
                  <a:cubicBezTo>
                    <a:pt x="81" y="79"/>
                    <a:pt x="81" y="76"/>
                    <a:pt x="81" y="73"/>
                  </a:cubicBezTo>
                  <a:cubicBezTo>
                    <a:pt x="74" y="67"/>
                    <a:pt x="65" y="62"/>
                    <a:pt x="62" y="52"/>
                  </a:cubicBezTo>
                  <a:cubicBezTo>
                    <a:pt x="68" y="43"/>
                    <a:pt x="71" y="33"/>
                    <a:pt x="75" y="24"/>
                  </a:cubicBezTo>
                  <a:cubicBezTo>
                    <a:pt x="85" y="29"/>
                    <a:pt x="88" y="20"/>
                    <a:pt x="94" y="14"/>
                  </a:cubicBezTo>
                  <a:close/>
                  <a:moveTo>
                    <a:pt x="103" y="24"/>
                  </a:moveTo>
                  <a:cubicBezTo>
                    <a:pt x="110" y="31"/>
                    <a:pt x="118" y="38"/>
                    <a:pt x="128" y="38"/>
                  </a:cubicBezTo>
                  <a:cubicBezTo>
                    <a:pt x="124" y="28"/>
                    <a:pt x="115" y="21"/>
                    <a:pt x="103" y="24"/>
                  </a:cubicBezTo>
                  <a:close/>
                  <a:moveTo>
                    <a:pt x="114" y="50"/>
                  </a:moveTo>
                  <a:cubicBezTo>
                    <a:pt x="111" y="57"/>
                    <a:pt x="110" y="64"/>
                    <a:pt x="107" y="70"/>
                  </a:cubicBezTo>
                  <a:cubicBezTo>
                    <a:pt x="102" y="71"/>
                    <a:pt x="96" y="72"/>
                    <a:pt x="90" y="73"/>
                  </a:cubicBezTo>
                  <a:cubicBezTo>
                    <a:pt x="94" y="77"/>
                    <a:pt x="100" y="79"/>
                    <a:pt x="106" y="78"/>
                  </a:cubicBezTo>
                  <a:cubicBezTo>
                    <a:pt x="117" y="71"/>
                    <a:pt x="122" y="60"/>
                    <a:pt x="128" y="49"/>
                  </a:cubicBezTo>
                  <a:cubicBezTo>
                    <a:pt x="123" y="49"/>
                    <a:pt x="118" y="50"/>
                    <a:pt x="114" y="50"/>
                  </a:cubicBezTo>
                  <a:close/>
                  <a:moveTo>
                    <a:pt x="129" y="71"/>
                  </a:moveTo>
                  <a:cubicBezTo>
                    <a:pt x="136" y="68"/>
                    <a:pt x="140" y="62"/>
                    <a:pt x="139" y="55"/>
                  </a:cubicBezTo>
                  <a:cubicBezTo>
                    <a:pt x="134" y="58"/>
                    <a:pt x="126" y="63"/>
                    <a:pt x="129" y="71"/>
                  </a:cubicBezTo>
                  <a:close/>
                  <a:moveTo>
                    <a:pt x="47" y="80"/>
                  </a:moveTo>
                  <a:cubicBezTo>
                    <a:pt x="41" y="95"/>
                    <a:pt x="61" y="96"/>
                    <a:pt x="68" y="87"/>
                  </a:cubicBezTo>
                  <a:cubicBezTo>
                    <a:pt x="67" y="77"/>
                    <a:pt x="54" y="80"/>
                    <a:pt x="47" y="80"/>
                  </a:cubicBezTo>
                  <a:close/>
                  <a:moveTo>
                    <a:pt x="76" y="92"/>
                  </a:moveTo>
                  <a:cubicBezTo>
                    <a:pt x="80" y="94"/>
                    <a:pt x="85" y="96"/>
                    <a:pt x="89" y="98"/>
                  </a:cubicBezTo>
                  <a:cubicBezTo>
                    <a:pt x="91" y="94"/>
                    <a:pt x="94" y="89"/>
                    <a:pt x="95" y="84"/>
                  </a:cubicBezTo>
                  <a:cubicBezTo>
                    <a:pt x="88" y="86"/>
                    <a:pt x="82" y="88"/>
                    <a:pt x="76" y="92"/>
                  </a:cubicBezTo>
                  <a:close/>
                  <a:moveTo>
                    <a:pt x="99" y="105"/>
                  </a:moveTo>
                  <a:cubicBezTo>
                    <a:pt x="112" y="105"/>
                    <a:pt x="113" y="91"/>
                    <a:pt x="116" y="81"/>
                  </a:cubicBezTo>
                  <a:cubicBezTo>
                    <a:pt x="104" y="84"/>
                    <a:pt x="103" y="96"/>
                    <a:pt x="99" y="105"/>
                  </a:cubicBezTo>
                  <a:close/>
                  <a:moveTo>
                    <a:pt x="9" y="102"/>
                  </a:moveTo>
                  <a:cubicBezTo>
                    <a:pt x="18" y="101"/>
                    <a:pt x="30" y="101"/>
                    <a:pt x="35" y="91"/>
                  </a:cubicBezTo>
                  <a:cubicBezTo>
                    <a:pt x="26" y="93"/>
                    <a:pt x="11" y="90"/>
                    <a:pt x="9" y="102"/>
                  </a:cubicBezTo>
                  <a:close/>
                  <a:moveTo>
                    <a:pt x="39" y="96"/>
                  </a:moveTo>
                  <a:cubicBezTo>
                    <a:pt x="39" y="98"/>
                    <a:pt x="39" y="104"/>
                    <a:pt x="39" y="106"/>
                  </a:cubicBezTo>
                  <a:cubicBezTo>
                    <a:pt x="35" y="111"/>
                    <a:pt x="32" y="115"/>
                    <a:pt x="29" y="120"/>
                  </a:cubicBezTo>
                  <a:cubicBezTo>
                    <a:pt x="35" y="120"/>
                    <a:pt x="41" y="120"/>
                    <a:pt x="47" y="120"/>
                  </a:cubicBezTo>
                  <a:cubicBezTo>
                    <a:pt x="47" y="114"/>
                    <a:pt x="47" y="108"/>
                    <a:pt x="47" y="102"/>
                  </a:cubicBezTo>
                  <a:cubicBezTo>
                    <a:pt x="45" y="100"/>
                    <a:pt x="42" y="98"/>
                    <a:pt x="39" y="96"/>
                  </a:cubicBezTo>
                  <a:close/>
                  <a:moveTo>
                    <a:pt x="57" y="117"/>
                  </a:moveTo>
                  <a:cubicBezTo>
                    <a:pt x="58" y="123"/>
                    <a:pt x="61" y="128"/>
                    <a:pt x="66" y="131"/>
                  </a:cubicBezTo>
                  <a:cubicBezTo>
                    <a:pt x="67" y="122"/>
                    <a:pt x="67" y="111"/>
                    <a:pt x="59" y="105"/>
                  </a:cubicBezTo>
                  <a:cubicBezTo>
                    <a:pt x="50" y="104"/>
                    <a:pt x="57" y="113"/>
                    <a:pt x="57" y="117"/>
                  </a:cubicBezTo>
                  <a:close/>
                  <a:moveTo>
                    <a:pt x="147" y="142"/>
                  </a:moveTo>
                  <a:cubicBezTo>
                    <a:pt x="153" y="143"/>
                    <a:pt x="160" y="146"/>
                    <a:pt x="163" y="139"/>
                  </a:cubicBezTo>
                  <a:cubicBezTo>
                    <a:pt x="167" y="131"/>
                    <a:pt x="178" y="123"/>
                    <a:pt x="173" y="113"/>
                  </a:cubicBezTo>
                  <a:cubicBezTo>
                    <a:pt x="161" y="118"/>
                    <a:pt x="156" y="133"/>
                    <a:pt x="147" y="142"/>
                  </a:cubicBezTo>
                  <a:close/>
                  <a:moveTo>
                    <a:pt x="60" y="145"/>
                  </a:moveTo>
                  <a:cubicBezTo>
                    <a:pt x="66" y="146"/>
                    <a:pt x="71" y="146"/>
                    <a:pt x="76" y="147"/>
                  </a:cubicBezTo>
                  <a:cubicBezTo>
                    <a:pt x="80" y="142"/>
                    <a:pt x="82" y="136"/>
                    <a:pt x="84" y="131"/>
                  </a:cubicBezTo>
                  <a:cubicBezTo>
                    <a:pt x="74" y="131"/>
                    <a:pt x="65" y="136"/>
                    <a:pt x="60" y="145"/>
                  </a:cubicBezTo>
                  <a:close/>
                  <a:moveTo>
                    <a:pt x="105" y="171"/>
                  </a:moveTo>
                  <a:cubicBezTo>
                    <a:pt x="113" y="167"/>
                    <a:pt x="118" y="159"/>
                    <a:pt x="123" y="152"/>
                  </a:cubicBezTo>
                  <a:cubicBezTo>
                    <a:pt x="121" y="152"/>
                    <a:pt x="118" y="152"/>
                    <a:pt x="116" y="152"/>
                  </a:cubicBezTo>
                  <a:cubicBezTo>
                    <a:pt x="110" y="157"/>
                    <a:pt x="104" y="162"/>
                    <a:pt x="105" y="171"/>
                  </a:cubicBezTo>
                  <a:close/>
                  <a:moveTo>
                    <a:pt x="126" y="168"/>
                  </a:moveTo>
                  <a:cubicBezTo>
                    <a:pt x="130" y="168"/>
                    <a:pt x="137" y="170"/>
                    <a:pt x="141" y="170"/>
                  </a:cubicBezTo>
                  <a:cubicBezTo>
                    <a:pt x="143" y="165"/>
                    <a:pt x="148" y="160"/>
                    <a:pt x="145" y="153"/>
                  </a:cubicBezTo>
                  <a:cubicBezTo>
                    <a:pt x="137" y="154"/>
                    <a:pt x="130" y="160"/>
                    <a:pt x="126" y="168"/>
                  </a:cubicBezTo>
                  <a:close/>
                  <a:moveTo>
                    <a:pt x="170" y="153"/>
                  </a:moveTo>
                  <a:cubicBezTo>
                    <a:pt x="165" y="154"/>
                    <a:pt x="161" y="164"/>
                    <a:pt x="168" y="165"/>
                  </a:cubicBezTo>
                  <a:cubicBezTo>
                    <a:pt x="176" y="167"/>
                    <a:pt x="180" y="148"/>
                    <a:pt x="170" y="15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0" name="Freeform 445"/>
            <p:cNvSpPr/>
            <p:nvPr/>
          </p:nvSpPr>
          <p:spPr bwMode="auto">
            <a:xfrm>
              <a:off x="4536092" y="3289756"/>
              <a:ext cx="94189" cy="273147"/>
            </a:xfrm>
            <a:custGeom>
              <a:avLst/>
              <a:gdLst>
                <a:gd name="T0" fmla="*/ 4 w 28"/>
                <a:gd name="T1" fmla="*/ 2 h 81"/>
                <a:gd name="T2" fmla="*/ 12 w 28"/>
                <a:gd name="T3" fmla="*/ 0 h 81"/>
                <a:gd name="T4" fmla="*/ 16 w 28"/>
                <a:gd name="T5" fmla="*/ 37 h 81"/>
                <a:gd name="T6" fmla="*/ 27 w 28"/>
                <a:gd name="T7" fmla="*/ 55 h 81"/>
                <a:gd name="T8" fmla="*/ 27 w 28"/>
                <a:gd name="T9" fmla="*/ 79 h 81"/>
                <a:gd name="T10" fmla="*/ 13 w 28"/>
                <a:gd name="T11" fmla="*/ 53 h 81"/>
                <a:gd name="T12" fmla="*/ 4 w 28"/>
                <a:gd name="T13" fmla="*/ 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81">
                  <a:moveTo>
                    <a:pt x="4" y="2"/>
                  </a:moveTo>
                  <a:cubicBezTo>
                    <a:pt x="6" y="1"/>
                    <a:pt x="10" y="0"/>
                    <a:pt x="12" y="0"/>
                  </a:cubicBezTo>
                  <a:cubicBezTo>
                    <a:pt x="13" y="12"/>
                    <a:pt x="10" y="25"/>
                    <a:pt x="16" y="37"/>
                  </a:cubicBezTo>
                  <a:cubicBezTo>
                    <a:pt x="19" y="43"/>
                    <a:pt x="24" y="49"/>
                    <a:pt x="27" y="55"/>
                  </a:cubicBezTo>
                  <a:cubicBezTo>
                    <a:pt x="28" y="63"/>
                    <a:pt x="27" y="71"/>
                    <a:pt x="27" y="79"/>
                  </a:cubicBezTo>
                  <a:cubicBezTo>
                    <a:pt x="11" y="81"/>
                    <a:pt x="21" y="61"/>
                    <a:pt x="13" y="53"/>
                  </a:cubicBezTo>
                  <a:cubicBezTo>
                    <a:pt x="0" y="39"/>
                    <a:pt x="3" y="19"/>
                    <a:pt x="4" y="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1" name="Freeform 446"/>
            <p:cNvSpPr>
              <a:spLocks noEditPoints="1"/>
            </p:cNvSpPr>
            <p:nvPr/>
          </p:nvSpPr>
          <p:spPr bwMode="auto">
            <a:xfrm>
              <a:off x="4118521" y="3404353"/>
              <a:ext cx="178959" cy="167970"/>
            </a:xfrm>
            <a:custGeom>
              <a:avLst/>
              <a:gdLst>
                <a:gd name="T0" fmla="*/ 5 w 53"/>
                <a:gd name="T1" fmla="*/ 18 h 50"/>
                <a:gd name="T2" fmla="*/ 26 w 53"/>
                <a:gd name="T3" fmla="*/ 0 h 50"/>
                <a:gd name="T4" fmla="*/ 52 w 53"/>
                <a:gd name="T5" fmla="*/ 49 h 50"/>
                <a:gd name="T6" fmla="*/ 30 w 53"/>
                <a:gd name="T7" fmla="*/ 47 h 50"/>
                <a:gd name="T8" fmla="*/ 5 w 53"/>
                <a:gd name="T9" fmla="*/ 18 h 50"/>
                <a:gd name="T10" fmla="*/ 11 w 53"/>
                <a:gd name="T11" fmla="*/ 17 h 50"/>
                <a:gd name="T12" fmla="*/ 26 w 53"/>
                <a:gd name="T13" fmla="*/ 38 h 50"/>
                <a:gd name="T14" fmla="*/ 40 w 53"/>
                <a:gd name="T15" fmla="*/ 24 h 50"/>
                <a:gd name="T16" fmla="*/ 11 w 53"/>
                <a:gd name="T17" fmla="*/ 1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50">
                  <a:moveTo>
                    <a:pt x="5" y="18"/>
                  </a:moveTo>
                  <a:cubicBezTo>
                    <a:pt x="4" y="6"/>
                    <a:pt x="18" y="5"/>
                    <a:pt x="26" y="0"/>
                  </a:cubicBezTo>
                  <a:cubicBezTo>
                    <a:pt x="48" y="6"/>
                    <a:pt x="53" y="29"/>
                    <a:pt x="52" y="49"/>
                  </a:cubicBezTo>
                  <a:cubicBezTo>
                    <a:pt x="44" y="47"/>
                    <a:pt x="37" y="43"/>
                    <a:pt x="30" y="47"/>
                  </a:cubicBezTo>
                  <a:cubicBezTo>
                    <a:pt x="15" y="50"/>
                    <a:pt x="0" y="33"/>
                    <a:pt x="5" y="18"/>
                  </a:cubicBezTo>
                  <a:close/>
                  <a:moveTo>
                    <a:pt x="11" y="17"/>
                  </a:moveTo>
                  <a:cubicBezTo>
                    <a:pt x="12" y="25"/>
                    <a:pt x="16" y="36"/>
                    <a:pt x="26" y="38"/>
                  </a:cubicBezTo>
                  <a:cubicBezTo>
                    <a:pt x="33" y="36"/>
                    <a:pt x="46" y="34"/>
                    <a:pt x="40" y="24"/>
                  </a:cubicBezTo>
                  <a:cubicBezTo>
                    <a:pt x="35" y="11"/>
                    <a:pt x="22" y="10"/>
                    <a:pt x="11" y="1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2" name="Freeform 447"/>
            <p:cNvSpPr>
              <a:spLocks noEditPoints="1"/>
            </p:cNvSpPr>
            <p:nvPr/>
          </p:nvSpPr>
          <p:spPr bwMode="auto">
            <a:xfrm>
              <a:off x="5179715" y="3451447"/>
              <a:ext cx="131864" cy="114597"/>
            </a:xfrm>
            <a:custGeom>
              <a:avLst/>
              <a:gdLst>
                <a:gd name="T0" fmla="*/ 0 w 39"/>
                <a:gd name="T1" fmla="*/ 24 h 34"/>
                <a:gd name="T2" fmla="*/ 39 w 39"/>
                <a:gd name="T3" fmla="*/ 0 h 34"/>
                <a:gd name="T4" fmla="*/ 20 w 39"/>
                <a:gd name="T5" fmla="*/ 34 h 34"/>
                <a:gd name="T6" fmla="*/ 0 w 39"/>
                <a:gd name="T7" fmla="*/ 24 h 34"/>
                <a:gd name="T8" fmla="*/ 16 w 39"/>
                <a:gd name="T9" fmla="*/ 18 h 34"/>
                <a:gd name="T10" fmla="*/ 22 w 39"/>
                <a:gd name="T11" fmla="*/ 24 h 34"/>
                <a:gd name="T12" fmla="*/ 16 w 39"/>
                <a:gd name="T13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4">
                  <a:moveTo>
                    <a:pt x="0" y="24"/>
                  </a:moveTo>
                  <a:cubicBezTo>
                    <a:pt x="11" y="14"/>
                    <a:pt x="23" y="2"/>
                    <a:pt x="39" y="0"/>
                  </a:cubicBezTo>
                  <a:cubicBezTo>
                    <a:pt x="36" y="13"/>
                    <a:pt x="29" y="25"/>
                    <a:pt x="20" y="34"/>
                  </a:cubicBezTo>
                  <a:cubicBezTo>
                    <a:pt x="13" y="32"/>
                    <a:pt x="6" y="29"/>
                    <a:pt x="0" y="24"/>
                  </a:cubicBezTo>
                  <a:close/>
                  <a:moveTo>
                    <a:pt x="16" y="18"/>
                  </a:moveTo>
                  <a:cubicBezTo>
                    <a:pt x="13" y="24"/>
                    <a:pt x="15" y="26"/>
                    <a:pt x="22" y="24"/>
                  </a:cubicBezTo>
                  <a:cubicBezTo>
                    <a:pt x="24" y="17"/>
                    <a:pt x="22" y="15"/>
                    <a:pt x="16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3" name="Freeform 448"/>
            <p:cNvSpPr/>
            <p:nvPr/>
          </p:nvSpPr>
          <p:spPr bwMode="auto">
            <a:xfrm>
              <a:off x="3865781" y="4236353"/>
              <a:ext cx="158552" cy="208785"/>
            </a:xfrm>
            <a:custGeom>
              <a:avLst/>
              <a:gdLst>
                <a:gd name="T0" fmla="*/ 21 w 47"/>
                <a:gd name="T1" fmla="*/ 10 h 62"/>
                <a:gd name="T2" fmla="*/ 47 w 47"/>
                <a:gd name="T3" fmla="*/ 0 h 62"/>
                <a:gd name="T4" fmla="*/ 47 w 47"/>
                <a:gd name="T5" fmla="*/ 62 h 62"/>
                <a:gd name="T6" fmla="*/ 32 w 47"/>
                <a:gd name="T7" fmla="*/ 62 h 62"/>
                <a:gd name="T8" fmla="*/ 32 w 47"/>
                <a:gd name="T9" fmla="*/ 16 h 62"/>
                <a:gd name="T10" fmla="*/ 2 w 47"/>
                <a:gd name="T11" fmla="*/ 25 h 62"/>
                <a:gd name="T12" fmla="*/ 21 w 47"/>
                <a:gd name="T13" fmla="*/ 1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62">
                  <a:moveTo>
                    <a:pt x="21" y="10"/>
                  </a:moveTo>
                  <a:cubicBezTo>
                    <a:pt x="30" y="7"/>
                    <a:pt x="38" y="2"/>
                    <a:pt x="47" y="0"/>
                  </a:cubicBezTo>
                  <a:cubicBezTo>
                    <a:pt x="47" y="21"/>
                    <a:pt x="47" y="41"/>
                    <a:pt x="47" y="62"/>
                  </a:cubicBezTo>
                  <a:cubicBezTo>
                    <a:pt x="42" y="62"/>
                    <a:pt x="37" y="62"/>
                    <a:pt x="32" y="62"/>
                  </a:cubicBezTo>
                  <a:cubicBezTo>
                    <a:pt x="32" y="47"/>
                    <a:pt x="32" y="31"/>
                    <a:pt x="32" y="16"/>
                  </a:cubicBezTo>
                  <a:cubicBezTo>
                    <a:pt x="22" y="20"/>
                    <a:pt x="12" y="22"/>
                    <a:pt x="2" y="25"/>
                  </a:cubicBezTo>
                  <a:cubicBezTo>
                    <a:pt x="0" y="13"/>
                    <a:pt x="13" y="14"/>
                    <a:pt x="21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4" name="Freeform 449"/>
            <p:cNvSpPr>
              <a:spLocks noEditPoints="1"/>
            </p:cNvSpPr>
            <p:nvPr/>
          </p:nvSpPr>
          <p:spPr bwMode="auto">
            <a:xfrm>
              <a:off x="4193872" y="4239492"/>
              <a:ext cx="291985" cy="226053"/>
            </a:xfrm>
            <a:custGeom>
              <a:avLst/>
              <a:gdLst>
                <a:gd name="T0" fmla="*/ 3 w 87"/>
                <a:gd name="T1" fmla="*/ 14 h 67"/>
                <a:gd name="T2" fmla="*/ 40 w 87"/>
                <a:gd name="T3" fmla="*/ 0 h 67"/>
                <a:gd name="T4" fmla="*/ 76 w 87"/>
                <a:gd name="T5" fmla="*/ 14 h 67"/>
                <a:gd name="T6" fmla="*/ 61 w 87"/>
                <a:gd name="T7" fmla="*/ 59 h 67"/>
                <a:gd name="T8" fmla="*/ 3 w 87"/>
                <a:gd name="T9" fmla="*/ 47 h 67"/>
                <a:gd name="T10" fmla="*/ 16 w 87"/>
                <a:gd name="T11" fmla="*/ 46 h 67"/>
                <a:gd name="T12" fmla="*/ 68 w 87"/>
                <a:gd name="T13" fmla="*/ 35 h 67"/>
                <a:gd name="T14" fmla="*/ 6 w 87"/>
                <a:gd name="T15" fmla="*/ 32 h 67"/>
                <a:gd name="T16" fmla="*/ 3 w 87"/>
                <a:gd name="T17" fmla="*/ 14 h 67"/>
                <a:gd name="T18" fmla="*/ 25 w 87"/>
                <a:gd name="T19" fmla="*/ 11 h 67"/>
                <a:gd name="T20" fmla="*/ 22 w 87"/>
                <a:gd name="T21" fmla="*/ 29 h 67"/>
                <a:gd name="T22" fmla="*/ 63 w 87"/>
                <a:gd name="T23" fmla="*/ 25 h 67"/>
                <a:gd name="T24" fmla="*/ 25 w 87"/>
                <a:gd name="T25" fmla="*/ 1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67">
                  <a:moveTo>
                    <a:pt x="3" y="14"/>
                  </a:moveTo>
                  <a:cubicBezTo>
                    <a:pt x="11" y="3"/>
                    <a:pt x="27" y="0"/>
                    <a:pt x="40" y="0"/>
                  </a:cubicBezTo>
                  <a:cubicBezTo>
                    <a:pt x="53" y="0"/>
                    <a:pt x="68" y="3"/>
                    <a:pt x="76" y="14"/>
                  </a:cubicBezTo>
                  <a:cubicBezTo>
                    <a:pt x="87" y="29"/>
                    <a:pt x="79" y="53"/>
                    <a:pt x="61" y="59"/>
                  </a:cubicBezTo>
                  <a:cubicBezTo>
                    <a:pt x="42" y="65"/>
                    <a:pt x="14" y="67"/>
                    <a:pt x="3" y="47"/>
                  </a:cubicBezTo>
                  <a:cubicBezTo>
                    <a:pt x="6" y="47"/>
                    <a:pt x="13" y="47"/>
                    <a:pt x="16" y="46"/>
                  </a:cubicBezTo>
                  <a:cubicBezTo>
                    <a:pt x="31" y="63"/>
                    <a:pt x="61" y="57"/>
                    <a:pt x="68" y="35"/>
                  </a:cubicBezTo>
                  <a:cubicBezTo>
                    <a:pt x="48" y="41"/>
                    <a:pt x="24" y="46"/>
                    <a:pt x="6" y="32"/>
                  </a:cubicBezTo>
                  <a:cubicBezTo>
                    <a:pt x="0" y="28"/>
                    <a:pt x="1" y="20"/>
                    <a:pt x="3" y="14"/>
                  </a:cubicBezTo>
                  <a:close/>
                  <a:moveTo>
                    <a:pt x="25" y="11"/>
                  </a:moveTo>
                  <a:cubicBezTo>
                    <a:pt x="17" y="13"/>
                    <a:pt x="13" y="24"/>
                    <a:pt x="22" y="29"/>
                  </a:cubicBezTo>
                  <a:cubicBezTo>
                    <a:pt x="33" y="36"/>
                    <a:pt x="53" y="37"/>
                    <a:pt x="63" y="25"/>
                  </a:cubicBezTo>
                  <a:cubicBezTo>
                    <a:pt x="66" y="5"/>
                    <a:pt x="37" y="4"/>
                    <a:pt x="25" y="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5" name="Freeform 450"/>
            <p:cNvSpPr/>
            <p:nvPr/>
          </p:nvSpPr>
          <p:spPr bwMode="auto">
            <a:xfrm>
              <a:off x="4543940" y="4239492"/>
              <a:ext cx="282566" cy="208785"/>
            </a:xfrm>
            <a:custGeom>
              <a:avLst/>
              <a:gdLst>
                <a:gd name="T0" fmla="*/ 4 w 84"/>
                <a:gd name="T1" fmla="*/ 20 h 62"/>
                <a:gd name="T2" fmla="*/ 40 w 84"/>
                <a:gd name="T3" fmla="*/ 0 h 62"/>
                <a:gd name="T4" fmla="*/ 82 w 84"/>
                <a:gd name="T5" fmla="*/ 14 h 62"/>
                <a:gd name="T6" fmla="*/ 72 w 84"/>
                <a:gd name="T7" fmla="*/ 30 h 62"/>
                <a:gd name="T8" fmla="*/ 23 w 84"/>
                <a:gd name="T9" fmla="*/ 53 h 62"/>
                <a:gd name="T10" fmla="*/ 81 w 84"/>
                <a:gd name="T11" fmla="*/ 54 h 62"/>
                <a:gd name="T12" fmla="*/ 83 w 84"/>
                <a:gd name="T13" fmla="*/ 59 h 62"/>
                <a:gd name="T14" fmla="*/ 80 w 84"/>
                <a:gd name="T15" fmla="*/ 61 h 62"/>
                <a:gd name="T16" fmla="*/ 0 w 84"/>
                <a:gd name="T17" fmla="*/ 60 h 62"/>
                <a:gd name="T18" fmla="*/ 69 w 84"/>
                <a:gd name="T19" fmla="*/ 18 h 62"/>
                <a:gd name="T20" fmla="*/ 24 w 84"/>
                <a:gd name="T21" fmla="*/ 14 h 62"/>
                <a:gd name="T22" fmla="*/ 4 w 84"/>
                <a:gd name="T23" fmla="*/ 2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4" h="62">
                  <a:moveTo>
                    <a:pt x="4" y="20"/>
                  </a:moveTo>
                  <a:cubicBezTo>
                    <a:pt x="7" y="3"/>
                    <a:pt x="27" y="1"/>
                    <a:pt x="40" y="0"/>
                  </a:cubicBezTo>
                  <a:cubicBezTo>
                    <a:pt x="55" y="0"/>
                    <a:pt x="72" y="1"/>
                    <a:pt x="82" y="14"/>
                  </a:cubicBezTo>
                  <a:cubicBezTo>
                    <a:pt x="84" y="21"/>
                    <a:pt x="77" y="26"/>
                    <a:pt x="72" y="30"/>
                  </a:cubicBezTo>
                  <a:cubicBezTo>
                    <a:pt x="57" y="39"/>
                    <a:pt x="39" y="45"/>
                    <a:pt x="23" y="53"/>
                  </a:cubicBezTo>
                  <a:cubicBezTo>
                    <a:pt x="42" y="54"/>
                    <a:pt x="62" y="53"/>
                    <a:pt x="81" y="54"/>
                  </a:cubicBezTo>
                  <a:cubicBezTo>
                    <a:pt x="83" y="59"/>
                    <a:pt x="83" y="59"/>
                    <a:pt x="83" y="59"/>
                  </a:cubicBezTo>
                  <a:cubicBezTo>
                    <a:pt x="80" y="61"/>
                    <a:pt x="80" y="61"/>
                    <a:pt x="80" y="61"/>
                  </a:cubicBezTo>
                  <a:cubicBezTo>
                    <a:pt x="53" y="62"/>
                    <a:pt x="27" y="62"/>
                    <a:pt x="0" y="60"/>
                  </a:cubicBezTo>
                  <a:cubicBezTo>
                    <a:pt x="17" y="37"/>
                    <a:pt x="50" y="38"/>
                    <a:pt x="69" y="18"/>
                  </a:cubicBezTo>
                  <a:cubicBezTo>
                    <a:pt x="58" y="5"/>
                    <a:pt x="36" y="3"/>
                    <a:pt x="24" y="14"/>
                  </a:cubicBezTo>
                  <a:cubicBezTo>
                    <a:pt x="19" y="20"/>
                    <a:pt x="12" y="20"/>
                    <a:pt x="4" y="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6" name="Freeform 451"/>
            <p:cNvSpPr/>
            <p:nvPr/>
          </p:nvSpPr>
          <p:spPr bwMode="auto">
            <a:xfrm>
              <a:off x="4947383" y="4236353"/>
              <a:ext cx="158552" cy="208785"/>
            </a:xfrm>
            <a:custGeom>
              <a:avLst/>
              <a:gdLst>
                <a:gd name="T0" fmla="*/ 16 w 47"/>
                <a:gd name="T1" fmla="*/ 13 h 62"/>
                <a:gd name="T2" fmla="*/ 47 w 47"/>
                <a:gd name="T3" fmla="*/ 0 h 62"/>
                <a:gd name="T4" fmla="*/ 47 w 47"/>
                <a:gd name="T5" fmla="*/ 62 h 62"/>
                <a:gd name="T6" fmla="*/ 33 w 47"/>
                <a:gd name="T7" fmla="*/ 62 h 62"/>
                <a:gd name="T8" fmla="*/ 33 w 47"/>
                <a:gd name="T9" fmla="*/ 16 h 62"/>
                <a:gd name="T10" fmla="*/ 2 w 47"/>
                <a:gd name="T11" fmla="*/ 25 h 62"/>
                <a:gd name="T12" fmla="*/ 16 w 47"/>
                <a:gd name="T13" fmla="*/ 13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62">
                  <a:moveTo>
                    <a:pt x="16" y="13"/>
                  </a:moveTo>
                  <a:cubicBezTo>
                    <a:pt x="27" y="9"/>
                    <a:pt x="36" y="2"/>
                    <a:pt x="47" y="0"/>
                  </a:cubicBezTo>
                  <a:cubicBezTo>
                    <a:pt x="47" y="21"/>
                    <a:pt x="47" y="42"/>
                    <a:pt x="47" y="62"/>
                  </a:cubicBezTo>
                  <a:cubicBezTo>
                    <a:pt x="43" y="62"/>
                    <a:pt x="38" y="62"/>
                    <a:pt x="33" y="62"/>
                  </a:cubicBezTo>
                  <a:cubicBezTo>
                    <a:pt x="33" y="47"/>
                    <a:pt x="33" y="32"/>
                    <a:pt x="33" y="16"/>
                  </a:cubicBezTo>
                  <a:cubicBezTo>
                    <a:pt x="23" y="19"/>
                    <a:pt x="12" y="23"/>
                    <a:pt x="2" y="25"/>
                  </a:cubicBezTo>
                  <a:cubicBezTo>
                    <a:pt x="0" y="15"/>
                    <a:pt x="10" y="15"/>
                    <a:pt x="16" y="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7" name="Freeform 452"/>
            <p:cNvSpPr/>
            <p:nvPr/>
          </p:nvSpPr>
          <p:spPr bwMode="auto">
            <a:xfrm>
              <a:off x="3344603" y="4613108"/>
              <a:ext cx="67502" cy="91049"/>
            </a:xfrm>
            <a:custGeom>
              <a:avLst/>
              <a:gdLst>
                <a:gd name="T0" fmla="*/ 1 w 20"/>
                <a:gd name="T1" fmla="*/ 13 h 27"/>
                <a:gd name="T2" fmla="*/ 20 w 20"/>
                <a:gd name="T3" fmla="*/ 0 h 27"/>
                <a:gd name="T4" fmla="*/ 17 w 20"/>
                <a:gd name="T5" fmla="*/ 27 h 27"/>
                <a:gd name="T6" fmla="*/ 1 w 20"/>
                <a:gd name="T7" fmla="*/ 13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7">
                  <a:moveTo>
                    <a:pt x="1" y="13"/>
                  </a:moveTo>
                  <a:cubicBezTo>
                    <a:pt x="7" y="8"/>
                    <a:pt x="13" y="4"/>
                    <a:pt x="20" y="0"/>
                  </a:cubicBezTo>
                  <a:cubicBezTo>
                    <a:pt x="19" y="9"/>
                    <a:pt x="18" y="18"/>
                    <a:pt x="17" y="27"/>
                  </a:cubicBezTo>
                  <a:cubicBezTo>
                    <a:pt x="12" y="22"/>
                    <a:pt x="0" y="21"/>
                    <a:pt x="1" y="1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8" name="椭圆 527"/>
            <p:cNvSpPr/>
            <p:nvPr/>
          </p:nvSpPr>
          <p:spPr>
            <a:xfrm>
              <a:off x="2774340" y="1201908"/>
              <a:ext cx="3474060" cy="3474060"/>
            </a:xfrm>
            <a:prstGeom prst="ellipse">
              <a:avLst/>
            </a:prstGeom>
            <a:pattFill prst="lgGrid">
              <a:fgClr>
                <a:schemeClr val="bg1">
                  <a:lumMod val="95000"/>
                </a:schemeClr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29" name="文本框 528"/>
          <p:cNvSpPr txBox="1"/>
          <p:nvPr/>
        </p:nvSpPr>
        <p:spPr>
          <a:xfrm>
            <a:off x="-855949" y="1114379"/>
            <a:ext cx="2287282" cy="4707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4</a:t>
            </a:r>
            <a:endParaRPr lang="en-US" altLang="zh-CN" sz="300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grpSp>
        <p:nvGrpSpPr>
          <p:cNvPr id="532" name="组合 531"/>
          <p:cNvGrpSpPr/>
          <p:nvPr/>
        </p:nvGrpSpPr>
        <p:grpSpPr>
          <a:xfrm>
            <a:off x="4132661" y="2704218"/>
            <a:ext cx="7110602" cy="1553941"/>
            <a:chOff x="4132661" y="3013502"/>
            <a:chExt cx="7110602" cy="1553941"/>
          </a:xfrm>
        </p:grpSpPr>
        <p:sp>
          <p:nvSpPr>
            <p:cNvPr id="530" name="文本框 529"/>
            <p:cNvSpPr txBox="1"/>
            <p:nvPr/>
          </p:nvSpPr>
          <p:spPr>
            <a:xfrm>
              <a:off x="4142718" y="3013502"/>
              <a:ext cx="5105611" cy="829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b="1" dirty="0">
                  <a:solidFill>
                    <a:schemeClr val="accent1"/>
                  </a:solidFill>
                  <a:latin typeface="+mj-ea"/>
                  <a:ea typeface="+mj-ea"/>
                </a:rPr>
                <a:t>PDM</a:t>
              </a:r>
              <a:endParaRPr lang="en-US" altLang="zh-CN" sz="4800" b="1" dirty="0">
                <a:solidFill>
                  <a:schemeClr val="accent1"/>
                </a:solidFill>
                <a:latin typeface="+mj-ea"/>
                <a:ea typeface="+mj-ea"/>
              </a:endParaRPr>
            </a:p>
          </p:txBody>
        </p:sp>
        <p:sp>
          <p:nvSpPr>
            <p:cNvPr id="531" name="文本框 530"/>
            <p:cNvSpPr txBox="1"/>
            <p:nvPr/>
          </p:nvSpPr>
          <p:spPr>
            <a:xfrm>
              <a:off x="4132661" y="3878292"/>
              <a:ext cx="7110602" cy="689151"/>
            </a:xfrm>
            <a:prstGeom prst="rect">
              <a:avLst/>
            </a:prstGeom>
            <a:noFill/>
          </p:spPr>
          <p:txBody>
            <a:bodyPr wrap="square" rtlCol="0" anchor="ctr" anchorCtr="0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物理数据</a:t>
              </a:r>
              <a:r>
                <a:rPr lang="zh-CN" alt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模型</a:t>
              </a:r>
              <a:endParaRPr lang="zh-CN" altLang="en-US" sz="32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cxnSp>
        <p:nvCxnSpPr>
          <p:cNvPr id="534" name="直接连接符 533"/>
          <p:cNvCxnSpPr/>
          <p:nvPr/>
        </p:nvCxnSpPr>
        <p:spPr>
          <a:xfrm>
            <a:off x="4287861" y="4434039"/>
            <a:ext cx="766053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551542" y="406400"/>
            <a:ext cx="0" cy="59508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711199" y="411556"/>
            <a:ext cx="38898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PDM</a:t>
            </a:r>
            <a:r>
              <a:rPr lang="zh-CN" altLang="en-US" sz="3200" b="1" dirty="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</a:rPr>
              <a:t>模型</a:t>
            </a:r>
            <a:endParaRPr lang="zh-CN" altLang="en-US" sz="3200" b="1" dirty="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 descr="PDM模型图片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531620" y="1438910"/>
            <a:ext cx="6663690" cy="41871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PLACING_PICTURE_USER_VIEWPORT" val="{&quot;height&quot;:4590,&quot;width&quot;:7335}"/>
</p:tagLst>
</file>

<file path=ppt/tags/tag3.xml><?xml version="1.0" encoding="utf-8"?>
<p:tagLst xmlns:p="http://schemas.openxmlformats.org/presentationml/2006/main">
  <p:tag name="COMMONDATA" val="eyJoZGlkIjoiOTc1N2ZhZmQ2NDMyYjVhODU5NGNmMjBiOTA4M2NiNDYifQ=="/>
</p:tagLst>
</file>

<file path=ppt/theme/theme1.xml><?xml version="1.0" encoding="utf-8"?>
<a:theme xmlns:a="http://schemas.openxmlformats.org/drawingml/2006/main" name="Office 主题​​">
  <a:themeElements>
    <a:clrScheme name="自定义 1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143270"/>
      </a:accent1>
      <a:accent2>
        <a:srgbClr val="009DD9"/>
      </a:accent2>
      <a:accent3>
        <a:srgbClr val="B5170F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南昌大学模板">
      <a:majorFont>
        <a:latin typeface="微软雅黑"/>
        <a:ea typeface="微软雅黑"/>
        <a:cs typeface=""/>
      </a:majorFont>
      <a:minorFont>
        <a:latin typeface="微软雅黑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 algn="l">
          <a:lnSpc>
            <a:spcPct val="130000"/>
          </a:lnSpc>
          <a:defRPr dirty="0" smtClean="0">
            <a:solidFill>
              <a:schemeClr val="tx1">
                <a:lumMod val="85000"/>
                <a:lumOff val="15000"/>
              </a:schemeClr>
            </a:solidFill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PLUS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JIkZpbGVJZCIgOiAiMTYzOTQ3NDMzOTQ5IiwKCSJHcm91cElkIiA6ICI1MTc2MzQxNDkiLAoJIkltYWdlIiA6ICJpVkJPUncwS0dnb0FBQUFOU1VoRVVnQUFBM0FBQUFLekNBWUFBQUJmNGU5NUFBQUFDWEJJV1hNQUFBc1RBQUFMRXdFQW1wd1lBQUFnQUVsRVFWUjRuT3pkZDN4VVZmNy84ZmROUW1nQ0NvdUNCZGt2OG1OWmRvVk1RSTJDSUFncndocTZFZ1dSSnFpc0JVRlFFQkVzU0ZDS1NsRkVnMUlpZFFVUmd4UnBBaWFoQ0F0U1JBTkVtcERHcE16TStmMFJNMmJTZ1pESnhOZno4ZURCM0RQbjN2bk1aREtaenozbm5vOEV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FBQUVCcFpYazdBQ0FuWTR3bEtWQlNlVW5sSlBsNU55SVVJNWVrREVscGt0SXR5ekplamdjQUFNQ25CSGc3QUNBUDVTVFZsSFRqNy84SGVqY2NGS04wU2FjbEhaTjA2dmR0QUFBQUZCRUpIRXFqOHNwTTNyWjZPeEJjTVNHU0VrUUNCd0FBY0ZHWW1vYlNLRkNaSTI4b3V4aFpCUUFBdUFRa2NDaU4vTVNYZTY5eE9wMXlPcDBlYlE2SG83Z2Zwcno0L0FFQUFMaG9mSUZDcVRkejVrd2RQWHIwb3ZmYnRtMmJoZzBiSnJ2ZDd0RytjdVZLTFYrK3ZORDlaOCtlclFzWExoVFl4MjYzS3lNajQ2SmoyN3QzcjhlMk1VYlIwZEZ5dVZ3WGZheUxzWHIxYWprY0RwMCtmVnJIamgzTHMwOVVWSlNHRHgvdTBmYk1NODhvT2pxNnlJK1RrWkdoc0xDd1FsOC9BQUFBWEJ5dWdVT3BGeGdZcUg3OSt1bjk5OTlYOWVyVjFibHo1d0w3YjlxMFNaSmtzOWtVR1JtcElVT0dhTmFzV2ZMejgxTmlZcUptenB5cGFkT21GWGlNZ3djUGF2bnk1ZXJidDIrQi9TSWlJaFFiRzZ1MzMzNWJsU3BWVXRPbVRWV25UcDFjL2VMajQ3VjE2eCtYOVBYdjM5OWoyeGlqRHovOFVIZmZmYmQ2OXV6cHNlL1lzV01WRXhQajNqNXg0b1N1di83NlhMZXpGSlNjdnZqaWkxcS9mcjFTVWxJVUVSR2hhNjY1UmtPR0RQSG9zMlBIRHJWbzBjSzl2WDM3ZG0zZHVsVm56NTcxNkRkNThtUkZSMGZuZWkxWHJWcWxyVnUzNnJycnJsT2xTcFh5alFVQUFBQVhqeklDS0hXTU1UVWwzUzFwVVZiYnVISGp0R2ZQSGkxY3VGQ1c5Y2ZiOXZ6NTgyclRwazJ1MGFFdVhicklicmZMNFhBb0pTVkYxYXBWa3lTbHBxWXFOVFZWVjE5OXRhVE1aRU9TOXV6Wm82ZWVlc3E5LzRVTEYxU2hRZ1g1K2VVL1NMMWh3d1laWXhRZUhxNDZkZXJvd1FjZlZFaElpRWRpbGlWbmU5WjI2OWF0M1cwWkdSa0tDQWp3ZUg1cjFxekpGVVBMbGkyMVljT0dYTGV6TzN6NHNBWU5HcFNyL2JmZmZsUDE2dFh6ZkQ1UlVWRnl1VnpxMEtHREZpNWNxS2xUcCtycHA1OVdyMTY5VkxseVpjMmVQVnNWS2xUUTh1WEx0WExsU3MyWU1TTlhiTTJhTmRPT0hUczBmUGh3YmR5NFVZR0Juak5oUTBORDlkeHp6MGxTZDBrYkxNczZuV2N3QUFBQXlCTWpjUEFKSTBhTTBLKy8vdXFSM0JUazFLbFQ3cEc0TE1IQndSNkpYdlBtemQyMy8vblBmN29Ub1ppWUdFMmNPRkdmZlBKSnJnUWtKOHV5Tkd6WU1QZDJSa2FHUWtORDgrM2Z2WHQzblQxN1Z1bnA2V3JkdXJVU0VoSzBmZnQyWGJod1FZR0JnU3BmdnJ4SHZNWmtsa2xyMmJLbHJydnVPa21aeVdXUEhqMXkzWll5UitRMmJkcWtldlhxS1NvcVNnNkhRd0VCQVI3SFhMSmtpYXBVcWVKdU04YTRYOWZ0MjdmTDRYQ29hdFdxK3U2NzcxU3hZa1YxNmRKRmdZR0IrczkvL3FOMjdkcHA4ZUxGZXUrOTkvSk5iaytlUEttTkd6ZHE0OGFON3NkdTNyeTVWcTllcmNxVkt4ZjRlZ0lBQUtCZ0pIQW9rTTFtKzBaUzYwSTdGcU43NzcxWE5wdE5iNzMxbHJ1dFhMbHl1dW1tbXk3cU9Ia2xVdG5iVWxOVGM5MS80c1FKdmZEQ0MwcFBUODgzRVZ1NWNtVyt5VXU1Y3VYeW5NSVlFaElpU2ZyODg4L2QyMnZYcnRYT25Udmw3Kyt2ZDk5OVY1STBjdVJJOXo2elo4K1d2NysvZXpzeU1sSlNaaktYMTIzSk15bE5UMDlYV0ZpWTNubm5IWS9YN3R0dnYxV0hEaDBrU1R0Mzd0UmJiNzJsbVRObnFrcVZLbHEweUQzb0tVa2FNbVNJQWdNRGRlYk1HUzFldkZodnZQR0dubnp5U1ZXb1VDSFA1eTlKbjMzMm1Sd09oNDRkTzZhNmRldnF0OTkrVTBCQWdFZnk5c0lMTDN3ZUhSMHRtODJXNzNHS2l6Rm1lMnhzN08xWC9JRUFBQUJLQUFrY0NsT2l5VnRPdlh2MzFwRWpSMlMzMjdWOSszYVBoS1l3T1JPcDRPQmdqN2JzeVk0a3hjWEZhY2lRSWZydHQ5L3lYYkFqKzZqWW5EbHpOSGZ1WE5udGR2ZjB5SndKVUpiODJwczBhYUtVbEJSOTlkVlhpb2lJeUhWZmRubU51dVVjZ2NzdU1EQlFvYUdoZXY3NTV6VjM3bHozYU9MczJiUFZybDA3SFQxNlZNOCsrNnk2ZGV1bUtsV3E2T2pSb3pweTVJakhNWGJ1M0trVksxWm85KzdkNnRPbmovNzJ0Ny9wczg4K1U0Y09IZFN3WVVPRmg0ZXJhOWV1N3Y0dWwwdng4ZkVLRFEzVnpwMDdWYmR1WGUzZnYxKzMzSEpMbmpHV0JNdXlidlBhZ3dNQUFCUXpFamdVU1V4TVRJbGRMNW45R3Jpc3BDWTRPUGlLUG1ac2JLeUdEaDJxSVVPR2FQejQ4ZXJZc1dPaCt6ejIyR042N0xISDNLTnJQLy84czhkMVo2ZE9uZEsxMTE3cnNjK3FWYXQwL1BoeE9Sd09oWVdGNmNDQkF3b01ERlJBUUlENjkrOHZLWE5rME9sMHFuTGx5bnJycmJjVUZCU2tCZzBhYU5hc1dicHc0WUpHakJpaDhlUEhxMnJWcXJsaXlqcEdsa2NlZVVSYnRtelIvdjM3ZGV1dHQwcVNycnJxS28wZlAxNGJOMjVVV0ZpWUJnd1lJQ2x6OFpLK2ZmdHF5cFFwN3YzUG5qMnJPKys4VTZOR2pkS3FWYXYwNG9zdmFzNmNPUm94WW9UMjdkdW5TcFVxNmN5Wk05cXhZNGNrYWRDZ1Fab3dZWUkyYk5pZ0ZTdFdxRk9uVHRxeFkwZXVaSFRDaEFrbGNnMmN6V1l6Vi9MNEFBQUFKWTBFRG1WVysvYnRDMnpMUG9YU3o4OVBqenp5aURwMzdxeng0OGRyeFlvVmVSNnpvRVR5NXB0dmRpK0trcGFXcG52dXVjZTluZFhXcVZNbi9mYmJiN0lzU3krOTlKTHExNit2ME5CUVRaNDhXUTBhTkpBa3ZmVFNTMnJZc0tFZWVlUVJTWDlNK3d3TkRWVnFhcXJPbnordlhyMTY1UnZIdSsrKzYxNlF4YklzdmZmZWV6cDc5cXllZi81NVNkS3dZY00wWU1BQWRlM2ExWjI4U2RKOTk5Mm55cFVyZXlSd3paczMxMWRmZmFWSEhubEVEUnMyMUl3Wk03Umt5UkxkY2NjZGF0YXNXYTdIbmpGamhpVHBqanZ1MFBqeDQzWDgrSEd0WHIxYWt5Wk55amRlQUFBQUZCMEpISHhLWW1LaURoMDZWT2kxVTFPbVRNbVZiQVVIQjNza1ZObW5TVFp1M0ZpTkd6ZSs1TGh5WGpPWG1wcXF0TFEwdFduVHhtTWhsR0hEaHFsRml4YTYrKzY3MWFoUkl5MVlzRUJWcWxUUlgvLzZWMG1aMStCdDNMZ3hhNlZHU1g5TUJkMjllN2NtVEppZ0w3LzgwajJWTkNZbVJvTUhEOWJZc1dOMTMzMzM1WXJMNVhKcDRjS0ZtakZqaHRxMmJTdEpxbHUzcm9ZUEg2NHBVNmFvUTRjTyt2dmYveTVKSGd1YlpCY2ZINi93OEhBbEp5ZHJ4SWdSdXVtbW05U2xTeGVscDZmbld1VGwrUEhqcWwyN3RpcFdyS2hPblRwcDRNQ0J1dkhHRzlXd1ljT0xmazBCQUFDUUd3a2NmTWFTSlVzMFo4NGM5ZTNidDhBRUxpdFJLZXA5dlh2M3pqV2lWZEJLa25seE9Cd2VvMmhQUC8yME1qSXlWS3RXTGIzODhzdjU3dGVpUlF2OStPT1A2dFNwazhMQ3dyUjI3VnIxN05sVE5XclV5TlUzUGo1ZS92Nytldnp4eDlXcVZTdGRkZFZWZXZmZGR6VjY5T2c4azdjZE8zWW9QRHhjeGhoTm5UcFZqUnMzMXRLbFN5VmxsbGs0ZnZ5NEhuLzhjYjN5eWl0cTA2Wk5udkZWcWxSSmpSczMxc1NKRTVXUWtLQ25uMzVhVjE5OXRRWVBIcXl3c0REM1ZOUEV4RVRObVROSEsxYXMwSUlGQzFTalJnM1ZybDFidi83NnErNjk5OTZMZWkwQkFBQUFYQ0tieldaSytqb2lZMHhOWTB4WDg3czllL1lZbTgxbUJnOGViT0xpNG96VDZUVEp5Y25HNlhTYTZPaG9jOGNkZDVpaXNObHNsOTNQWnJNWmg4UGgzcmJiN2FacDA2WW1ORFRVckY2OTJxU2xwWm54NDhlYlBuMzZtSXlNRERObzBDQXpkZXBVazVHUjRYR2NuREhIeHNhYTIyNjd6ZGhzTmhNWkdXbWNUbWVlajUrUWtHQ21UNTl1bWpadGFscTFhbVU2ZE9oZzNubm5IYk41ODJaanQ5dmQvZjczdi8rWjIyKy8zY3lhTmN2anNXMDJtMGxNVEhSdno1a3p4elJ0MnRTOCtPS0xKaTB0elJoanpMMzMzdXZ4L0Y1OTlWV3pkZXRXYytMRUNUTnUzRGh6Ly8zM203VnIxeHBqakRsKy9MZ0pEZzQyYmRxME1aTW1UVExuejU4M1o4K2VOV1BHakRGdDI3WTE2OWF0TTkyNmRUUFBQZmVjaVl1THkvNVV1cG5NYXgydktHKzhmd0VBQUs0a1J1QlE2dFdwVTBlalI0OVdwMDZkSkdWT1YyelZxcFZjTHBjc3kxSzNidDJ1Nk9PZk9uVktHUmtaT25IaWhBSURBejFLQ096YnQwKzFhOWZXaUJFajlQUFBQNnRidDI2cVU2ZU9wa3lab29DQUFMMzk5dHQ2OWRWWDFhTkhEejN3d0FQcTNMbXpKTG1uUUo0NWMwYkxsaTNUL1BuejljZ2pqNmhWcTFaNjU1MTM5UG5ubjJ2NDhPRnEyclNwdnY3NmEzMzk5ZGM2Y3VTSWtwS1NGQklTb3VuVHA2dHAwNlk2ZlBpd3RtelpvazgrK1VURGh3OVh5NVl0OWRwcnIrbHZmL3ViSWlNalZhZE9IYVdtcGlvOVBWMG5UcHlRWlZrZXRlYjY5T21qSmsyYWFQUG16WG5XdkV0UFQxZXpaczIwY09GQ0hUaHdRTjI3ZDlmaXhZdmRaUVIrK2VVWEJRY0hhOVNvVWJycHBwczBmZnAwelpzM1R5MWF0TkNDQlF0VXZYcDEzWDc3N1pvMmJacTZkZXVtWjU5OVZnOCsrT0NWL0hFQkFBQUFmMTZsWVFRdUw4bkp5U1l4TWRFOWFsUVV6ejMzWEpINjVSeUJXN3g0c2VuU3BZdDU2S0dIek55NWMzUDF0OXZ0SmpVMTFZU0hoNXQxNjlibGVjeWRPM2VhcVZPbm12dnV1OC9jZHR0dDV2WFhYemUvL3ZxcnVmdnV1ODNZc1dQTmtTTkgzSDFkTHBkWnRteVo2ZGl4bzBsSlNURW5UcHd3VVZGUjVzaVJJOGJsY3VVYmQxSlNramx3NEVDdTl1Ky8vOTdZYkRiVHJGa3pNMzc4K0VLZi85Q2hROTIzcDAyYlpzYU1HV1BXclZ2bk1mS1lueTFidHBpOWUvZm1lZC9SbzBkTlNrcEsxaVlqY0FBQUFKZWd4SmFHaDIvSyt2SmJ3bVVFYWtpNlU5Si9TK294dlNXdmhVQ3lPQndPQlFRVXp5QjUxbWlsWlpXYVgva0hKRzJ4TE92c2xYd1FiN3gvQVFBQXJpU21VS0kwU3BkMFJldURsUmI1SlcrU2lpMTVrK1F4N2JPVU9LM01uek1BQUFBdUFna2NTcU0wU2Nja2hVaXFLYWw4d2QzaFE5S1VtYndkKy8wMkFBQUFMZ0lKSEVxakRHVit5VStVVkU1U3FScyt3aVZ6S2ZQbm0vYjcvd0FBQUxnSUpIQW9kU3pMTXNyOGdzOElEUUFBQUpBTkl4c0FBQUFBNENOSTRBQUFBQURBUnpDRkVoNkNnb0xhU0dxZlIzdDR0czJ0c2JHeGkwc3VLZ0FBQUFBU0NSeHljMWlXTlRSblkvWTJwOVBacFdSREFnQUFBQ0F4aFJJNXhNYkdiamJHL0ZaQWwwU0h3N0d5eEFJQ0FBQUE0RVlDaDV3Y2toWVdjUCthdlh2M1VvQVpBQUFBOEFJU09PUmxTWDUzR0dNK0w4bEFBQUFBQVB5QkJBNjVKQ1VsYlZSbUVXMFB4cGlVYytmT0xmTkNTQUFBQUFCRUFvYzhIRHAwS00wWXN5aG51MlZaYTQ4ZVBacnFqWmdBQUFBQWtNQWhIOGFZWEdVQ1hDNFhwUU1BQUFBQUx5S0JRNTVPblRxMVhsSkt0aVo3UmtZR0NSd0FBQURnUlNSd3lOT0pFeWN1U01wK3ZkdUd2WHYzSm5zckhnQUFBQUFrY0NpQXkrWEtmaDBjaTVjQUFBQUFYa1lDaDN6WjdmWnZKS1VhWTlJek1qSWl2UjBQQUFBQThHZEhBb2Q4SFRod0lNa1lzOEt5ckUxNzl1dzU1KzE0QUFBQWdEKzdBRzhIZ05MTkdCTXBxWmEzNHdBQUFBQWdXZDRPd05mWWJMWnZKTFgyZGh6NGd6Rm1lMnhzN08zZWpnT2xTMUJRME0yV1pTMHd4dnlmeStWcXNXdlhyaCs5SFJNQUFNRGxZZ3JseFNONUsyVXN5N3JOMnpHZ2RHbmN1SEU3U2JHUzdyQXM2MXAvZi84ZFRabzA2ZVR0dUFBQUFDNFhVeWd2VVhSMHRMZERnS1RnNEdCdmg0RFN4VDhvS0dpa1pWbXZTcktDZzROVnZueDViZG15cGFxZm45K1NvS0NndDJKalkwZEpjbmc3VUFBQWdFdEJBZ2VnVEdqVXFGSDE4dVhMZnlLcG81K2ZuL3IzNzYrQkF3ZEtrajc5OUZOTm16Yk5janFkTHdRRkJkMmVrWkh4MEE4Ly9IRFN1eEVEQUFCY1BLWlFBdkI1VFpvMGFSSVlHUGk5cEk3VnFsWFQ1TW1UOWZqamo4dXlMRm1XcFY2OWVtbkdqQm42eTEvK0lzdXlXZ1VHQnNZRUJRV0ZlRHR1QUFDQWkwVUNCOENuMld5MlBwWmxiYk1zNjY4TkdqVFFaNTk5cHJ2dXVpdXZmcG8zYjU0YU4yNHNTZGRibHJYQlpyTTlWZUlCQXdBQVhBWVNPQUErNmNZYmI2ellwRW1UbVpMbVdKWVZHQm9hcWs4KytVUzFhOWZPZDU4YU5XcG8xcXhaNnRtenB5U1ZrelF0S0Nqb3MxdHZ2YlZ5Q1lVTkFBQndXVWpnQVBpY29LQ2dtMnZXclBtdG41L2Z3QW9WS21qMDZORjYrZVdYVmE1Y3VVTDNEUWdJMFBQUFA2ODMzbmhEbFNwVmttVlpZZjcrL3RzYk4yNzgvMG9nZEFBQWdNdENBZ2ZBcDJTVkNMQXNxK24xMTErdkR6LzhVSjA2WFh5RmdIYnQybW51M0xtcVc3ZXVMTXY2TzZVR0FBQ0FMeUNCQStBci9JT0Nna2I1Ky90L1pWbldOWGZlZWFmbXpadW5oZzBiWHZJQjY5YXRxN2x6NTZwTm16YVNsRlZxNEUyeFFpOEFBQ2lsU09BQWxIcU5HaldxYnJQWmxsbVdOYzdQejg4YU9IQ2dwazZkcWlwVnFsejJzU3RWcXFRSkV5Ym9tV2Vla2IrL3YyVloxZ3RCUVVGUi8vakhQNjRyaHRBQkFBQ0tGUWtjZ0ZLdG9CSUJ4WVZTQXdBQXdGZVF3QUVvdFlwYUlxQVlINDlTQXdBQW9GUWpnUU5RNmx4S2lZRGlRcWtCQUFCUW1wSEFBU2hWTHFkRVFIR2gxQUFBQUNpdFNPQUFsQnJGVlNLZ3VGQnFBQUFBbERZa2NBQktnMkl2RVZCY0tEVUFBQUJLRXhJNEFGNTFKVXNFRkJkS0RRQUFnTktDQkE2QTE1UkVpWURpUXFrQkFBQlFHcERBQWZDS2tpNFJVRndvTlFBQUFMeUpCQTVBaWZKbWlZRGlRcWtCQUFEZ0xTUndBRXBNYVNnUlVGd29OUUFBQUx5QkJBNUFpU2h0SlFLS0M2VUdBQUJBU1NLQkEzQ2xsZG9TQWNXRlVnTUFBS0Nra01BQnVHSjhvVVJBY2FIVUFBQUFLQWtrY0FDdUNGOHFFVkJjS0RVQUFBQ3VOQkk0QU1YT1Ywc0VGQmRLRFFBQWdDdUZCQTVBc1NrTEpRS0tDNlVHQUFEQWxVQUNCNkJZbEtVU0FjV0ZVZ01BQUtDNGtjQ1ZZb2NQSDViTDVmSjJHRUNoeW1xSmdPSkNxUUVBQUZCY1NPQzhJQzR1VGpObXpDaTBYNDhlUFpTYW1wcXIzUmlqUllzV2FkZXVYUjd0ZHJ0ZGUvYnNjVytQR3pmTzNTYzZPbHJidG0zTDk3SGVlZWVkb29hdm1UTm42dWpSbzBYdW4yWGJ0bTBhTm15WTdIYTdSL3ZLbFN1MWZQbnlpejRlU29WaUxSRnc2dFFwclZxMXF0QitlZjMrT0J3T3paczNUeGtaR2JudUt3M3ZXVW9OQUFDQTRrQUM1d1hYWEhPTnZ2enl5MXdKV0ZFY1BIaFFqei8rdUJZc1dLQ0FBTS92Zld2V3JORzc3NzdyM2w2L2ZyMnV1dW9xU1ZMbHlwWDF4aHR2NkkwMzNsQmFXbHF1NDM3NjZhZnUyei8rK0tQYXRtM3I4UzhrNUk5RjlBSURBOVd2WHo4ZE9IQkFwMCtmVnZQbXpRdjhsOFZtczhubGNtbklrQ0h1a2NYRXhFVE5uRGxUVFpvMHVlalhBcGNtS0Npb1RWQlFVRXRkWnVKd0pVb0VHR01VSGg2dTQ4ZVBGOWd2Ky9zMVMwQkFnQTRlUEtpUFAvNDQxMzJsNVQxTHFRRUFBSEM1eXU1NjNsZUl6V1l6VXVhSVZsRTRuVTdkZHR0dDdrU3FNTW5KeWU1akJ3Y0hhK1BHamFwVXFaSU9IRGlnaUlnSWJkbXlSWTgrK3FqQ3dzSVVHQmpvc1crZlBuM1V1M2R2dFc3ZFdyLysrcXU2ZCsrdURSczJ5TTh2TTA5UFNrclNCeDk4b0NlZWVFSVZLbFRRamgwNzlNSUxMMGlTRWhJU1ZLMWFOVW5TMnJWcmM4VVZFaEtpclZ1M3VyZkhqUnVuUFh2MmFPSENoUjdMd3A4L2YxNXQyclRKOWZwMDZkSkZkcnRkRG9kREtTa3A3c2RLVFUxVmFtcXFycjc2YWtrcTB1aExkc0hCd1pLa21KZ1kzc3RGRkJRVUZHNVoxbEJqekcrU0ZrcGFrcFNVdFBIUW9VTzVNL3Q4TkduU3BJbGxXVXNzeS9wcnRXclZORzdjdUV0YVpUSTRPRmpWcTFjdlV0L3o1ODlyeDQ0ZGtxVG16WnRyMDZaTk9uZnVuSHIwNkNGSlNrOVBsNlJjdnhkUlVWR1NTczk3Tmt0TVRJeEdqaHlwTTJmT1NOSUpZMHkzMk5qWXJZWHRCd0FBL3R5WXVsTkNObXpZVUdpZnJHUXZ1OVRVVkEwYU5Fang4ZkhxM3IyN1huamhCVld0V2pYUC9mZnMyYU5YWG5sRlk4ZU9sY3ZsVW1wcXF1NjU1NTVjL1pZdlg2NGJicmhCOCtiTmN5ZHJ3Y0hCZVNadStSa3hZb1IrL2ZYWEl0ZjBPblhxbERadDJ1VFJGaHdjN1BHbE9mdklCNjQ4eTdLcVN4b3NhWERWcWxVVGc0S0NGaGxqRnA4NmRXcjlpUk1uTHVTM244MW02Mk9NbVdsWlZtQ0RCZzAwYWRLa1MxNWwwcy9QejUxZ1pjbjV2c2pTckZrenRXL2ZYbExtNzBYNzl1MFZIaDZ1cUtnb0pTUWtxSHYzN3BvK2ZicnExYXVuOCtmUHExcTFhaDd2ejlMMm5zMHFOVEJzMkREdDJyVXJxOVRBY3pFeE1lOFd2amNBQVBpeklvRzd3dno5L1JVWkdhbTJiZHU2Mjg2ZlA2K0tGU3VxZlBueUhuMlhMbDJxeU1oSWo3WUtGU3BvMkxCaGF0aXdZYTRwa3psbC8ySTVkdXhZWFgvOTlSb3dZTUFseFowOTNyeVVLMWRPTjkxMDAwVWRNelEwdE1DMnZLNzNRNG1wYWxsV1g4dXkrdGFxVlN1bFZxMWF5MXd1MXlLNzNmN05nUU1Ia3FUTUVnRi8rY3RmSmtzYWFGbVdRa05ETlhMa3lNdGFaWExNbURIcTNyMjdrcE9UUGRxekVyVXNWMTExbGNhTUdhT09IVHRxLy83OTZ0Ky92OGZJMTl0dnY2M09uVHVyWHIxNk1zWm82TkNoQ2cwTjFRTVBQT0R1VXhyZnMxbWxCaVpQbnF6NTgrZG5sUm9JY1RxZEEzZnYzcDF5V1FjSEFBQmxFZ2xjQ2FoWHI1NmlvcUxrY0RnMGZmcDBMVjY4V011V0xYTlB3VExHYU1XS0ZZcVBqMWY5K3ZYZDB3SWxxVVdMRm9VZWYvYnMyUjdYNHppZFRtM2N1RkZ2dmZWV2dmdTFiZHRXVHFmVHZkMjZkV3RKbVZNb2s1T1RQYVpNZHVuU1JaTFV1M2R2SFRseVJIYTdYZHUzYjVlL3YzOFJYb0ZNT1JkOUNBNE85bWk3ek5FTWM4azdJNmZLa2g3MjgvTjd1SExseXFsQlFVRXJqREdSbG1VOVkxblduZVhMbDlmdzRjT0xaWlhKamgwN2F1TEVpUjRqMU1IQndibW1KYlpzMlZJZE8zYVU5TWVVeUxObno2cEdqUnI2NzMvL3Eram9hTDMrK3V2YXZuMjd2dnZ1TzJWa1pLaERodzZTU3U5N05rdFdxWUZiYjcxVlk4ZU9WV3BxYWxoQVFNRGZKQVVYdWpNQUFQalRJWUVyQWFtcHFWcXpabzBpSWlJVUVoS2krdlhyYTlxMGFSbzllclFPSERpZ1NaTW02ZURCZzNyNDRZZDF5eTIzNUhrTjNLSkZpN1J1M1RxOTk5NTdoVDdlNXMyYmRmNzhlVDMxMUZPNXJpODZlL2Fzbm4vK2VYWHQybFZSVVZIYXRXdVhHamR1ck9iTm14YzRoWExSb2tXU3BJaUlDSGRzS1B1TU1YNi9UN1dzcGN6RVRuNStmdmxPNDczUzdIYTd0bXpaSXFmVHFiNTkrNnBYcjE1YXVuU3BxbGF0cXRtelordW5uMzZTM1c3WDNMbHp0WG56WmprY0RwOTV6MWFwVWlWN2NsblJtN0VBQUlEU2l3VHVDb3VQajlkRER6MmsyMisvWGVQR2pWTjBkTFMrKys0NzdkKy9YMDg4OFlSMjdOaWhIajE2YU9yVXFhcFFvVUsreHdrTkRkVzhlZk8wYk5teVFrYys1cytmcjBjZmZWUnIxNjdWZ2dVTDNGTTF6NTA3cHk1ZHV1ak9PKytVbExucyt0TlBQNjMxNjljWCtqejI3Tm1qenovL1hPUEhqeS82azg4aDU3UzRuRzJYTXgyTlJVeUtMbXNSa3dLNjJDVnRrTFRNNFhCRTd0bXo1NXdrM1hycnJSLzUrL3QvYkxmYnV3MGJOa3k5ZS9mV2swOCtXZWpVM3FMSUdsM0xienZMWjU5OXBoWXRXaWd1TGs3aDRlSGFzbVdMNXM2ZEs4dXlOSGZ1WE8zYnQwL3Z2LysrTGx5NG9GZGVlVVVUSjA2OHJMaXU1SHMyaTlQcDFFY2ZmZVF1aldDTVdaV1FrTkR6c2c4TUFBREtKQks0SzZ4MjdkcjY4c3N2ZGZyMGFVMmVQRm5wNmVsNjg4MDNOWHo0Y0NVbEpXbnk1TW1hUEhteWpDbDRCbUM1Y3VYMDJtdXY2ZkhISDFmbHlwWHp2VVl0SmlaR1AvendnOTU4ODAxZGRkVlZldSs5OS9UY2M4L0pHS1BYWG50TlhidDJkUzg0Y2ZyMGFmY0lYWHA2dXRxMmJhdWFOV3RxM3J4NWtqeFhwdnp4eHgvei9LS2VtSmlvUTRjT3lXYXpGUmovbENsVGNvMkE1SndxVjlTVlBWSDhqREVwbG1XdGRibGNpek15TWhidjNiczNPV2VmMzYvSjZoNFVGRFRVc3F3M0lpSWl5bVc5MTJyVXFIRlpqNzlpeFFyMzdlRGdZSTl0S1hNS3BkUHAxS0pGaXpSdjNqek5temRQOWV2WFYvMzY5WFhzMkRHOThjWWJPbm55cEQ3NjZDUDUrZmxwNE1DQkdqQmdRSjZqYnFYcFBadVFrS0NYWDM0NWE3RVVoNlR4c2JHeFl5L3JvQUFBb0V3amdidkN6cDA3cDFHalJ1bm5uMy9XZ0FFRGRPdXR0K3FGRjE1UTY5YXQ5Y1VYWCtpdXUrN1NsaTFiOUovLy9FZVRKazNLYzJwYVVsS1NGaTllck5EUVVFMmNPRkhEaHc5WFRFeU1ubmppQ1krYVd4a1pHWm93WVlJR0RoeW9hdFdxcVhmdjNobzBhSkErK09BRG5UbHpSaWtwS1JvOGVMQzcvLzc5KzNYOCtISHQyN2RQZ1lHQkhxc0JQdmpnZzNyb29ZZmtjRGdrU1ZkZmZiVkdqUnJsRWRlU0pVczBaODRjOWUzYnQ4QXZ3d1V0aUpMWGZiMTc5MWF2WHIzeTNRZkZKbEhTR21QTTU2ZFBuMTUrN05neGU2RjdTSXFOaloxMDY2MjNiZzhJQ0ZnUUV4TnpmVmhZbU41NjZ5MDFidHo0a2dQSk9kS1YxOGlYdjcrL3BreVo0akV0ZVByMDZZcUlpSEJmU3hjWEY2ZW5uMzVhVFpzMlZjK2V1UWV4U3RONzlzQ0JBeG82ZEtqaTQrTWw2WXd4cG5kc2JPeWwxU1FBQUFCQTNtdzJtN0haYk9aaWJONjgyYVNrcEppSWlBaHovLzMzbXpWcjFwaTB0RFJ6MTExM0dXT01jVHFkWnV6WXNhWnQyN1ptOGVMRnhtNjNtN1MwTkdPejJjeVlNV05NaXhZdHpQUFBQMitTa3BLTU1jWWNQWHJVUFBiWVk2WkZpeGJtcmJmZU1zZU9IVFBHR0ROaHdnVFRwMDhmazVHUjRYN3M2T2hvMDZ4Wk0zUEhIWGVZZmZ2MmVjUTFjdVJJTTI3Y09OTzVjMmR6eHgxM21MTm56eGJwK2V6WnM4ZlliRFl6ZVBCZ0V4Y1haNXhPcDBsT1RqWk9wOU5FUjBlYk8rNjRvMGpIdWRqWE1iOWpzSURKeFFrS0N1cmFwRW1UVG8wYU5Rb3N2SGYrL3ZHUGYxelhwRW1UalRhYnpUUnIxc3pNbnovZnVGeXVpLzRaZnZQTk40VytMM0wyeWZyZGlZK1BON3QzN3paT3A5UE1uei9mTkcvZTNFeWRPdFg4NjEvL01wR1JrZTcrcGVrOTYzSzV6UExseTgxdHQ5MW1iRGFiQ1FvS2lnNE9EcTVUWEQ5ZkFBQlF0akVDZDRVbEppWXFOalpXNDhlUFY3Tm16VFJwMGlUZGZQUE5XcjE2dFh0SmN6OC9QNzM4OHN0YXNXS0ZaczZjcVFZTkdpZ2dJRUFCQVFFS0RBelUvUG56ZGNNTk43aVBlZlBOTit1amp6N1MrdlhydFdyVktsV3BVa1ZMbHk3VnVuWHI5UEhISHlzeE1WSGZmdnV0dnZ6eVMvMzY2Njk2OWRWWGxacWFxbWVlZVVZTkdqUlF1M2J0MUt4Wk0rM2Z2MThUSjA3VW9FR0Q5UEhISDZ0Ly8vNDZmLzY4eHlwOXhoZzVuVTQ1blU3ZGZQUE5tanQzcnVyVXFhUFJvMGU3cjhWTFQwOVhxMWF0NUhLNVpGbVd1blhyVnJJdk1pNUtiR3pzNHVJNHpnOC8vSEJTMGoxTm1qU1pLTkxOeHNnQUFDQUFTVVJCVk9ucGlSTW5XcnQzNzlhb1VhTlVxVktsSWg4bmEvWFRTK2xUcTFZdC9menp6M3IwMFVlVmtKQ2dxVk9uS2lnb1NLR2hvUm84ZUxDT0hUdW1aNTU1cHRTOFoxTlRVeFVlSHE2bFM1ZEtrakhHekk2TmpYMUNVa2FKQkFBQUFQQm5jN0VqY0dscGFXYm16Sm5teElrVHh1bDBtdnZ1dTgrMGF0WEtkT25TeFd6WnNpWFBzL05aVHA0OFdlVEgrZVdYWDh4UFAvMWtEaHc0WU82ODgwNHpaTWdRczJiTkd1TndPTng5N0hhN21UOS92dW5hdGF1Wk1XT0dlK1F1SjZmVGFUSXlNa3hhV3BwSlRVMTEvOHMrc3BkVGNuS3lTVXhNTkdscGFVV08rYm5ubml0eTMvd3dBbGM2Tkc3Y3VJZk5aa3UwMld5bWE5ZXU1cWVmZnJya24rbUFBUU1LN1pNMUFyZC8vMzd6NzMvLzIzend3UWNtTlRYVm84K0pFeWZNdSsrK20rK29ZRW0vWjQ4ZlAyNGVmdmpoclBkc2NsQlFVRDl2Lzl3QUFJRHZZZVcraTVTVkxKVG1CVGZTMHRKeUZRa3ZxN0lXbVdBVlN1Kzc5ZFpiRy9qNyt5KzFMS3RocFVxVk5IYnMyQ0tOcnYwWmJOMjZWU05IamxSU1VwS01NVCs1WEs2dXUzYnRpdlYyWEFBQXdQZjRlVHNBRkw4L1MvS0cwbVgzN3QwSG5FNW5NMlBNb2dzWExtallzR0dhTW1XS2V5R2NQeU9uMDZrUFB2aEFUejMxVkZieXRpb2hJU0dJNUEwQUFGd3FFamdBeFdiMzd0MHBzYkd4M1kweHowdktpSWlJME9EQmczWDI3Rmx2aDFiaUVoSVM5Tnh6ejJYVmQzTkllaVUyTnZiK0kwZU9KSGc1TkFBQTRNTkk0QUFVdTlqWTJFa09oNk9OcEJNeE1URUtDd3ZUcmwyN3ZCMVdpVGx3NElBZWZ2amhyUHB1WjR3eEQ4VEV4RkRmRFFBQVhEWVNPQUJYeE83ZHV6ZW1wNmZiWEM3WHBqTm56bWpBZ0FGYXNHQkJvVVhyZlpreFJ2Lzk3My9WdTNkdnhjZkh5eGdUWTFsV01QWGRBQUJBY2FHTUFJQXJwcmhLRGZnQ1NnUUFBSUNTd0FnY2dDdk5zWFBuem1lZFR1ZERrcEpXcjE2dDNyMTc2K2pSbzk2T3E5aWNPSEZDL2Z2M3owcmVVb3d4QTJKall3ZUk1QTBBQUJRekVqZ0FKV0xYcmwyUkRvZWptVEhtZnovOTlKTjY5ZXFsdFd2WGVqdXN5N1oxNjFhRmhZWHBmLy83bjR3eFB6bWR6aGF4c2JHenZSMFhBQUFvbTBqZ0FKU1lzbFJxZ0JJQkFBREFHMGpnQUpTb3NsQnFnQklCQUFEQVcwamdBSGlGcjVZYW9FUUFBQUR3SmhJNEFGN2pTNlVHS0JFQUFBQktBOG9JQVBBcVh5ZzFRSWtBQUFCUVdqQUNCNkEwS0xXbEJpZ1JBQUFBU2hNU09BQ2xSbWtyTlVDSkFBQUFVTnFRd0FFb1ZVcERxUUZLQkFBQWdOS0tCQTVBcWVQTlVnT1VDQUFBQUtVWkNSeUFVcXVrU3cxUUlnQUFBSlIySkhBQVNyV1NLRFZBaVFBQUFPQXJLQ01Bb05TN2txVUdLQkVBQUFCOENTTndBSHhGc1pjYW9FUUFBQUR3TlNSd0FIeEtjWlVhb0VRQUFBRHdSU1J3QUh6TzVaUWFvRVFBQUFEd1pTUndBSHpTcFpRYW9FUUFBQUR3ZFNSd0FIeGFVVXNOVUNJQUFBQ1VCU1J3QUh4ZVFhVUdLQkVBQUFES0Vzb0lBQ2dUOGlvMUVCMGRyWW9WSzJybHlwVVNKUUlBQUVBWllIazdBRjlqczltS3Izb3dpazFNVEF6dlpiZzFidHk0aDcrLy80ZVNxdnplbEdLTWVacFZKZ0VBZ0s5akN1VkZNc1pzOTNZTXlPVUhid2VBMGlXcjFJQXkzeHVIS0JFQUFBQUFBS1djeldZempKb0RBSUN5aEJFNEFBQUFBUEFSSkhBQUFBQUE0Q05JNEFBQUFBREFSNURBQVFBQUFJQ1BJSUVEQUFBQUFCOUJBZ2NBQUFBQVBvSUVEZ0FBQUFCOEJBa2NBQUFBQVBnSUVqZ0FBQUFBOEJFa2NBQUFBQURnSTBqZ0FBQUFBTUJIa01BQkFBQUFnSThnZ1FNQUFBQUFIMEVDQndBQUFBQStnZ1FPQUFBQUFId0VDUndBQUFBQStBZ1NPQUFBQUFEd0VTUndBQUFBQU9BalNPQUFBQUFBd0VlUXdBRUFBQUNBandqd2RnQUFmSmN4eHBJVUtLbThwSElxWlNlRjdyMzNYa21TTWFhbWwwUEpqMHRTaHFRMFNlbVdaUmt2eHdNQUFFbzVFamdBbDZPY3BKcVNidno5LzBEdmh1UEpack5sM2J6Ym0zRVVJRjNTYVVuSEpKMzZmUnNBQUNCZmxyY0RBT0M3akRGVkpEV1N0Tlhic2ZpNEVFbDdMY3RLOG5ZZ0FBQ2dkQ3RWMDUwQStKeEFaWTY4NGZLVXV0RkxBQUJRT3BIQUFiZ2NmaUx4OE9CME9ndTgzeGlqZmZ2MjVXd3VMejZQQVFCQUVmQ0ZBVUN4bVRsenBvNGVQWHJSKzIzYnRrM0RoZzJUM1c3M2FGKzVjcVdXTDE5ZTZQNm5UcDNTcWxXckN1MDNZOGFNWEcwT2gwUHo1czFUUmtaR3J2c09IejZzOCtmUEYzcmM3UHIxNjZjZmYvd3gzL3N6TWpMVXExZXZpem9tQUFCQUZoWXhBVkJzQWdNRDFhOWZQNzMvL3Z1cVhyMjZPbmZ1WEdEL1RaczJTY3BjYkNReU1sSkRoZ3pSckZtejVPZm5wOFRFUk0yY09WUFRwazByOUhHTk1Rb1BEOWV0dDk2cUcyNjRJZDkrbjM3NnFRWU5HdVRSRmhBUW9JTUhEK3JqanovV2dBRURQTzVidDI2ZE5tL2VySmt6WityRER6L1UrdlhyY3gzejU1OS9sbVZaK3U2Nzd5Ukp6WnMzMSt1dnY2NDVjK2JJc3JqTUdBQUFGQysrWFFDNFpMOHZ6MyszcEVWWmJlUEdqZE9lUFh1MGNPRkNqd1RtL1BuemF0T21qYUtqb3oyTzBhVkxGOW50ZGprY0RxV2twS2hhdFdxU3BOVFVWS1dtcHVycXE2K1dKSThSdHVEZ1lGV3ZYcjFJTVo0L2YxNDdkdXlRbEpsY2JkcTBTZWZPblZPUEhqMGtTZW5wbVFzL0JnWjZ6Z1NOaW9xU0pMMzQ0b3RxMUtpUkhuNzRZVW1aU2VESmt5ZDEzWFhYYWVmT25XclNwSWs2ZHV6b2pqTXRMVTJkTzNmV2swOCtxUTRkT3VTS0p6MDlYU0VoSVRsZmgrNlNObGlXZGJwSVR3b0FBUHhwa2NBQnVHUjVKWEFaR1JuNjlkZGZkZE5OTjNuMHpTK0J5MHFxc2dzT0R2Ym9sN05QczJiTjNFbFpmdnRrNy91WHYveEZrblQ2OUduVnJGbFQ0ZUhoYXRTb2tSSVNFdFM5ZTNkTm56NWQ5ZXJWMC9uejUxV3RXaldQeE5QcGRNcmYzMStTM0VsZlFrS0N6cHc1b3h0dXVFRVZLbFNRSkVWR1JycjMrZjc3NzNYVFRUZnBndzgrME5xMWEzUEZsSkNRNEU1VWY3K2ZCQTRBQUJRSkNSeUFTNVpYQXBlZmdoSzRHalZxZUxRZE8zWk1OOTU0bzN2NytQSGordjc3NzkzYksxYXMwQ2VmZktMazVHUjMyNmxUcDNUdHRkZDZIT2VxcTY3U280OCtxbzRkTzJyLy92M3EzNysvUnlJNFpzd1kxYXBWUzRNSEQ1WXhSdjM3OTFkb2FLZ2VlT0NCUEo5RCsvYnQzU09CYmR1MmRZL1NaYitkazh2bGtwL2ZINWNiTXdJSEFBQUF3Q3VNTVRXTk1WMk5NYVpYcjE3bXJydnVNamFielRnY0RwUFR1WFBuak0xbXk5VisxMTEzNVdyTDJTK3ZQbmZmZlhlQisrVHNNM1hxVkhQWFhYZVpNMmZPR0dPTVdiNTh1ZW5Rb1lQWnRXdVgyYlp0bTVreVpZcnAxYXVYTy9ZUFAvelEzSDMzM2VhT08rNXdIK08rKys1ejM3NzMzbnR6M2Y3c3M4L012ZmZlNjk3SDZYU2FoeDkrMkd6YnRzM2ROeTB0TGE5WXU1bk1aQmdBQUtCQUxHSUNvRmhFUkVSSXlwektXTnJZN1hadDJiSkZUcWRUZmZ2MlZhOWV2YlIwNlZKVnJWcFZzMmZQMWs4Ly9TUzczYTY1YytkcTgrYk5jamdjNnRldm4vcjE2NmVRa0JEM2NjNmVQZXN4alRMN2JVa0tDd3RUV0ZpWWV4OC9QeitOSERsU3p6enpqS1pPbmFxR0RSdVc4RE1IQUFCbERRa2NBSzlyMzc1OWdXMnBxYWw1N3RleFk4Y0N0N044OXRsbmF0R2loZUxpNGhRZUhxNHRXN1pvN3R5NXNpeExjK2ZPMWI1OSsvVCsrKy9yd29VTGV1V1ZWelJ4NHNROGoxT2pSZzMzdFc1dDI3YjF1SjJmUm8wYTZjVVhYOVN1WGJ0STRBQUF3R1VqZ1FOd1JTUW1KdXJRb1VPeTJXd0Y5cHN5WlVxdVVidmc0R0NQVlNmeldweEV5cndXTHZzKzJiY2xxV1hMbG5JNm5WcTBhSkhtelp1bmVmUG1xWDc5K3FwZnY3Nk9IVHVtTjk1NFF5ZFBudFJISDMwa1B6OC9EUnc0VUFNR0RNaDNGTEd3RWJqODNIUFBQVXBOVFpYTDVkTEpreWM5cm9rREFBQzRHQ1J3QUlyZGtpVkxOR2ZPSFBYdDI3ZkFCSzZna2F1ODd1dmR1N2RIRWV5Y0kzZDVqZVQ1Ky90cnlwUXBIbVVIcGsrZnJvaUlDSFhzMkZFVEowNVVYRnljbm43NmFUVnQybFE5ZS9iTU42YWNJM0NmZnZxcGpERWU1UUxpNHVMa2NybVVucDd1VVpwZzFLaFJXcmR1blNUcHZ2dnV5L2N4QUFBQUFPQ0tNTmtXTVRIR21EMTc5aGlieldZR0R4NXM0dUxpak5QcE5Nbkp5Y2JwZEpybzZHaVBCVUVLa3RlQ0pEbDk4ODAzaGU2VHMwL1dZaWp4OGZGbTkrN2R4dWwwbXZuejU1dm16WnVicVZPbm1uLzk2MThtTWpMU0dHTk1Ta3FLZWYzMTEwMnpaczNNRjE5OFlleDJ1M25ra1VmY3gzcnp6VGZOK1BIanpiMzMzbXRlZi8xMVk0d3h4NDRkTS9mZmY3OFpPblNvR1RSb2tEbDQ4S0M3ZjBaR2hybHc0WUpKVDAvUDYrbXdpQWtBQUNnU1J1QUFGSnM2ZGVwbzlPalI2dFNwazZUTUpmTmJ0V29sbDhzbHk3TFVyVnUzWW51czFxMWJYM0tmV3JWcTZlZWZmOWFqano2cWhJUUVUWjA2VlVGQlFRb05EZFhnd1lOMTdOZ3gxYTVkVzhuSnlWcTBhSkUrL1BCRFRaOCtYUTZIUS8vNjE3L2s1K2NuZjM5L09aMU91Vnd1ZmZubGw0cVBqMWZIamgzVnZYdDM5ZW5UUjh1WEw5ZkxMNytzK1BoNGQvK0FnQUJabHFYMDlIU2xwcWFxWExseWVkYUpBd0FBQUlCaVozS013T1VsT1RuWkpDWW1tclMwdElLNmVYanV1ZWVLM0RmTGdBRURDdTJUTlFLM2YvOSs4KzkvLzl0ODhNRUhKalUxMWFQUGlSTW56THZ2dm12UzB0S015K1hLOHpqcDZlbm13b1VMNXNLRkM4WnV0NXZVMUZUamNEank3VzlNNWdpYzNXNDNkcnZkcEtXbDVlelBDQndBQUNnU0Nua0R1R1RHbUJxUzdwVDBYMi9INHVNZWtMVEZzcXl6M2c0RUFBQ1ViaXlGQnVCeXBFczY3ZTBneW9EVHlud3RBUUFBQ3NRSUhJQkxab3dKbEhTdHBCc2wxWlJVM3JzUmVYcmhoUmMrbDZRSkV5WjA5M1lzK1VoVFp2SjJUTklweTdKSTRnQUFRSUZZeEFUQTVjaFFaZ0tTS0ttY1N0bW9mcmI2Y1J1OEdVY0JYTXA4RGROKy94OEFBS0JBSkhBQUxwbGxXVWFaeVVlYXQyUEpTMVlOT3N1eW1PWUpBQURLaEZKMXRod0FBQUFBa0Q4U09BQUFBQUR3RVNSd0FBQUFBT0FqU09BQUFBQUF3RWRRUmdCQW1SRVVGTlJHVXZ1c2JjdXloa3FTTVdaU3RtNWJZMk5qRjVkMGJBQUFBTVdCVlNnQmxDV09yS1F0dSt4dFRxZXpTOG1HQkFBQVVIeVlRZ21neklpTmpkMXNqUG10Z0M2SkRvZGpaWWtGQkFBQVVNeEk0QUNVSlE1SkN3dTRmODNldlh2VFN5b1lBQUNBNGtZQ0I2Q3NXWkxmSGNhWXowc3lFQUFBZ09KR0FnZWdURWxLU3Rvb0tURm51ekVtNWR5NWM4dThFQklBQUVDeElZRURVS1ljT25Rb3pSaXpLR2U3WlZscmp4NDltdXFObUFBQUFJb0xDUnlBTXNjWWs2dE1nTXZsb25RQUFBRHdlU1J3QU1xY1U2ZE9yWmVVa3EzSm5wR1JRUUlIQUFCOEhna2NnRExueElrVEZ5Umx2OTV0dzk2OWU1TzlGUThBQUVCeElZRURVQ2E1WEs3czE4R3hlQWtBQUNnVFNPQUFsRWwydS8wYlNhbkdtUFNNakl4SWI4Y0RBQUJRSEVqZ0FKUkpCdzRjU0RMR3JMQXNhOU9lUFh2T2VUc2VBQUNBNGhEZzdRQUE0RW94eGtSS3F1WHRPQUFBQUlxTDVlMEFBSlErTnB2dEcwbXR2UjBIL21DTTJSNGJHM3U3dCtNQUFBRGV4UlJLQUhraGVTdGxMTXU2emRzeEFBQUE3Mk1LSllCOFJVZEhlenNFU0FvT0R2WjJDQUFBb0pSZ0JBNEFBQUFBZkFRSkhBQUFBQUQ0Q0JJNEFBQUFBUEFSSkhBQUFBQUE0Q05JNEFBQUFBREFSNURBQVFBQUFJQ1BJSUVEQUFBQUFCOUJBZ2NBQUFBQVBvSUVEZ0FBQUFCOEJBa2NBQUFBQVBnSUVqZ0FBQUFBOEJFa2NBQUFBQURnSTBqZ0FBQUFBTUJIa01BQkFBQUFnSThnZ1FNQUFBQUFIMEVDQndBQUFBQStnZ1FPQUFBQUFId0VDUndBQUFBQStBZ1NPQUFBQUFEd0VTUndBQUFBQU9BalNPQUFBQUFBd0VlUXdBRUFBQUNBanlDQkF3QUFBQUFmRWVEdEFBQUE4Q1hHR0V0U29LVHlrc3FwN0p3TWRVbktrSlFtS2QyeUxPUGxlSUI4bGVIZlE1UTl4ZjdaU2dJSEFNREZLU2VwcHFRYmYvOC8wTHZoRkp0MFNhY2xIWk4wNnZkdG9MUXFxNytIS0h1Sy9iT1ZCQTRBZ0l0VFhwbGZHcmQ2TzVBckpFUlNna2pnVUxxVjlkOURsRDNGOXRuS2NETUFBQmNuVUpsbi9Nc3FSalBnQzhyNjd5SEtubUw3YkNXQkExQXNObS9lck1URVJQZTJ5K1hTdUhIajh0M09MalUxVlJFUkVicHc0VUtoanpOejVrd2RQWHIwb3VQYnRtMmJoZzBiSnJ2ZDd0RytjdVZLTFYrK3ZFakhXTEJnUVpGaVJKbm5weUw4RVU1SlNTbUJVSzZJOHVMN0FVcS9JdjBlRnVidzRjTnl1VnpGRUE1UXFHTDdiT1VER2tDeE9IandvQVlOR3FTa3BDUkprakZHeTVZdGM5K2ZjenU3Y3VYS0tTNHVUc09IRHkvMEQybGdZS0Q2OWV1bkF3Y082UFRwMDJyZXZIbUIvN0xZYkRhNVhDNE5HVExFL1JpSmlZbWFPWE9tbWpScFVxVG5PR25TSkk4a05TZTczYTZRa0pBaS83dlMvdjczdjk5dXM5ayt2ZUlQaEZ6aTR1TDArdXV2NTN2Lzd0Mjc5ZDU3NytWcWR6cWRhdDY4ZVpHL1VHWmtaT2pERHorODZDK2d2L3p5aTlhdlgzOVIrd0MrSkM0dVRqTm16Q2kwWDQ4ZVBaU2FtcHFyM1JpalJZc1dhZGV1WFFYdTczQTRsSmlZcU9QSGoydnYzcjNhdEdtVGxpeFpvbzgrK3NqZEp6azVXVE5uenN4ei80a1RKK1o3YkpmTHBjY2VlMHp4OGZFZTdlKy8vNzZXTEZsU1lGeFhXbkp5c3A1NjZpbVB0b3lNREEwYU5LallIcU1rVDloKzg4MDNlWDRtZCtuU3BjaWZyeVh4ZHowTDE4QUJLQlo5K3ZUUkR6LzhvUFhyMSt1ZGQ5NXh0N2R1M2RxalgrdldyYlZtelJyNStmMXgvc2pmMzE4alI0N1VvRUdEOVBubm4rdkJCeC9NOTNFZWUrd3hIVHQyVEtOSGo5YkNoUXUxYWRNbTkzM256NTlYbXpadEZCMGQ3YkZQbHk1ZFpMZmI1WEE0bEpLU29nNGRPa2pLSFBsTFRVMTEvOEZadFdwVmdjL1JHT01SZDE3M3A2ZW41M3I4a2hRY0hIeVB5K1Y2U2xJN3k3S3UrcjM1RWE4RlZNWjkvUEhIV3JwMHFVZmJzbVhMOU1ZYmIraVhYMzVSejU0OTVYQTRsSnFhcWlWTGxxaGN1WEtTcEwvKzlhOTY3YlhYbEo2ZXJtZWZmZGE5cjh2bGt0MXVML0I5Tm16WU1IWG8wRUd0V3JWU1dscWFwaytmcnI1OSsrYlp0Mm5UcHFwYXRhcDcyOS9mWDFGUlVWcTllclZxMTY1OU9VOGRLTld1dWVZYWZmbmxsd29KQ1ZIanhvMHZhdCtEQnc5cTRzU0ordTIzM3pSMjdOaGM5OTl6enoyU3BJQ0FBQVVFQktoaXhZcXFVS0dDcWxTcG9xdXZ2bHJWcWxWVDFhcFZsWlNVcENwVnFtanYzcjBlU2RqSWtTTVZGeGNuS1hNRU1IdVMrT21uZjV4ejgvUHpVOHVXTGJWeTVVcjE3OS9mM1I0VEUrT3huVjFJU0lpdXZmWmE5L2J4NDhkMXd3MDNlUFE1ZGVxVXRtN2RxbE9uVHJuL0hoYlZqaDA3SkVucjFxM3orR3lSTXY4R0ZwYndYb3lzRTdidnYvKytxbGV2cnM2ZE94ZllQK3Y3Z00xbVUyUmtwSVlNR2FKWnMyYkp6OC9QZmNKMjJyUnB1Zll6eHVqRER6L1VzR0hEY3QzMzg4OC95eGpQUlNQYnQyK2Y1K09ucDZmbmVkL1lzV04xMjIyM0ZSajd4U0tCQTFCc0prNmNLTXV5OU85Ly8xdE9wMU8zM1hhYjFxNWRLMG01dG5QeTgvUFQvZmZmcjhtVEo2dDkrL2E1L2pCa04yTEVDUDM2NjYreUxLdEljWjA2ZGNvajBaT2s0T0JnajBRcisyaGRYbHd1bDR3eENnZ29mUitid2NIQkhaeE81MkEvUDcvV3hwaUtSWDFkY1BuNjlPbWpCZzBhNk1VWFgxUlVWSlFDQWdJMFo4NGNCUVFFYU1XS0ZiTGI3Um84ZUxDNmR1M3FUdDRrcVVxVktwbzZkYW9HRHg2c0xsMjY2T2FiYjVhVStYdmk3KytmNytNZFBIaFFtemR2MW9zdnZpZ3A4MzFwV1ZhK0NWL1ZxbFcxZHUxYXpaNDlXLzM2OVZQYnRtM2xjcm4weFJkZktDVWxSVk9tVEhIM3JWT25qbWJQbmwwY0x3dFFvckwrdmx4MTFWVzU3dnZQZi82VHF5MDVPVG5QRTIwSERoeFFSRVNFdG16Wm9rY2ZmVlJoWVdFS0RNdzlTek01T2RtZHlCVEZkOTk5cDQwYk55bzBORlN0V3JYUzRjT0hGUmtaS1NsekJEQXJhZXZSbzRjazZldXZ2OWJVcVZNbFpTWVhsbVc1WjdETW16ZFAvL3ZmL3dwTVNyT1BNb1dFaE9RYWRjb2FLYnIyMm12emZCN0RoZzNUMmJOblBVWVJjMXEwYUpFR0RScWtnUU1INnRDaFErNzI5UFIwOTRuYldyVnFhZDY4ZWZrZW96QWxkY0oyNWNxVityLy8rejgxYWRKRVI0OGV6WFZDckczYnRoN2IrWDJQQ1FrSktmUkVjSEVwZmQ5RUFQaXM3SWxEempOV1JiRjE2MWFWSzFkT24zNzZxWjU0NG9sOCs1VXJWMDQzM1hUVFJSMDdORFMwd0xic1UyajI3ZHVuWHIxNjVYbWNuQi9rV2JML0VaaytmYm9pSWlJS2pXbnIxa3RmUEMwb0tLaWJwTWN0eTJwaGpDbGYwSWdOcnF3ZmZ2aEI3ZHExVTBCQWdIYnYzcTBWSzFZb01URlJIVHQybE4xdVYzSnlzczZjT2FOUFAvMVVLMWFzY085MzNYWFhhZEdpUlI3SlYwWkdob3d4ZVNaeXhoaUZoNGZMNlhUcS92dnY5MmpQT1hWbnpKZ3h1dSsrKzl6YkN4WXNVTDkrL1NSSkd6WnMwUEhqeC9YdHQ5K3FjdVhLYXQyNnRaWXVYYXBxMWFvVjYrc0NsTFFOR3pZVTJpY3IyY3N1NjR0OWZIeTh1bmZ2cmhkZWVLSEFrNGdYdytWeWFldldyVnExYXBWV3IxNnQwNmRQUzVJZWVTUnpZa1JjWEp6SGJVbHExNjZkMnJWcmwrZnhGaXhZSUQ4L1B6MzAwRU9TcEJNblR1ajY2Ni8zU05LeUVrRXA4ek1sKzNaaHRtelpvclZyMXhhWXZNWEd4dXFISDM3UTdiZmY3dkhaazU2ZXJwWXRXK2FiNEZ5S0szM0M5dno1ODVvelo0NW16WnFsdVhQbmF0KytmUjd4QndjSEt5b3Fxc0FUYTk3QWFWb0F1ZGhzTmlPcHlGTUJaOCtlcllpSUNLV25wN3VUa3ZUMGROMTExMTN1czN0WmZ6VHpPMlppWXFMYXQyK3ZhZE9tYWVqUW9mcmlpeTl5blUzdDNidTNqaHc1SXJ2ZHJ1M2J0K2Y2UU0zdmpGeno1czJMOUlHZXMwOTI4Zkh4NnRpeG8rYk5tNmNHRFJyazJlZkNoUXRxMmJKbHJqT2E2ZW5wQ2drSnVlU3BsY0hCd1ZrM2V4bGpCbGlXRmFMTUdrZ0E4S2QwelRYWHlHYXo2YTIzM3BLVU9SVXgrL1ZYNTgrZlY4V0tGVlcrZkhtUC9aWXVYYXFUSjArcVhyMTZrakkvWHpkdTNLakRodytyWWNPR1JacGxFUndjbk9kb1gzWnQyclRSeXkrL3JOV3JWMnZIamgycVg3KytZbU5qMWFkUEgxMjRjRUUybTAxU1pyS1ZOUm9YRXhQamJrOUpTZEhUVHordGQ5NTVSK3ZXclZOeWNySzZkZXVtYnQyNnFWNjlldTVMRlZxMGFLRnZ2dm5HUFZJWUVoTGljWEl3NTNaK2JaS1VrSkNnc0xBd05XN2N1TUJyZVB2MTY2ZWRPM2ZtK3B1V2xjQmR6c25Kb2lybzczMk5HalU4Mm80ZE82WWJiN3pSdlgzOCtIRjkvLzMza2pLbnJNNmNPVk0xYXRSUVFrS0NGaXhZb091dXU4N2ROemc0T00vdkd6bW5xbVlkTi90MDFleVA4N3Z1a2paWWxuWDZFcDZ5QjBiZ0FGeTJmdjM2cVYrL2Znb0pDZEhKa3lmZFp4TmRMbGV1RWF1czdhaW9LSS8yeU1oSUJRY0h5MmF6NmM0Nzc5VGN1WE0xZVBCZ2p6NVpvMXJaRXBvU3MzZnZYdm41K1duVHBrMzVKbkFaR1JsWGRJcWwwK21zNmUvdmY1MVlnQW9BUE5TclYwOVJVVkZ5T0J5YVBuMjZGaTllckdYTGx1bnFxNitXbERsU3ZXTEZDc1hIeDZ0Ky9mb2VmMGRhdEdoUjZQRm56NTd0WHZESzM5OWZHelpzVU5ldVhmWEtLNi9vbi8vOHAwZmZnUU1INnBaYmJwR1VPVFg1Ly83di8vVHNzODlxd29RSjJyNTl1OGRJL05telozT05rRVZHUnVyTk45L1VQLzd4RDFXcFVrWDMzSE9QK3ZidHE3aTRPTldzV2RNOVV2ZmJiNytwU3BVcXVhWjVacDlka3BHUmtlY01sSnhjTHBkZWV1a2xsUzlmWHF0WHI5YlFvVU8xY2VOR3RXblRSbFdxVkhIM1c3bHlwWHV4TWtrS0N3dHpqeXBLbVVsYzlyLzcvL3puUC9YMjIyOFgrdmc1RlhiQ3RpQTVwNHdHQndkN3RHVWZnZXZhdGF0Q1EwTTFZc1FJOWVyVlM5ZGRkMTJ1YS9lelA1LzMzbnRQRFJzMnpQTnhjazVYdlpLTG1wREFBU2hXMTExM25hS2lvclJ4NDBiTm5qMWJIMy84c2FRL1J1QnlKbTVTNWgraHVYUG51dWY4UC83NDQzcmtrVWYwd0FNUDVMcjQrbExsZFdGeDlyYThWaUhMN3F1dnZsS2ZQbjIwZE9sUzllclZLOS9ySW9wcjJrMWVkdTNhOVk2a2R5VDVOVzdjZUtDL3YvK1R4cGkvV1paVjRHZDVURXdNc3kyS2tUR21wcVM3SlMzNjdMUFA5TTQ3NzdqUHNuYnAwa1ZMbGl6UmJiZmRwcnAxNitybzBhT3FXN2V1Sk9ubzBhUGF2bjI3K3pnNVI0RWxhY2FNR2RxK2ZidHExcXlwQ1JNbXVOdTNiZHVtWjU1NUpxOVlsSkdSa2VmN2NldldyV3JkdXJWV3IxNnQwTkJRZmZubGwycmJ0cTJpb3FLMFlNRUMrZnY3cTE2OWVwb3paMDdPQy91TDdTeHhmb0tDZ3NJdHl4cHFqQmthR3h0NzhkL3U4S2VYL2ZkUXl2d01YN05talNJaUloUVNFcUw2OWV0cjJyUnBHajE2dEE0Y09LQkpreWJwNE1HRGV2amhoM1hMTGJlNGYvZXlSdUFxVmFxa1JZc1dhZDI2ZFhtdVJwakZicmU3cjJmdDNMbXpQdm5rRTRXSGg3dnZqNDJOMVpFalJ6UjU4bVJKY24vWmw2UkdqUnFwVWFORzZ0MjdkNEhQYmVYS2xUcCsvTGhHang0dEtmT3lnZjc5K3lzbEpVWFBQUE9NSG5qZ0FTVW1KbXJQbmozNis5Ly83ckh2elRmZnJBVUxGcmkzODdvR0xtdjZaYmJYVXErOTlwcjI3dDJyanovKzJIMGQyYmZmZnF2MzNudFBUejMxbEI1NDRBRlpscVhvNkdpTkhEblN2WWhLem12Y25uenl5UUpmdjZJcXFSTzJGU3RXMU9lZmY2NXk1Y3FwYTlldWt2Sy94cTAwSVlFRGNFVjg5ZFZYYXRXcVZhSDlqREVhTjI2Y21qZHY3cjRvdTA2ZE91cmN1YlBHamgyckdUTm01THRBUTJKaW9nNGRPdVNlY3BLZktWT201UG9qRUJ3YzdIR3hjVUhURy9mczJhT2RPM2RxM0xoeDdxV3A4N293L3RpeFl5VzFzcDlyMTY1ZE15VE5rS1Nnb0tCZWxtVTlhNHhwWkZrV0JaaEwwTGZmZnB2ckpFTjZlcnBxMUtpaHlNaEl0Vy9mM2owOUtyL3JKeE1URTNYeTVFbmRjc3N0K3ZycnJ6Vml4QWk5OHNvck9uZnVuSzY1NWhwSjB1MjMzNTdudEtSUm8wYnBtMisrVVVSRWhPclhyNS9uOFpPU2tsUzVjbVdQdGthTkdtblJva1ZLU1VtNTZCWDZnTkltUGo1ZUR6MzBrRzYvL1hhTkd6ZE8wZEhSK3U2Nzc3Ui8vMzQ5OGNRVDJyRmpoM3IwNktHcFU2ZXFRb1VLK1I0bk5EUlU4K2JOMDdKbHk5U3BVNmM4K3lRbEpibFAxSFhyMWszejU4L1h4bzBiMWFKRkMxMjRjRUhqeDQvWGtDRkRWS2xTcFh3ZnAyZlBubmxlNTNyMDZGRjkvZlhYYXRHaWhlcldyYXRISDMxVWt5ZFAxb1lORzdSNTgyYjNva05ObXpiVmhnMGJGQjBkN2I2ZUx5NHV6cjM0UnZiUG1wd2pZbG15VHVhNFhDNjkrZWFiaW9xSzB2VHAwOTBMS2xXc1dGRnZ2LzIyMXE5ZnJ3a1RKbWo1OHVVYU5XcVVoZzRkbXV2ekpMdnNKNm04NVdKTzJCNDVja1NUSmsxU1VGQ1FldmZ1clVxVkttbkdqQm41cmpTWi9YdER4NDRkM2JjVEV4T1ZucDZ1Tm0zYXFHTEZpcEl5WC9zcmhRUU9RTEZiczJhTjl1elo0MTRwcnlEdnZ2dXVEaDQ4bU9zczN1REJneFVXRnFidzhIQU5IejQ4MTM1TGxpelJuRGx6MUxkdjN3SVR1UHkrTk9kM1grL2V2VDBXTURsejVveGVmUEZGRFJreVJCVXJWdFN6eno2cm5qMTdxbmJ0MnVyZXZidkh2dHUyYlZPalJvM3lmYndySlRZMmRxNmt1WkprczltNkdHT0dTUXF5TEt0OHdYdmljbzBkT3piWGdqdUppWWw1am9qbDVmRGh3eG8rZkxpZTVjSm9FZ0FBSUFCSlJFRlVmUEpKL2Z6enovTDM5MWV6WnMzVXJsMDdmZlRSUnhvNmRHaSsrMjdidGsxYnQyN1ZtREZqRkI0ZXJ1blRwK2Q1c3VQWXNXT3FVcVdLTGx5NDRMNGVxRkdqUmhvM2JweCsrdW1uUEpkSkIzeEo3ZHExOWVXWFgrcjA2ZE9hUEhteTB0UFQ5ZWFiYjJyNDhPRktTa3JTNU1tVE5Ybnk1RUlYMXlwWHJweGVlKzAxUGY3NDQ2cGN1WEtlZnlOKyt1a245L1ZVRlNwVTBLdXZ2cW9SSTBibzdiZmYxcXhacy9TM3YvMnRTRk1XWjgrZXJTcFZxdWlsbDE3U3VISGo1T2ZucDU0OWUrci9zM2ZmY1UzY2J4ekFQeGNnb0NJaWFsWHFIcldLVlJQcXhsSEJnWWgxSzdYdXVsZnJRRkZSb1VYTHFLMWJFUmR1eEZFWHY3cUtlMVNOTXJSV0VLelVBY2dPSWZQNys0UG1Ta2hZRnBUUTUvMTYrVExjWGU2K0I3ZWUrNDRIeUIwOTFzN09EcU5IajhiVXFWTWhsOHY1R2owZ054ajU2YWVma0pTVXhMOU1yRisvdms0TGw3Tm56K0xJa1NQSXpNeEVxMWF0OE5GSEgySG16Sms2WmNqSXlNRGl4WXZ4OU9sVEJBVUY0YU9QUHRJclo4K2VQV0Z2YjQrQWdBQ01HemRPcC9rbm9OK0VNbi9YQ1VPdGJ0NUdXYjJ3dGJTMHhKZGZmb2ttVFpxZ1NaTW1mQUNibUppbzkySzNmZnYyL09lQWdBQjA3ZG9WUUc3NmdzREFRRHg2OUFqTm1qV0R0N2MzYXRldWpXdlhycjNkemhKQ3lOc1FpOFZNTEJhejRzck16R1JMbGl4aG4zNzZLUXNKQ1dGZmZmVVZlL3IwcWM0eUtwVktaNTBxbFlyNStmbXhuajE3c3BpWUdJUHJqWW1KWWQyN2QyZWVucDRzS3l1TE1jWllaR1FrRTR2RmJQcjA2ZXo1OCtkTXJWYXpyS3dzcGxhcjJkMjdkMW1uVHAyS1ZlYmk3RjlNVEF4emRYVmxxMWV2MXBrdWtVaVlnNE1EVzdseUpVdE5UV1dNTVphVmxjVjY5ZXJGSGp4NHdDK25VQ2dZWTR6RnhzYXlqaDA3RnF0Y0JaVlZPN0JNU2JSdDI3YVBTQ1FxZWxnMlVpS01zVnFNc2FIYXY4L2d3WU5aM3M4M2I5NWtEZzRPYlBqdzRheDkrL1pzK1BEaC9HZXQ3T3hzSmhhTG1ZdUxDN3R6NXc1NzgrWU42OU9uRDd0NjlTcGpqTEUzYjk2d25qMTdzbHUzYmhrOEppNWV2TWg2OXV6SkwrL2g0Y0dXTDEvT0gzTjV0N05wMHlZMmVQQmdObW5TSkphVGs4UFA4L1gxWlZPblRqVzArbUVzdDNsYW1SR0pSQUZpc1ppSlJLSjVaYmtkVW5IbFBROVRVbExZakJrem1JdUxDenQrL0RoNyt2UXBHejU4T051MGFSTnpkblptakRIbTUrZkh2dnJxSzVhZW5xNTNmWlZLcFN3akk0UHQzTG1UcGFTa3NKczNiN0x1M2J1ejc3Ly9ubVZrWk9nc3YzbnpadmJqanovcVROdXpadyt6dDdkbkkwYU0wRHNIdFZ4Y1hGaFNVaEs3Y3VVS0d6VnFGTXZJeUdBcWxZcjE2OWVQWDBZN1BhOUpreVl4UjBkSDl1clZLMzZhV3ExbVRrNU9iUEhpeFFhM2RlalFJVFppeEFpV2twTENPblhxeExLenM5bmt5Wk9adTdzN1MwdEw0NWVMaVlsaGMrYk1ZY25KeVhxL2svelRHR01zSVNGQlp4bERQdjMwVTRQVDgxT3BWT3pZc1dOTUpwTVZ1cHhZTEdZaElTSE0yZG1aSFQ1OG1KK2VtcHFxVndZbkp5ZUQvOFJpc2NIcHdjSEJPdCtYeStYcy92MzdCZTVmL24yVFNxVnMxYXBWYlByMDZTd3RMWTExNnRTSnhjYkdNamMzTnhZZUhtNW9kOHI4MmtvSStROHJhUUMzZi85K3RtREJBaFliRzh1V0xGbkMrdmJ0eS9yMDZjT2NuWjJacTZzckd6eDRNSE4xZFdYT3pzN00wZEdSVFp3NGtmM3d3dytzZi8vK0JRWnZXbEZSVWF4Mzc5NXMzYnAxakRIRzB0UFQyYkZqeDNRdXVKOSsraWtUaThYTTN0NWVMOWdxU0dIN2w1V1Z4VFp0MnNRNmRlckVObXpZd0RRYWpkNHlUNTQ4WVNOR2pHQU9EZzVzMWFwVjdPYk5tMnpPbkRrNnkvajcrek43ZTN2V3NXTkg1dWZuVjZ4eUZWVFd0d25nU05sZ0JnSTRiWkQyOWRkZk16OC9QLzRCTCsvRG1aT1RFLy81NGNPSGJQRGd3U3doSVlHbHBhVXhOemMzdldQazVNbVR6TUhCZ1EvU0dHTXNMaTZPTFZxMGlEazZPcktiTjIveTArVnlPWnMzYng0Yk5Xb1V1M2J0R24vTS92WFhYOHpSMFpIRng4ZXoxYXRYczNuejVqRzFXczJ1WDcvT25KMmRtWXVMQ3dzTkRjMS9qRk1BUjhxOS9PZmh0V3ZYbUZRcVpjSEJ3YXgvLy83cy9QbnpUQzZYczY1ZHV6TEdjb01lTHk4djFydDNiM2JreUJFbWs4bVlYQzVuWXJHWXJWaXhnblhyMW8wdFdMQ0FaV1ptTXNZWWk0K1BaeE1tVEdEZHVuVmpmbjUrTENFaGdhbFVLdWJxNnNvLzVHZGtaTEN0VzdjeUJ3Y0g1dVBqdzF4ZFhkbVVLVlBZbFN0WG1GS3A1RThvcFZMSmV2YnN5WVlPSGNyQ3c4UFo3dDI3bVV3bVl4czJiR0E5ZS9aa3k1WXRZd2tKQ1d6Mzd0MDZMMWsyYk5qQXhvMGJ4OWF0VzhjR0RSckUzcng1d3hoamJQMzY5V3pBZ0FITXdjR0IzYmx6aDEvKzFhdFhiTjY4ZVd6czJMSDhzdHFYbWtxbGt2bjUrYkVlUFhxd3RXdlhzai8rK01QQTNTWlhRUUZjL21VTUtXNEFGeFVWeFFmWEJYa1hMMnhqWTJOWlVGQVFtejU5T3V2YXRTc2JQMzU4Z2QvUjdwdGNMbWVIRHg5bUF3Y09aSHYzN3VXdm45cnlKQ1Vsc1NsVHByRFpzMmZydk5SbEZNQVJRc3BTU1FNNHVWek8xR3ExM25TVlNzVmtNaG5Mek14a21abVpMQ3NyaTBtbFVxWlFLRmg2ZXJyT204RENwS2FtNnR3TTg4dkt5bUlaR1JsTUxwY1h1OHp6NXMwcmNONnJWNi9ZeElrVEM2ejkwRktyMWV6RWlSUDhXOEg4YjE3VmFqVlRLcFVHQThDU29BQ3VmR0g1SGh6UG5EbWpjK3gwNzk2ZGZ6SFJyMTgvSnBmTG1Vd21ZNTk5OXBuTzMxVXVsek9WU3NXR0R4L09WcTVjYWZBYzJyMTdOL3Z5eXk5WlhGd2NtenAxS3V2VXFSTmJ2WHExd1hOSG85R3d3NGNQTXljbkp6WnExQ2oyK1BGajV1cnF5bmJ2M3MwWXl6MGZEeDA2eFB6OC9Gai8vdjNaNzcvL3p1TGo0OW13WWNQWWlCRWo4cjdkcGdDT2xIdDV6OFAwOUhTMlljTUc1dXpzekpZdlg4NGVQWHJFc3JPejJZa1RKOWlvVWFOMHpwT1RKMCt5QVFNR3NLaW9LUGI3NzcrekRoMDZNQjhmSDUzYXBieCsvZlZYNXU3dXp0TFQwOW0rZmZ2WXVISGpXRlJVRkZ1MmJCbnIwcVVMbXo1OU9vdU9qbWFNTVphVGs4TjI3ZHJGK3ZidHkzcjA2TUc4dkx3WVk0emR2MytmT1RnNHNOOSsrNDBsSnllejQ4ZVBzOUdqUjdNbFM1WXdtVXpHamg4L3pweWRuZG1xVmF0WVVsSVNrMHFsYlBueTVjek56WTAvMTlldFc4Y2VQMzdNVnE5ZXpWeGNYTmhmZi8zRlRwNDh5YnAwNmNLT0hqM0tZbU5qV1pjdVhaaS92Ny9PdlRCL2tCTVZGY1htenAzTCt2YnRxMWNicVZXU0FLNm8ycTVodzRZWi9QNitmZnVLZkxINUxsN1lYcng0a2ZuNStiSHc4SENkMzRkWUxHYjkrdlhUK1NjV2k1bFNxV1FqUjQ1azMzMzNIVXRNVE5SWlY5N2Z0VWFqWVNkT25HQ0RCdy9PKzZLYUFqaENTTmtwYVFCSHloWUZjT1VMeXhmQTVYWG56aDBXRUJEQS8renU3czZ1WHIzS25KMmRtWStQajhHLzc3Tm56d3I5KzJ0ZkFodzllcFM5ZnYyNnlPTWxKeWVIUFhueWhEMTY5SWp0MmJOSFo5NmxTNWVZcDZlbnpvT0tYQzVuTzNmdVpBY1BIdFJPb2dDT2xIc3N6M2tvbDh2WjFxMWIyWXNYTDVoYXJXYjkrdlZqUFh2MlpFT0dER0hYcjEvWE8wZnl2bFFyemptbDllelpNeFlURThQKyt1c3Z0bmJ0V3Zia3lST0R5NmxVS25iMTZsVys5a1dqMGJDNHVEakdXRzV6eTZWTGx6S0pSS0x6bmN6TVRPYnI2OHQrKyswM2R2ejRjYlpreVJJbWxVcDFsZ2tNREdUang0L1hDUngrL2ZWWDV1Ym14ckt6c3cwR29RTUhEalJZeHNKZWVIYnExSW12d1N2SXhvMGJDNTFmRkhkM2Q1M2F3K0lxN1JlMkJjbmJ3a0hyOXUzYmpESDlsN1ZhMnBaQ2hTaTFheXNOTFUwSTBWUFNSTjZrYkdrN1pGTTZnUEtCTVZZRFFCY0FKL0xQMDJnMEFGRGd5S2xHWWlDQTZ4ekh2U21yRFZBYUFmSnZGWFllVmxRcWxRb2N4K21OWHNrWUE4ZlI3Y0VJbE5xMWxVYWhKSVFRUWtwR0FjQmdqalFqRDl5MGtwQzdqNFNVWndXZWh4V1ZxYW5oeDNZSzNveEdxVjFiS1lBamhCQkNTa1lPSUFGQVp3QzFBRlNVZEExeTVENWdKUHo5bVpEeXJLS2VoLzlwNjlldkg1dVFrT0Q2OGNjZjc1NHdZY0twb3I5aEZFcjkya29CSENHRUVGSXlTdVRlakRNQW1BR29FTlZ1QURUSTNUZjUzLzhUVXA1VjFQUHdQKzNDaFF1ZlpXVmxJVFkyOXVtRUNSTXFTaHFjVXIrMlVnQkhDQ0dFbEFESGNReTVOMktxcFNMa1BhSHpzR0lTaVVReWp1T1FrcEtTeFhIY2Y2cUpiRW5RMndwQ0NDR0VFRUlJTVJJVXdCRkNDQ0dFRUVLSWthQUFqaEJDQ0NHRUVFS01CQVZ3aEJCQ0NDR0VFR0lrS0lBamhCQkNDQ0dFRUNOQkFSd2hoQkJDQ0NHRUdBa0s0QWdoaEJCQ0NDSEVTRkFBUndnaGhCQkNDQ0ZHZ2dJNFFnZ2hoQkJDQ0RFU0ZNQVJRZ2doaEJCQ2lKR2dBSTRRUWdnaGhCQkNqQVFGY0lRUVFnZ2hoQkJpSkNpQUk0UVFRZ2doaEJBalFRRWNJWVFRUWdnaGhCZ0pDdUFJSVlRUVFnZ2h4RWhRQUVjSUlZUVFRZ2doUm9JQ09FSUlJWVFRUWdneEVoVEFFVUlJSVlRUVFvaVJvQUNPRUVJSUlZUVFRb3dFQlhDRUVFSUlJWVFRWWlRb2dDT0VFRUlJSVlRUUkySDZ2Z3RBQ0NtLzdPM3QzM2NSQ0NHRUVFSklIbFFEUndqUnd4aTcvYjdMUVBSRXZlOENFRUlJSWVUOW94bzRRb2dlaVVUUzhYMlhvVFNJeFdJR0FQZnUzZVBlZDFrSUlZUVFRa29EMWNBUlFnZ2hoQkJDaUpHZ0FJNFFRZ2doaEJCQ2pBUUZjSVFRUWdnaGhCQmlKQ2lBSTRRUVFnZ2hoQkFqUVFFY0lZUVFRZ2doaEJnSkN1QUlJWVFRUWdnaHhFaFFBRWNJSVlRUVFnZ2hSb0lDT0VJSUlZUVFRZ2d4RWhUQUVVSUlJWVFRUW9pUm9BQ09FRUlJSVlRUVFvd0VCWENFRUVJSUlZUVFZaVFvZ0NPRUVFSUlJWVFRSTBFQkhDR0VFRUlJSVlRWUNRcmdDQ0dFRUVJSUljUklVQUJIQ0NHRUVFSUlJVWFDQWpoQ0NDR0VFRUlJTVJJVXdCRkNDQ0dFRUVLSWthQUFqaEJDQ0NHRUVFS01CQVZ3aEJCQ0NDR0VFR0lrS0lBamhCQkNDQ0dFRUNOQkFSd2hoQkJDQ0NHRUdBa0s0QWdoaEJCQ0NDSEVTRkFBUndnaGhCQkNDQ0ZHZ2dJNFFnZ2hoQkJDQ0RFU0ZNQVJRZ2doaEJCQ2lKR2dBSTRRUWdnaGhCQkNqSVRwK3k0QUlZU1VGcEZJNUFqQTJjRDBnRHcvM3BCSUpFZmVYYWtJSVlRUVFrb1BCWENFa0lwRXhYSGMvUHdUODA1VHE5VkQzbTJSQ0NHRUVFSktEeldoSklSVUdCS0o1QnBqTEtXUVJUSlVLdFhwZDFZZ1FnZ2hoSkJTUmdFY0lhUWlVUUU0Vk1qODg5SFIwWXAzVlJoQ0NDR0VrTkpHQVJ3aHBLSTVXdEFNeHRqaGQxa1FRZ2doaEpEU1JnRWNJYVJDeWN6TXZBSWdJLzkweHBnME5UWDErSHNvRWlHRUVFSklxYUVBamhCU29jVEV4TWdaWTZINXAzTWNkekUrUGo3bmZaU0pFRUlJSWFTMFVBQkhDS2x3R0dONmFRSTBHZzJsRGlDRUVFS0kwYU1BamhCUzRTUW1Kb1lEa09hWkpGTXFsUlRBRVVJSUljVG9VUUJIQ0tsd1hyeDRrUTBnYjMrM1M5SFIwVm52cXp5RWtIKzBhZE9tQllCdUFONHd4aTYrNy9JUVFvaXhvUUNPRUZJaGFUU2F2UDNnYVBBU1F0NC9nVWdrbW1aaVl2S0E0N2dPQUdvSUJJSmJJcEZvUHVoNWhCQkNpczMwZlJlQUVFTEtna3dtdTFDbFNwVWN4cGhBcFZLRnZPL3lFUEpmWm05dlgxZWowUVJ4SE5jZkFKeWNuR0J1Ym83VHAwOExPWTRMRUlsRUF3R01sVWdrejk1elVRa2hwTnlqTjE2RWtBcnA4ZVBIbVl5eFV4ekhYWTJNakV4OTMrVWg1TCtxWGJ0Mmd6UWFUUlRIY2YydHJhM2g2K3NMWDE5ZmVIdDdZOTI2ZGFoWnN5WTRqdXZPY1Z4RXUzYnR2bmpmNVNXRWtQS09BamhDU0lYRkdBdGhqRkh6U1VMZWcyYk5tbG1KUktJZ2dVQndqT000bTA2ZE9pRWtKQVJPVGs3OE1sMjdka1ZJU0FoNjl1d0pBRllDZ1dDZldDdythR2RuWi9PK3lrMElJZVVkOTc0TFlHekVZdkVGQUwzZWR6bklQeGhqdHlVU1NjZjNYWTZLaEk3ejhvZU9jMkpNUkNKUlp3RDdPSTVyYkdGaGdWbXpabUhVcUZIZ09NT1BIWXd4L1B6enoxaXpaZzJrVWlrQXZHQ01qWlZJSkJmZVpibEorVUwzb3ZLbnJPOUZJcEVvZ09PNCtZeXgrUktKWkUxWmJjZllVUTFjeWRHRnBKejV1ek04S1YxMG5KY3pkSndUWTJCblp5Y1VpVVRlQUs1eEhOZTRSWXNXMkx0M0w5emMzQW9NM2dDQTR6Z01HalFJQnc4ZVJKczJiUURBRnNBNWtVajBRNk5HalN6ZVVmRkorVVAzb25LRzdrWGxBdzFpOHBidTNyMzd2b3RBQU5qYjI3L3ZJbFJvZEp5WEQzU2NFMlBRcGsyYkZxYW1wbnNCZkdwaVlvSXZ2L3dTTTJmT2hJbUpTYkhYWVd0cmk2Q2dJT3pZc1FOQlFVR2NTcVdhVjcxNjlYN1cxdGFqNzkrL2Y3L3NTay9LTTdvWGxROTBMeW8vcUFhT0VFSUlJZjhHbng0QXdLZTJ0cmJZc21VTDVzeVpVNkxnVGN2RXhBU1RKMC9HcmwyNzBLaFJJM0FjMTRyU0RSQkN5RC9vUWtnSUlZU1F0Mkp2YjE5WEpCS2Q1RGh1TThkeDVpNHVMZ2dKQ1lGWUxQN1g2Mjdac2lYMjdkdUhZY09HQVlBMjNjQ3ZJcEdvNGI5ZU9TR0VHREVLNEFnaGhCQlNZb2JTQTNoN2U2TlNwVXFsdGcwTEN3dDRlSGhRdWdGQ0NNbURBamhDQ0NHRUZGdHgwZ09VTmtvM1FBZ2gvNkFBamhCQ0NDSEZJaEtKT2xldFd2VSt4M0dUTEN3c3NHREJBbXpZc0FFMWF0UW84MjFYcTFZTkFRRUI4UFQwUkpVcVZRQmdwTG01ZWFSSUpISXM4NDBUUWtnNVFnRWNJWVFRUWdyMXR1a0JTbHNacEJ1d0t0MFNFa0pJMmFNQWpoQkNDUG1QcVZXcjFrd0FOUXRaeEFxQU5RRHJUejc1eE43YzNQd2F4M0dlcHFhbTNMaHg0N0Jueng0MGJ0eTR5TzNFeGNYaDZ0V3JSUzZYazVPRDRPQmdaR2RuRjZ2ODJuUUQwNlpOZzVtWkdjZHgzTHpxMWF2ZmJkZXVYYnRpclFDQXVibDVzMGFOR20wcDd2S0VFRkplVUI0NFFnZ2g1RC9HM055OFVmMzY5VmM4Zi81OHRxSDViZHEwaWMzSnlYbHNhV2xaQjBBVEFCd0FXRnRiNCt6WnN6aDc5aXdBNE0yYk43aHg0NGJCYmJ4NTh3WlRwa3lCWEM3SDd0MjdDdzM0ek16TThQejVjN2k3dTJQZHVuVVFDSXArdjZ4Tk4rRGc0SUJseTVZaFBqNitGY2R4dDBRaTBSS0pSUElqQUEwQTFLNWRlM0hObWpXL3l2dmQ2T2pvNXZYcjE5OWtZV0h4MGNjZmYzeGZJQkNZY1J4WE9UbzZ1Z1VBUlpFYko0U1E5NGdDT0VJSUlhUUNFNHZGNnB5Y25FY0F3SEdjS1dOTURZQUJRS3RXcmFLMHkxbFlXTFM4ZCsrZUNRQ1ltcHF5S2xXcXBBUG9DZ0F1TGk0NmdSc0FLQlFLdUxpNEdOeG1UazRPM04zZDBiTm5UelJ0MmhRTEZ5N0VqaDA3WUdWbHVNV2lpWWtKUER3OE1HM2FOQncrZkJnalI0NHM5djVwMHczOCtPT1BDQTBOMWFZYkdBaGdyRVFpZWZiNjlldnZaVEtacEZHalJ2c2pJaUxxQUZEV3JsM2JBNEFxS2lxcUVZQXFIMzMwMGZuVTFOUXRvT0NORUdJRXFBa2xJWVFRVW9HcDFlck1odzhmdG43NDhPRW5VcW4wVmtwS3lxRy9mOWI1cDFhck00SGM5QUFBYW1qVEExaGFXc0xiMjV2djY1YVNrZ0tGUW9GcjE2NmhYcjE2ZXR2THpzN0czTGx6WVdwcWlvVUxGMkxVcUZGbzNibzFwazZkaXBTVWxBTExLUkFJMEw5L2YyemV2QmtaR1JrbDJzZWkwZzFVcmx5NVkxcGFXZ2dBWmFWS2xUclhxRkZqYk9YS2xlMWJ0MjRkMzZaTm0vZ3FWYXJZMTY1ZGUzN3IxcTNqUzdSaFFnaDVEeWlBSTRRUVFpcXc1OCtmVHdGZzNyQmh3MkFiRzVzeE5qWTJJMXExYWhXbC9kZTJiZHVVbGkxYlNoUUt4WHh0ZWdBQWdzcVZLOFBHeGdaQ29WQm5mYnQyN2NMbm4zK09EUnMyWU1hTUdUcnpuang1Z2krLy9CSW1KaVpZdTNZdC85M2x5NWVqVmF0V2NITnp3N1ZyMXdvczY0MGJOMkJtWm9hOWUvZSsxYjRXbEc2Z1RwMDZmVis5ZXJVQkFHUXlXY1REaHc5N01zWllWRlJVSThhWVhDS1JDS09pb2hweEhQYzJBNkVRUXNnN1JRRWNJWVFRVW9GSnBkTDdIMy84OFJVVEU1TnFxYW1wK3pNeU1zSWVQbnpZNXVIRGg2MWZ2bno1blZxdHpqSTNOOTlrWVdHeFZKc2VvSExseXJoOCtUSU9IejdNcjBlcFZHTEVpQkc0ZWZNbXFsYXRDaE1URS9qNyswTXVseU05UFIzKy92NFlNMllNSEJ3YzBMOS9mMWhZNk1aQzdkcTF3NVFwVTdCdzRVTE1tREVEVDU0ODBabWZrWkdCcTFldnd0ZlhGNGNQSDBaV1Z0WmI3YStoZEFNQ2dhQkw2OWF0dyt6czdINjNzN083QytEMVc2MmNFRUxLQVFyZ0NDR0VrQXJzZ3c4K21KT2NuTHp0NmRPbkErUGk0c1p6SEdmNjhjY2YzMnpXck5tRmhnMGJUakV6TXp2T2Nkeld2T2tCTEN3czlOSURtSm1aWWV6WXNYQjFkVVZJU0FnMmJkcUU5UFIwbUp1Ykl5MHREYmR2MzhiNjllc3hhOVlzZUhsNTZYeFhwVkpoNWNxVkdEcDBLSTRjT1lMcTFhdnJCWGdoSVNHd3Q3ZUhXQ3hHbHk1ZHNHZlBucmZlNTd6cEJteHRiUUVBakxGNlFxSHd0S21wS1FjQXBxYW1OVnExYWhWbGFtcGFXMXNiYVdwcVd2WUo3UWdoNUYraUFJNFFRZ2lwdUNvbEppYXVWU2dVQ1hYcTFGbllwRW1UZzlXcVZSc2lsOHZqckt5c1pBS0JvQ3ZIY2JNRkFnSFhxVk1uTEZteUJJMGJONFpHbzRHYm14dmMzTngwVnRhbVRSdCsxTWxMbHk3QndjRUJBTkN3WVVPRWhJU2dmZnYyVUNnVU1EYzNMN0JBZGV2V2hZK1BEK3JYcjg5UFMwbEp3WjQ5ZXpCcDBpUUF3TlNwVTNIZ3dBSDg5ZGRmLzJybmJXMXRVYmR1WFZoWldmSHBCa3hNVEJxMWJkdTJnMHFsZXYzdzRjUFcydi8vL3Z6bVgyMlFFRUxlQVFyZ0NDR0VrQXFxYnQyNjh4bzNibnk0Um8wYTR4bGpKb21KaWV1am9xSmFXRnRiLzhvWWN3SWdyRkdqQmdZTkdvUTZkZXFnYXRXcUFBQ2hVSWdEQnc3Z3dJRURPdXRyMEtBQjB0TFM4T2VmZnlJa0pBU0RCdy9tNTJscjdOTFQwd3NjYmRJUXhoaSsvZlpiT0RnNG9HM2J0dngyQmc4ZURDOHZMMmcwbW4vMU8vRDI5a2IxNnRXeGE5Y3VOR3JVQ0FDRUppWW1WODNNekN4QXowR0VFQ05FYVFRSUlZU1FDdXJseTVjK0wxKys5QUZ5MHdrQWVBTGdRd0NXQUZDMWFsVllXVm5oOU9uVEJlWnp5OC9OelEzVHBrM0R4eDkvak5hdFcrdk5UMGhJUUowNmRZcGR4ZzBiTnVESmt5Zll2MysvenZUcDA2ZmppeSsrUUVCQUFOemQzUXY4dmxxdHhzbVRKOUd2WHorOVpwa0ErTEpvMHczMDY5Y1BtWm1aWmdCcWlNWGlUQUJDYlRvRmFrSkpDREVHOU9hSkVFSUkrVy9JWVl6VkFtQnBiVzBOWDE5ZmhJZUhJelEwVkdlaFY2OWVvVmF0V2dXdXBINzkrbmo5K3JWT0U4aTh6cDQ5eTlla0ZVYXRWc1BmM3g5SGp4N0YyclZyOVdydExDd3M0Ty92ajlPblQyUDU4dVdRU3FVRzEvUDc3NzhqTUREUVlQQ1cxNGdSSXpCMjdGaUlSQ0owNzk0ZGxTcFZBb0RLQUV5RVF1RXFha0pKQ0RFV0ZNQVJRZ2doRlZpelpzMnNSQ0pSRUlES0hNZlpWS3BVQ2RXcVZVTmdZQ0JHakJpQkVTTkc2Q3gvOWVwVnRHM2JGbEtwRkJrWkdUQXpNK1BuWGJ4NEVSNGVIdkQzOThkdnYvMkdoUXNYNHRXclYvejgwTkJRaEllSDQ0c3Z2aWl5WE92V3JVTjRlRGlDZ29MUXRHbFRnOHMwYmRvVW16WnR3czJiTjdGanh3NkR5eng0OEFDZmZmWlpvZHVhUEhreVFrSkNFQklTZ3NXTEYrUGV2WHZZdUhHak50MEFKeEFJOXRuYjJ4ODJOVFUxSzNSRmhCQlNEbEFUU2tJSUlhU0NFb2xFblFIczR6aXVNUUFzV0xBQW8wYU4waHRoc25Qbnp2em4xTlJVREJ3NEVBRUJBWWlPanNidzRjTUJBQ1ltSnJoOSt6WTJiTmlBcGsyYm9sT25UbGk3ZGkzMjdkdUgrZlBuNCs3ZHU5aTJiUnMyYk5oUWFBMmUxcVJKa3pCeDRrUlVxMWF0ME9YczdPd1FFaElDUzB0TGcvTWZQSGlnRjRUbTUrenN6SDlPU0VqQXdJRUQwYlp0V3dRRUJHRE1tREdJaTR0RFRrN09NSTdqcENLUnlGRWlrVndvY2dmK0pjWVlCMEFJd0J5QUdTck9TM1VOQUNVQU9RQUZ4M0hzUFplSGtBcUhLM29Sa3BkWUxHWUFjUGZ1M2JkZXgrSERoL2tiWWxFMmJ0eUltVE5udnZXMml1UGl4WXZvMWFzWC83TkNvY0NGQ3hmZzdPd014cGplalQ0L2pVYUR5TWhJMk5yYUZualR2blBuRHVyWHI0L2F0V3ZyelpQSlpFaFBUMGRhV2hyZXZIbURUejc1cE5nZDRPM3Q3UUVBOSs3ZG8yTzVGQm5iY1c1dmIxOW9XYU9qbzFHdlhqMjlCMFdGUW9GZXZYcmg2dFdyQnI4WEdSbUpUejc1UkdmYTQ4ZVAwYUJCQTIzenF3S3AxV29vbFVvb0ZBckk1WExJWkRMazVPUkFLcFVpTXpNVDdkcTFvK09jbEJrN096dWhVQ2hjQm1BWngzRmNpeFl0c0h6NWNuejg4Y2NHbDVmSlpFVWUwOFdSbloyTnlwVXIvK3YxbENYdG9DZ0N3VC94MG9zWEw3QjA2VkpFUkVTQU1jWUEvSmlhbXJvMFBqNCtwNnpLd1JnVEF2Z0FRRDBBdFpBYnpGVUVDZ0JKQUJJQUpISWNwM2piRmIzTnZXanIxcTNvMjdldmRzQ2FZcnQxNnhaQ1EwUGg3ZTJ0Y3k2Y1BuMGFLcFVLbjMvK2ViSFdNMlhLRkFRR0JoWnIyZGV2WHlNbUpnWmR1M1l0VVZtTFF5cVZZdWpRb2RpM2J4OXExUGluYTJlUEhqMXc2ZEtsdDFybnU3Z1hpVVNpQUk3ajVqUEc1a3Nra2pWbHRSMWpSelZ3NzRHZm41L0JCOXVVbEJUWTJOZ0ErT2NFTzNEZ0FHYk9uQWtQRHc5RVJrWUN5TzJma0wrRCtLbFRwd0FBWThhTVFXcHFhcUhiZi9QbWpVNW45VVdMRnVHMzMzN2pmMVlxbGZEMjlrYXJWcTJ3Yk5reUxGdTJEQzFhdENod2ZldldyY08rZmZ2ZzV1YUdlZlBtR1Z3bU5qWVdhOWFzd1k0ZE8vRHJyNzlpMDZaTlVLdlZBSEl2WUo5ODhnbXFWYXNHS3lzcmZzaG5ZdHpLOGpndnFiQ3dNRHg0OEFCYnQyN2xoeWtIY2tlL2s4bGtPa09sT3prNThjdk1talZMNzBaMzVzd1pXRmhZWVByMDZYcmIyYkZqQjRLQ2dtQmlZZ0l6TXpNSWhVSUloVUtZbTV1alVxVktzTEN3Z0xtNU9hcFVxUUpiVzFzNnprbVphTk9tVFF0VFU5TzlBRDQxTVRIQmwxOStpWmt6WjhMRXhLVEE3NVJHOEFhZzNBZHZnRzdncG1WcmE0dWdvQ0R0T2N5cFZLcDUxYXRYNzJkdGJUMzYvdjM3OTh1b0tPYklEZDZLTjNxTThla01JQjI1QWQwN0l4UUtNV25TSkd6YXRBazJOalk2STZVYW9uMkJKeGFMRVJJU2d0bXpaeU13TUJBQ2dRQVpHUm5ZdW5VcjFxOWZyL01kSHg4ZlBIcjBpUDk1Nzk2OVdMcDBLWjQ5ZTRiSGp4L2p5eSsvMUpsWGtOZXZYMlB4NHNVNGVQQWdQdnp3dzJMdlkweE1ETnpkM2JGanh3NVlXMXNiWE9iR2pSdW9WcTJhVHZCR0tnNEs0TjZSM3IxNzg1ODFHbzNPei9Qbno0ZFFLSVNmbngrT0hUdG04RWE2ZXZWcS9yT0RnME9CRDdMRlNYeWF0Nm1NSVpVcVZZSktwVUxEaGczaDd1NE9kM2QzYk4yNjFlQ29Za0ZCUVRoLy9qd09IVG9FVDA5UEJBVUY0YXV2dnRKYmJ1VElrWGp5NUFsT25EaUJvVU9Ib2srZlB2ekRoTDI5UFhidDJsVmt1VW41OXk2Tzg4OC8veHdLaGY3elFONG1VZ0JnYVdtSnc0Y1BBd0MrK2VZYlRKMDZGUWNQSHRRWkZsMmhVS0J6NTg1NlE2WG5OMmZPSER4NzlreG4ydi8rOXovKzg4OC8vd3dBbURoeEl1enQ3YkZ2M3o1ODk5MTNFQXFGK09tbm45QzhlWE80dUxnQUFKWXVYWXB1M2JxaFdiTm1oVzZUa0xjZ0VJbEVVd0Q4Qk1EYzF0WVdYbDVlRUl2Rjc2MUFVcWtVVmFwVUtmYnl5Y25KcUZLbFNxa0ZsQ1ZoWW1LQ3laTW53OEhCQWN1V0xVTjhmSHdyanVOdWlVU2lKUktKNUVma05nMHNUVUxrMXJ4VlZPK2xWbkhDaEFsSVNFaUFwNmNuRGgwNnBOUENJaTB0RFk2T2pubzFla1BnWGltYkFBQWdBRWxFUVZTR0RJRk1Kb05LcFlKVUt1V3Yxems1T2NqSnljRzBhZE1BNUw0TUJJQVpNMlpBb1ZCZy8vNzkrUFBQUHdIa0JuVkE3b3RKYmRDVzl4NW9TSnMyYlRCa3lCREV4TVFVTzREVGFEUll2bnc1dnZubW13S0ROeUQzWldOeGF3Mko4YUVBN2gwNWQrNGMvN2w5Ky9ZNlA1OC9meDVlWGw1WXQyNWRvVGV0QVFNR0FNaTlvR2cvQTdxMUVqdDI3TURSbzBlTFZhWkpreWJoeFlzWDBHZzAvTU52V0ZnWUJBSUJ6TXpNb0ZBb1lHdHJpK1hMbHlNeU1oSVdGaGI4eFVJbWs4SFgxeGNSRVJIWXRtMGI2dGF0aTAyYk5tSDI3Tmw0OXV3WkZpOWVySGZUWHJac0dRRERGN1M4MDZ5dHJma0hiMkpjM3NWeG5waVlxRGZjdWIyOVBYOWpCWElEczd6SGxJbUpDZGFzV2NQM29kSFd1T1cybElKT0RWekRoZzF4Ky9adEFMa1BuNzE2OWNMRml4Y1JHaHFLek14TVRKZ3dBUUJ3K2ZKbGhJV0Y2UVNkQVBnbWwyZlBuc1dBQVFNd2N1UkkrUG41b1gvLy9qaDM3aHhldjM1ZDVFMmRrSkt5dDdldnE5Rm9namlPNnc4QUxpNHU4UER3UUtWS2xSQVJFWUVyVjY3b05WTldxOVhvMGFNSExsKytiTEJXNnQ5NjhlSUZSbzBhaFFNSERoVDc0ZFRMeXd1ZmZ2b3B4bzBiVitTeXNiR3hhTnk0c1U3Wi8vcnJMMWhiV3hjYU5HbzBHbVJsWlJWWUE2NU5OL0Rqano4aU5EUlV5SEZjZ0Vna0dnaGdyRVFpZVdid1MyOUhnR0lFT0NVTmd0K1dXcTFHV2xvYWF0U29BYVZTcVRONHpWc3l4M3ZxMTdkNDhXSzhldldxeUM0Z1dvbUppWHBONmZNM3pkY21yUWVBNnRXcjQ4R0RCN2gwNlJLQ2c0TjE3aUhaMmRuOHorbnA2WEJ6YzhQZ3dZTXhZc1NJQWwrZ2g0U0U2RTNyM2JzM3ZMMjk5YVpmdm53WkhNZWhXN2R1aGU3UHJWdTM0T1hscGRORkpqMDlIUURRc1dOSC9waXFVYU1HUFhNWklRcmczaVBHR0hidDJvVmR1M2JocDU5K0tuTFk1Y3pNVEZ5NmRFbW5acUpIang0NnkweWNPQkVUSjA0c2REM2FDOGoyN2RzQjVENW9oNFdGSVR3OEhKNmVubmo5K2pXVVNpVjY5KzZOR2pWcW9FNmRPcWhidHk1YXRXb0ZhMnRyM0xwMUM2dFhyMGF6WnMyd2UvZHVQdkZydFdyVkVCUVVCRjlmWHd3ZE9oU3paczJDczdPelhyT2R2QS8xUU81Rk12ODBVbkdVeFhGZUVqdDM3c1RKa3lkUnFWSWxMRisrSEN0WHJpeDArV2ZQbnVIOCtmTVFDQVRvMGFNSExsNjhDQURvMzc4L2xpeFp3dmRqKyttbm4rRHY3ODkvVDZGUTZMenRqSXlNeE1hTkcvbWYrL2Z2ajlUVVZGU3FWSWtQVFBNR25ZUzhyWGJ0MmczU2FEVGJPWTZ6c2JhMmhvZUhCNXljblBqNWpSczNobytQRHhRS0JiNzU1aHQrdWthamdVd20wd3ZlOHA5dmVRTUlROEhFaWhVcmRCNFN0V3h0YmZIWlo1L2h3b1VMR0R0MmJJSGx6M3ZldkhqeEFyR3hzWG92SXJXMTNGcHl1UnlUSmszQzRjT0hVYXRXTGZqNCtPQ3JyNzdDamgwN1VMZHVYWjJXSUk4ZlA4WnZ2LzJHNTgrZkl6WTJGckd4c2VqVHB3ODhQRHdLTEpPRmhRVThQRHpRdlh0M2VIdDdJems1dVR1QWlIYnQyazIvZi8vKy9nSy9XTXFlUDMrT0xWdTI4TFU3K1pWbWNQNzgrWFBNbkRrVHg0NGR3OWl4WXpGcTFDZ01HalNvME84c1c3WU1YbDVlaFRiUEJRQ3hXRHhMcVZTZWlZeU1mRnFzd3Z4TFptWm1CYWE1S0lpaDJxcTgwM0p5L3VrT21acWFDazlQVDZ4ZXZScFdWbFk2clRoNjlPakIvOXk3ZDIrZGVUZHUzSUJNSmtOQ1FnS2FOMit1dHoybFVvbno1OC9EMGRFUlFxSGgyUDZYWDM1QjM3NTlDOTJYNE9CZ21KcWFvbXJWcXZ3OVREdnlha3hNREJvMmJJaGR1M2FWeVlzYjhtNVFBRmZHWW1OaithcDNMV3RyYTNUdTNCa0toUUtXbHBZUUNvVTZTVXJmTnBpUlNxVVlPWExrVzVlMVRwMDY2TkdqQityVXFZTXBVNllnUER3Y0hNY2hMaTRPQW9FQUgzNzRJZno5L2ZIcnI3K2lXN2R1dUhqeElvWU1HV0p3WGFOSGo4YjI3ZHNoa1VoZ2EydUw0T0JnS0JTS1lpZUtKY2JsWFI3bkFIUnE1Z3hOMDlhc0Fibk5kd2NPSElqUFAvOGNMVnEwS0xLNVpINjdkKy9XZVhqTU96ejZ3b1VMQWVUV2ZGZXVYQm1KaVluRjZteXZiYnBKeUwvUnJGa3pxNnBWcTY3aE9HNFNBSFRxMUFuZTN0NTZmVjZxVnEyS2RldldZZnIwNlJneVpBZ2FObXdJSVBjaDM5Q0RkLzUrbjA1T1RqaDM3aHc0am9Pam95TXVYTkFmb0RFaUlnSXpac3pRbTY3UmFIRGh3Z1dEZ3pwb2F6d1NFaElLUFcrMEF5ZmtkZkhpUllqRll0U3FWUXVSa1pHNGZmczJQRHc4TUdiTUdFeWFOQW11cnE3OG9Ga3FsUXBLcFJMdDJyWERpUk1uY09uU0pRaUZRcWpWYW5UbzBFRm5kTXVzckN6Y3ZuMmIvNzEwN2RvVklTRWg4UGIyUm5oNHVKVkFJTmduRm9zSHl1WHlHZEhSMFNrRkZycUVkdTNhaFdQSGp1bE1PMzc4T0ZhdlhvMC8vL3dUYm01dVVLbFV5TW5Kd2RHalIvbmFzWklHNTRXeHNMQ0FScU9CVUNqRXBrMmI4TU1QUDhESnlhbkEwVDgxR2czQ3dzSU0xaElac043TXpHeTlXQ3lXTU1iMnFWU3EwNUdSa2I4WHUzREZOSGJzV0R4OStoUXltVXpuNzFnYytWOFMyTnZiNjB6TFd3TjM1TWdSWkdabVl1M2F0UUNBd01CQXZnOWNkblkyM3dkT1crT1ZWMFJFQkx5OHZIRHk1RW05OGwyNWNnWCsvdjV3ZEhRc3NKeFJVVkdGanJxYWtKQ0FzMmZQNmswL2RPZ1FuSjJkc1g3OWVyUnExUXJYcmwwcnRCYVBsRzhVd0pXeHBrMmI2anlvL3Zubm45aTFheGZPblR1SGlSTW5Zdno0OGFYUlRBRUFVS1ZLbFdJTjhyQjgrWEwrczBxbEFwRGJQTzJQUC83QTNMbHpZV0ppQW10cmEyUmtaRUFnRUdEZXZIbjQ2cXV2MExCaFE0d2ZQeDV6NTg2RlVDZ3M5TzBsa0hzaFZTZ1VzTEN3d0tSSmszUWVXSHYxNnNYWDNOblkyUEJ2dWJLenM2azJ6Z2k5eStNYzBCL014TjdlWG1kYTNpYVVsU3RYMWh0WVllalFvUVp2N0NxVkNrZVBIa1ZpWWlJZVBYcUVuSndjWEx4NEVkdTJiVU9OR2pWdzZkSWwvUHJycndacjhWUXFsYzROdmpBQ2dhRFl5eEppU043MEFCWVdGcGcxYTViQjlBQmF0V3ZYUm1ob3FNNER2VktwQkdQTVlDQ1h0MFl0SXlPRGY2RE15TWpRbVZlNWNtV2NPblVLYmRxMDBXbUMxcjU5ZS96eXl5LzhnRVZGS1NvTlFINzc5Ky9IbkRsekFBQnIxNjdGNU1tVElSQUkwS2hSSXd3Wk1nUkxseTdGeG8wYllXNXVEanM3TzlqWjJRRUF2TDI5OVdvMjhnYXNob0xGYXRXcUlTQWdBRC8vL0RQV3JGa0RxVlE2MHR6Y3ZKdElKQnBiV3VrR3hvOGZqeFl0V21ESmtpVTRkKzRjVEUxTnNYUG5UcGlhbXVMVXFWT1F5V1NZUG4wNmhnNGRxbk10TFdsd0R1UUdYb2J5NWpIR2tKMmRyVk1ENitMaWdxeXNMTDFsejU0OUN5c3JLM0FjVjlKYUhCSEhjU0l6TTdNQWtVajBrREcyVjYxV240clVqbDcxTHdVSEJ3TXcvSGNzVFo5Ly9qaysrK3d6bUppWThLMmVEUFdCdTNMbGl0NTNPM2JzaUVxVkt1SDgrZk42TldtblQ1L0dnQUVEQ3F4OUEzS2JSMzd3d1FjRnpqOSsvRGltVHAyS2Rldlc4ZE9pbzZOeDc5NDlyRml4QXV2WHI4ZWdRWU93YXRVcU9EZzRGTHVaS1NsZktJQjdCeFFLQmE1ZHU0Ymp4NC9qK3ZYckdEWnNHSTRlUFlwYXRXcEJLcFhpM0xsenNMUzBSUGZ1M1hXK3AxYXJTL1hFbWpKbEN0YXZYdzl2YjI5b05CcU1IejhlY1hGeDBHZzBpSXFLMGhsVW9YSGp4b2lLaXNLV0xWdmc0dUxDZCtqVnBna3cxRndtdjRzWEw4TEN3c0xnUEpsTXhsZnI1MFVQdGNhcnZCem54ZkhubjMvcWpMeXFaVzl2aitUa1pJd2NPUktkT25XQ1VDaEV1M2J0TUhueVpBQkFVbElTTEN3czlHcWVqeDQ5Q2xOVFU2eGR1eFlhalFZREJneEFVbEtTWHRvTXBWS0o1T1JrM0wxN2wzOXpTMGhKR0VvUDRPUGpnOGFOR3h0Y2Z1blNwWHpMaC96WDNNek1UR2cwR2p4Ly9seHZ5SFdGUW9HclY2OUNxVlRDMmRrWjU4K2ZoMGFqUWI5Ky9YVGU3aHU2Wml1VlNtZzBtaEtOU0dtb0Q1Qlcvb2Z4eTVjdkl5WW1CdTNidDhmQmd3ZkJHT1B2VVFBd2RlcFV6SnMzRDNQbnpzWDMzMzhQWDE5ZlBIejRFRXFsRWtxbGtuOWhXTnorNGdEQWNSd0dEUnFFRGgwNmFOTU4yQUk0SnhLSlNpM2RRRlJVRlByMDZRTlRVMU5FUkVUZzFLbFR5TWpJd0lBQkF5Q1R5WkNWbFlYazVHVHMzYnRYNTRWVlNZTnp4aGl5c3JMMGFqMWxNaGtjSFIwTkRqR3ZiVFdnL2M3dzRjT1JrSkFBSUxmbVYzc05WeXFWT0hUb1VJR0oyZlBpT0s0VngzR3JCQUxCS3JGWUhBdGdMNENUOSs3ZHV3ZmduZWVPeXo4UVZ2NXBlWnRRN3RpeEErM2J0MGZEaGczNWMwZGI2NWEzQmc3SWJjYWZQd245c0dIRGNPREFBWjBBTGlrcENWZXZYa1ZvYUdpaDVTd3F2Wk9ibXh0cTFLakJCM0FLaFFJK1BqNFlQMzQ4ZjA1Ky9QSEhzTGEyeHNHREIzWDY3eEhqUVFGY0dZdU9qc2FzV2JQUXZIbHo5T25UQjlldlg4ZUFBUU1RRmhhR216ZHZJakV4RVIwN2RrVG56cDBoa1VnZ0VvbjQ3eVltSmhhWjRGVHJoeDkrd09uVHB3dGRKajA5WGVkaXRIbnpaalJ1M0JoZHUzYkY0c1dMZFpadDA2WU4zTjNkTVczYU5Jd1pNOGJndWdwcW5xQnRsa0wrTzk3VmNhNVZraWFVaG1nMG1nSnZXalZyMXNTRkN4ZjRQbkRmZlBNTnZ2bm1HL2o2K3FKNjllcVlNbVVLQU1EZDNSMDllL1pFLy83OWRiNHZFQWh3NXN3WlRKOCtIUU1HRE9BZkxOVnFOZHpkM1V1Y200aVF2SVJDNFZtTzQzb0F3TGh4NDRwTUQ2Q3RGVEJVSS9IOCtYTUF1ZjAxQ3pvdVg3OStqZXJWcXdQSUhjR3ZaczJhUlpaUkxwY0RnRTQvdkx6MjdObWpGM0FXVlFQSEdFTmdZQ0JHamh6SnYveTRlL2N1ZHU3Y2laMDdkK284MEpxYW1zTGYzeDhyVnF5QXU3czczM3h6OCtiTkNBNE81cHZGYVZQWmxFVGVkQU5idG16aEFNeXpzYkhwWVdOalUrSXFIeWNuSjRqRll2ajUrUUVBYnQrK3pkK0xtemR2am0zYnRtSGt5SkU0ZGVvVW5KMmRjZXZXTFFEL0RQcjF0c0Y1UVN3c0xQamdXeUFRSUR3OEhDMWJ0alNZdjFVNzZNV0FBUU93WmNzVzFLdFhqLzlaVzN1MGFOR2l3M2Z2M2kzdUtLaE5BYXdBc0VJc0ZqLy91MmJ1UkxFS1hvaU1qQXpFeE1RVVdZYTFhOWZxblNQNUI4ZktHL0E2T1RsaDM3NTlFSXZGYU4rK1BZQi8wZ1hrcllFclNQLysvYkYyN1ZvOGZ2eVlUOU4wK1BCaGRPN2N1Y2krZXpWcjFzU2JOMjlnYTJ0cmNINytKdFRmZi84OUtsZXVySGZQbXo5L1BzYU5HNGNQUC94UTc4VXFLZjhvZ0N0anJWcTF3ckZqeC9qUkcxZXZYbzJRa0JEWTI5dGo2ZEtsL01oY0Vva0VIaDRlL05EazN0N2VpSXFLTXRqSkZjZ2RhbGtvRlBJUHF2UG56OGY4K2ZNQjVEWWg2TldyRjM5QjFkSTJNeXZzcmFoR284R1JJMGR3OE9CQk5HL2VuQS9lYnQrK2pXclZxaFdhRDY0d2hoNm9EVDJFazlJbEVva2NBYWdrRXNrMUFLcXkyczY3T3M2MVN0S0VNcTgvL3ZnREtTbEZkMXZKM3lRb0xTME4vL3ZmL3pCa3lCQ2twcVlpSmlZR2YvenhCMWF0V2xYZ09yNzc3anQ4OWRWWE1EVTFSY2VPSGJGMDZWTFVxVk1IczJiTktuTDdoQlNDSDBGRUcxaTlMWWxFZ3JadDIrTHExYXR3ZFhVMXVNenQyN2Z4MTE5LzRmVHAwN0N5c3NLYk4yOFFIUjNOTjBrMEpERXhFUjkrK0NGT25OQi8vdTdjdWJQQmUxQlJOWEErUGo3NDY2Ky9JQlFLWVc5dmp4Y3ZYcUJGaXhhWU1XTUdKazJhaEtTa0pMNkZDSkI3N1FnTEMrT2JHNmFtcHVMWXNXUFFhRFJZdW5RcGxpMWJWbWd6dGNKd0hKZC8rUFovbmZNZ0pTVUZEeDQ4NFB2VkFrWFhFUDdiNER6L1lEWG56cDFEdFdyVmtKcWFDa3RMUzNoNWVXSExsaTBHQXppdHpNeE1uVUZ0RkFyRlcvOWV0ZjVPY0c1cmFtcGFzamQ3K1J3OWVoUTdkKzdFeElrVEN3M2dDaHNWMk5DOHNXUEhZc3lZTWRpNGNTT0NnNE94YmRzMlRKdzRrVTl2azc4R0R0RFBCVmV0V2pWMDY5WU5aODZjUVlzV0xTQ1R5UkFhR29xQWdJQWk5NnRseTVhSWpvN21Send1eklZTkczRG56aDBFQlFYeHRYMVNxUlM5ZS9kRzkrN2RzV0xGQ2l4ZHVoU2hvYUdGL3AxSitVTUJYQm5MZjZFM05UWEZraVZMWUc1dXJyUGN2WHYzZEpvYzlPalJBL1BuejllNU1NK2VQWnYvSEJRVWhBc1hMbURnd0lGNjIyelFvQUdtVHAyS1RaczI4ZTNoaStQczJiUFl0bTBiS2xXcWhDMWJ0bUR0MnJXSWlvcEM2OWF0Y2VIQ0JUUnYzdnl0QWpqdGFFMldscFk0ZVBBZ0JnNGNpSkVqUitMcnI3L1dXelp2bTIxU0twdzVqcHN2RW9sU0FCd0NjRFF6TS9OS1RFeU12RFEzOGk2UDgrSTBlekl6TThPaFE0ZjRuNVZLSmVSeU9jYU5HNGVWSzFkQ0lCQVlITXlrb0g0VDF0YldPSFhxRkE0Y09JQWhRNFpBcFZKaDZkS2xNRFV0K0JKYW8wWU5mUC85OTVnNGNTSk1URXpnNHVLQ1JZc1dGVmwyUWdxVG1wcmFyWHIxNm1zQVRQdnBwNSs0UzVjdXdkdmJ1OEMzOGZsbFpHVGc5ZXZYYU5hc0djNmVQWXZGaXhkajVjcVZTRTFOMVFzSUdXTUlDUW5CRHovOGdKMDdkNkpXclZwd2NYSEIxMTkvelQvRUd2TGd3UU44OU5GSGV0T1ZTaVVVQ2dYZi83a2tJaUlpRUJRVWhLU2tKTlNyVnc4blQ1NkVwYVVsUHYvOGM3aTZ1cUpMbHk0NGMrWU1YeFAzMldlZjZmUi8vZUdISCtEaTRvS0RCdytpZGV2V21EOS8vbHZkYjVLU2t2RHR0OS9pMnJWcllMbHZsb0xWYXZYTWlJZ0lhVW5YeFJpckJhQTdnTkN3c0RCb05CcisrcVp0cHAyZW5vNFJJMGJnelpzM2ZDMmxvWUV4OGlzc09GZXIxVEEzTitlYlNtbzBHblRzMkJGQ29SQzFhOWZHcTFldjhPalJJN1JzMmJMUWUzNUdSZ1lVQ29YT3RWK3BWUElCbksrdjczQUFsemlPU3hLTHhZVTJpMkNNSlhBY0Y2Wldxdzg4ZVBBZ0hIODNvWHliSElaUlVWRUFnRjkvL1JXQmdZR3d0YldGVkNwRnBVcVY4UFRwVTcwQXM2Qis5MFdOa04yOGVYTThmdndZcDA2ZGdydTdPNW8wYVFLaFVGaXNHamdBOFBEdzRIOTNodzRkUXBNbVRZcTF2NzE3OTBaSVNBaEdqUnBWNUxLREJnM0M4T0hEOGNFSEgvRDcwcU5IRDUzOU9uNzhPQ1g3TmtJVXdMMWpUazVPY0hKeTBubkRyOUZvVUxWcVZYaDVlZkhUSGp4NGdKczNiL0s1MDREY050TmFpeGN2MW12MnFOV3paMDlrWm1ZaVBqNmViKzZTbUpnSWp1TjBPaisvZWZNR2NybWN2K0hGeGNWaDZ0U3BjSFIwQk1keG1EbHpKcFl0V3daL2YzOUVSa2JxQll2OSt2VXIxajcvL1BQUGFOcTBLWHg5ZmJGcDB5YU1HalVLTXBrTVlXRmhNREV4Z1ltSkNUaU9nMEtoZ0VLaDRHL1VwUFJ3SEdjRFlEcUE2VlpXVmhraWtTaVVNWFlrTVRFeC9NV0xGOW1sdmIyeVBNN3IxcTFiNVBZNWp0TkpQSi9icFFKWXRHZ1IrdmJ0cTdNOWhVSUJnVUNBVjY5ZThlZUh0citKOXVlTWpBeGN2MzRkdi8zMkc2cFdyWXBldlhvaElDQUFkKzdjd2VUSmsvazNsektaREgvODhRY2lJaUp3OCtaTlBIejRFSDM2OUVHZE9uVVFFaEtDMzMvL0hlM2J0OGRISDMyRSt2WHJvMzc5K2lYcUowUklmSHg4VG54OC9BeXhXSHdDd0hhSlJHSTdhdFFvZUhoNG9GKy9mb1gyalltTmpZVzd1enRtenB5Slo4K2V3Y1RFQk8zYnQwZWZQbjJ3WThjT3ZoV0hWbkJ3TUQ3NDRBTjA3dHdadHJhMitPYWJiK0R0N1kxQmd3WmgxcXhaa0VvTnh5ekhqeC9YT1krMTB0UFRZV1pteGgvekVva0VLMWV1UkwxNjlRd080WjZSa1lHTWpBd0F3S1pObTJCbFpXVXdkOXZUcDA5aGEydXJzKzg1T1RsOEgreVRKMDlDSXBIZzhPSERmSitmSmsyYWxLanZMV01NNGVIaDhQYjJSa1pHQmhoalNRQm1TQ1NTd2pzc0ZkUGx5NWYxY3VVcEZBclVxRkVESVNFaGNIWjI1bXNwQzZveEttNXdMcFZLZFlMb25Kd2NQamRudzRZTkVSa1ppZTNidCtPbm4zNHl1QjJsVWdsVFUxUGN1blVMZG5aMkJmN2VpOElZaStNNDdveEdvOWwvLy83OTY4WDZVakUwYU5BQW5wNmVmQW9FaFVLQm5qMTdRcVBSZ09NNGc4ZG1TZm41K1NFdUxnNG5UcHpBaVJNbjRPZm5oK2ZQbjBPdFZrTW9GS0pQbno1Z2pFR2xVa0dsVW1IbXpKbG8xcXlaemd0S1EvS1BUbXhvNUc0bkp5Y0VCZ2JpN3QyN1JRN1drcjhsbGlFVXZCa25DdURlc1lKeXVlU1hsWldGR1RObUdHd2lVNXhSdmJSdjNBNGVQQWgvZjM4SUJBTDA3ZHRYSjREYnZYczN3c0xDK0Q0OFU2ZE8xVm1IblowZHBrMmJobW5UcHFGZXZYcG8yYklsUDY5RGh3N1l1SEdqd2RHbk5Cb05Qem9Za0R2c3V2YU4xOEtGQzNXYWlHZzBHcWpWYXAwbWNwU1hwTXhaY1J3M2tlTzRpWFhxMUpIV3FWUG51RWFqQ1pYSlpCY2VQMzZjV1JvYmVGZkh1ZGFrU1pNS25kKzJiVnVzWDc4ZW5UcDEwcHQzOWVwVkJBUUV3TlRVRktOSGp3YVFlLzVJcFZLTUdERUMvL3ZmLzdCOCtYTFkyZG5CMWRXVjcrTXhhZElrN04yN0Z3c1hMa1J3Y0RCaVltSXdac3dZTkdyVUNDS1JDTU9IRDBmbnpwMzVXc2lKRXlmaXhvMGJ1SFhyRm9LRGc1R1FrSURnNEdBSzRNaGJ1WGZ2M3YvczdPdytNVGMzM3k2VlNnY3RXN1lNbHk1ZGdvZUhoMTZmVXBsTUJnQ1lPM2N1dkx5ODBMaHhZN2k1dVdINTh1WGdPQTVqeDQ3RjBLRkQwYTFiTjUzK3k0bUppZnpManNEQVFNeVpNd2NtSmlabzBLQUJkdTNhaGNxVksrdlZOSnc0Y1FKSlNVa0c4MVFsSlNYcDFOYUlSQ0s5b2R1QjNDWm91M2Z2eHZIang3Rmd3UUlFQkFRVTJ2Y3VORFFVWGJwMDRYOVdLcFVRQ0FUOHZTUWlJZ0krUGo0NjUxckhqaDJMM1FjdUt5c0xhOWFzeVZ2V3MwcWxjbXhVVk5UcllxMmdHTHk4dlBUU01HUmtaQlM3T1dKSmd2UDh6VTB6TWpMNGdLNU5telpZdjM0OW5KMmRZV2RuQjZWU0NabE1ob2lJQ0FEQWpCa3o4T2pSSXh3OWVoVDc5Ky9YR1R4R3JWWkRvVkRvdGJ6STV6Rmo3RFRIY2ZzbEVrblJPVmZlZ3BXVmxVNytPcUZRaVBEd2NHZzBHcGlibXhmN2Q5cXpaODhDNTdtNnVxSjU4K1l3TlRYRmhBa1RNR0hDQklQTGFUUWFBUDg4MTVSR0tpVlRVMU40ZVhuaHUrKyt3ODZkT3d1OGh4aHE1UVNneUNDU0dBY2FPN1NFdE0wQWlwUHJxYnhnaklFeFZpRURvN0llS3ZnL0pvY3hkb294RmlJUUNFSUE0enJPeTVLaDVNVmEyZzcvUU82RFkybW1TOUNpNDV3VVY4MmFOZUh0N1kyT0hUdnkweDQ5ZW9TbFM1ZGkvZnIxc0xTMHhQVHAweUVTaVhSZXBwMDZkUXErdnI3NC92dnYwYlZyVnpnNE9PaWtCVEIwRHFTa3BHRElrQ0VJRHc4SEFOeTZkUXZ6NTgrSHY3OC9ud015S1NrSk5XclVnSW1KQ2RhdVhZc25UNTVnNjlhdEJzdWVtSmlJdzRjUDQ4U0pFM0J5Y3NLa1NaTmdZMk1EZTN0N3ZXdFI1ODZkY2VQR0RadzhlUkxyMXEzRHZuMzdVTE5tVFFnRUF0eTlleGNyVjY3RXlaTW5BZWllbzlydkFmOE11SlUzNE0wL1FOZURCdyt3Yk5reXZIanhBb3d4S1lBbEVvbWtWTnI2NTIxQ0NlUTJtOHpiaEhMUm9rVllzR0FCNnRhdGkvajRlTDR2VzN4OFBHN2Z2ZzBnTnpoM2NIQkEzYnAxOVlMenJsMjdJaVVsQlVPSERvV3ZyeThmbkllRmhlSEdqUnQ4UDhDelo4OGlKQ1FFUVVGQk9INzhPSHg4ZkhEKy9IbFVxMVlOeTVjdng0VUxGL0RKSjUvZzAwOC9oYjI5UGV6czdMQi8vMzRjUFhvVW9hR2hmRUNVbFpYRkQyTDFONzRKcFVna1dxWFJhUFk5ZVBBZ3VpUy9JMk44NW5wWHNyT3pJUlFLQzIzS1g5cTA5Nko3OSs2Vldmd2dFb2tDT0k2Ynp4aWJMNUZJMXBUVmRvd2QxY0Q5QjNBY1IzaytTSkVZWTRLL20xcldLWExoLzVpQ2dqZEF0OGE0TElJM1FvcUxNWWJrNUdUTW1ERURvMGVQeHN5Wk0yRnVibzZXTFZ2aTRNR0RNREV4Z1p1YkcrenM3UFNhU3c0WU1BQXBLU25Zc21XTHdacHE3VGtRRmhhR1ZhdFd3Y0xDQWdxRmdtK09KcEZJOE0wMzM4RER3NE52QnBhVGs0UEJnd2Z6TlYwMWE5YmtSMXpVU2t0THc5V3JWL0hMTDcvZzhlUEhjSFYxUlhCd01LeXNyR0J1Ym82SER4OFcyR2N1TmpZVzY5YXR3OXExYTVHVmxRVlhWMWNJaFVLWW01dGp3WUlGL0hKRnZiek1PNEtqOWdGVm9WQmcrL2J0ZVp2elN3UUN3UmQzNzk0dDllVFRlV243dVRWczJCQ1hMMS9HMEtGRDhmWFhYeGZZaERJK1BoNE5HemJVQ2M2ZG5KelF0V3RYQUxrdEdiU0RuR21EODl1M2I2TnQyN1pZdG13WnJseTVBZ3NMQzN6NzdiZDQ5dXdaTm03Y0NEczdPMXkrZkJtdXJxNUlUazdHMXExYjBicDFhd0M1d2ZEV3JWdHg0TUFCQkFZR1FxbFVBc2l0NWJwNzk2NU96VjVlRW9sa1NabjkwdjZqcVBYR2Z4c0ZjS1JDS011M1FjWk0reWFya0VWa0FDNEJPSzVTcVVJaUl5TlRBVUFzRmxlNDBXUmlZMlBSdUhGam82NkpwdU9jRkVFZ0VvbVdjQnpudVcvZlB1SDE2OWZoNCtPREZpMWE4TFVrQVFFQmFOQ2dnY0V2angwN0ZsOTg4UVZNVEV3S1RFdmo3T3dNWjJkbm5Wb3RJTGVaOHU3ZHUzVkdsTFd5c3NMdDI3Y2hsOHVoVXFsUXVYSmxuWmVKcjErL3hyQmh3OUNoUXdlNHVycGl6Wm8xTURNelEzcDZPbnIwNkFHMVdvM0tsU3ZyTmU4SGN2dm5OVzNhRkQvLy9EUC9JSHZyMWkyOWNoVkdtOXN0cjBHREJ1SFBQLytFcDZjbkhqMTZCQUJLeHRnYWlVU3lGRURKOHc2VXdPVEprL2xVUDY5ZnY4YUlFU04wOG9jcEZBcSsyNEZXU1lOek96czdoSWVIWS9iczJSZzZkQ2hVS2hWTVRVM3g4dVZMVEo0OEdYUG56b1dkblIxbXo1Nk5oZzBiSWpZMmxzOFJxOUZvTUdQR0RMeDgrUkxidG0xRGl4WXQrRzRhMmo3MkJmWE5KNFNROTBvc0ZqT3hXTXpLb3kxYnRyQzR1TGdTZisvbXpadHN3WUlGTERzN1cyZjZxVk9uMlBIangwdXBkR1ZEKy9kNDM4ZEZlU1VTaVFLMHZ5UHRQNUZJbENVV2kwKzBhOWR1bkoyZG5hV2g3NzNOY1g3djNqMzI2dFVydmVueDhmSE0wOU9UcWRWcWc5OVRLcFg4NTV5Y0hIYm16SmtTYmZmUFAvOWttemR2TG5JNXNWak1wRktwM25TTlJzTU9IejdNN3QrL3J6TzlQSjFQZEp5VGttalRwbzFZTEJZL0ZJdkZyRU9IRGl3NE9KaXBWS3EzT3ZiS21sd3VmNmZiSytnNnBKMFhFaExDT25ic3FMMVdQaFdMeGQzSzZ1L0VHS3ZGR0J0cXFDeDM3dHhoQVFFQi9NL3U3dTdzNnRXcnpOblptZm40K0Jncy83Tm56d3JkZDZWU3lTUVNpY0h2Mzc5L24rM1pzNGYvT1R3OG5QWHIxNDk1ZTN2ckxQZnk1VXVkdjVsR28ySFoyZGtzSXlQRDBERTJqT1UyRTMxcjcrcVpLeVltaGkxZnZweHBOQnFkNlRLWnJOU09VYVZTeVRadDJzVFMwdElNenBmTDVlelZxMWZzL3YzNzdQZmZmMmVNNWQ3ZnRQK2VQMzllS3VYNE45N0Z2VWo3M0NJU2llYVY1WGFNSGRYQVZTRGFnUlUyYmRvRUd4c2JEQjQ4dU5EbHRmMGJ4R0l4UWtKQ01IdjJiQVFHQmtJZ0VDQWpJd05idDI3Rit2WHIzMFhSU2RuTEFIQ2VNWFk0S1NucDU0U0VCRmxwYitEMzMzK0h0N2MzdG0vZnJqTUFTZjM2OWZIeTVVdmN1SEdEYjlhanBWQW84TVVYWDJEZXZIbm8wcVVMVWxOVHNYTGxTcDJFODBXcFhyMDZ6cHc1Zzg2ZE82TnQyN1lsS3ZPVEowL2c3KytQbEpRVW5kRXhBVHFmaVBHS2lJaTQxNmhSSTNIMTZ0WFhLSlhLdDBvMzhLNzgyNXhoSlZWUTdWeHBwZ2NvQVEwQWhhRVpJcEVJSXBHSS85blgxeGNBY09iTW1RSlhWbEROcXBhcHFTbmF0V3RuTUg5WTI3WnRkYTZmUFhyMDBNc1RCMEJuZEY4Z3R4WlRPNEtsQVhMazd1Tjc5L0RoUTdpN3V3UEk3VGZZcjE4L3ZnK29ScVBCOTk5L2o0U0VCRnk1Y2tVbnFmV3BVNmR3K2ZKbEJBUUVRQ2dVb2tPSERqcDlFYldmbnoxN3hpZGEvL1RUVDFHclZvNFQ5cEVBQUNBQVNVUkJWQzNJWkRKMDY5WU4zMzc3TFlEY0JQYkJ3Y0hnT0E3VHBrM1RLVitmUG4xZ2JtNE9LeXNyV0Z0Ym8yblRwdmpvbzQ4d1pNZ1EvdThWSFIzTmJ5Ty9qSXdNZlBYVlYvajIyMi9mT2w4dk1TNFV3RlVnRXlaTVFFSkNBanc5UFhIbzBDR2REdWhwYVdsd2RIVFU2d2c4Wk1nUXlHUXlxRlFxU0tWU2ZrU3BuSndjNU9UazhCZVpzTEN3ZDdjanBEVGQwR2cwZzVWSzVabm82R2lERHdxbHhjM05EUzlldk1ESmt5Zng0c1VMblR3emFyVWFucDZlT3N0ZnZIZ1JRcUVRM3Q3ZW1ETm5EbGF2WG8wUFB2aWcwQkhNdElNT1dGcnFWeHptSGZsVUt5c3J5MkRuOThlUEh5TTRPQmpYcjEvSHVISGpkRVpLMWFMemlSaXpmNU51b0RRVk5nQlFlY0RLT0QxQUVSUUFrZ3pOS011bTN0b0JXdDZCSkJRUW9MNXJyVnExZ3IrL1AyeHNiSEQ5K25Va0p5Zno4N1p1M1lwS2xTcGgyN1p0bURObkRqNzU1Qk4rWk9SaHc0WWhMaTRPbXpkdnh0eTVjL20wRHNBLytkaUEzR2FxV2xXcVZFRllXQmhXcjE3TjV6MlZTQ1FJQ1FuQi92MzdNWGZ1WERScjFneE9Uazc4ZCtSeU9jNmVQYXRUWm9WQ2dTcFZxdkROYUIwY0hBcmNQeXNySzh5ZlB4K2VucDQ0ZVBDZ1VYY1ZJTVZEQVZ3RnMzanhZcng2OWFyWU4rZkV4RVNkQjFNQWVpTitGWGJSSU9XYlJDSTU4aTYzTjIvZVBQN1k4L0R3d0pvMWE1Q1ptWWtWSzFZQUFFSkNRdEM5ZTNlZHQ3aXRXclhDbGkxYjBLQkJBMFJIUitzTU0xNFFiUUxhd21pRHZieTBRZFRMbHk4eGZQaHdMRnEweUdCZUtTMDZuNGl4SzBtNmdkTDI0c1VMakJvMUNnY09ITkRMY1ZiYWZ2bmxGemc2T2lJMU5SVnl1YnhZK2EvZVJYcUFJc2dCSkFEb0RLQVdnRUxIM3pjaWN1UUdid2wvZnk0WERoNDhDRmRYVjZTbXB2TDNtVDE3OXVEY3VYUFl0V3NYckt5c01HWEtGSHo5OWRmWXNHRURQM2pPL1BueklaZm43a1pLU2dyYzNOd0E1STVZcXYyY2xLUWJoMnMwR2x5OWVoWFRwMDlIUkVRRWxpeFpBajgvUHpSdTNCanIxNi9IekprejhlclZLNHdlUGJyQSswdGtaS1JlamJsQ29TaXcxcnBqeDQ2d3RMVEV4WXNYZFlKRFVqRlJBRmZCbUptWm9YNzkraVg2anFFRXFubW41ZVRrL090eWtZb3RORFNVYng2b0RhNk9IVHVHdUxnNC9Qampqd0NBOCtmUFk4K2VQWHlPd3BTVUZJTzVvaGhqYU4rK3ZjNDBqVWFESTBlT29GR2pSZ2dKQ2RFWmhTMHRMUTJWS2xYU3E3azdkdXdZLzNaVXk4TENBZ3NYTGtUTGxpMkxOZlF5blUra0lvaU9qazRCTUZna0VrM2tPTzdIYytmT1dVa2tFcjEwQTFyNW04N2xyVVV6VktPMllzVUs5T3JWUzI4OXRyYTIrT3l6ejNEaHdnV01IVHZXWU5tMEQ4QjVQWDM2RkUyYU5OR1o1dW5waVZhdFdoVzRqMHVXTEVGNGVEaWtVaW1DZzROUnZYcjFRdk5kbFdWNmdCSlFJamZReVFCZ0JxQ2lWSnRva0x0djhyLy9MeGVTazVOUnZYcDFwS1dsb1ZhdFd2ajIyMjhoa1Vpd2RldFcva1ZldjM3OWtKeWNqTEZqeDJMWXNHSFl2bjA3TEMwdGNlTEVDUUM1bzNvZU9IQUFRRzROblBaejNobzRJTGZHclhuejVyaHo1dzdXckZrRFB6OC92aWxrdzRZTnNXdlhMbmg2ZXVMeTVjdllzbVVMZ053V0hGcGZmdmtsZHU3Y2lYSGp4dkhUdW5YckJrZEhSMVNyVmcyblRwMHl1STk5K3ZUQnVYUG5LSUQ3RDZBQXJvSVlPM1lzbmo1OUNwbE1wcFBEcGpqeUoxSzF0N2ZYbVVZMUJxUW93NFlOdzdCaHcvZ2h1QzlldkFnZkh4L1VxMWNQbjMvK09hUlNLZVJ5T1FJREEvSHk1VXMwYXRRSU5qWTIrTzIzMzNUVzQrZm5CNEZBb0RNRU9BQjA3ZHFWZit2WXRHbFRuRHQzRGlxVkNwczNiOGFSSTBkdy9QaHgvbzBxWXd5blRwM0N5NWN2MGJ4NWM1MGNhdDI2RlQwZXdmYnQyN0ZtelJvNm4waUZJNUZJZHJScjErNGl4M0g3a3BPVHUrUlBONkNWdjRiYnlja0o1ODZkQThkeGNIUjB4SVVMRi9UV0hSRVJvWmVJR3NoOStYTGh3Z1VFQmdicXpjc2ZwQlhtMjIrL3hZRURCeEFiRzZ2WGYwZ3I3d013QVA2aE8yOXo3dmVWSHNBUWp1TVljb09jY2xOTFZaRzllZk1HTmpZMlNFMU5oWTJORFdyV3JJbEZpeFlaVE1MdDd1Nk9ybDI3WXZUbzBUb3ZOTjY4ZWNPbmVraFBUK2MvNTYrQmE5Q2dBZUxpNGxDL2ZuM3MzcjBiQXdjTzFFbmk3ZXJxaWhzM2JpQTVPWmx2N3FqTkFRamtuay8vWisrK3c1bzYyeitBZjAvQ0VGQlVyTksrN2tGdFgzOHFCQldwdGZvaTdtMFJGOW82V3BWYTl5eGFGV3UxZ3FPT1Y3Rk9jQlYzaS9XMXVFVmJhU0hpYUxVdTNGdVJUVWp5L1A2Z25CSUppSXFFaE8vbnVyek1lYzY2RXhJNGQ1N24zRS8zN3QzbGFUb0FZTTZjT2MrdHNscXZYajJFaFlXOXlNdENab29KbklVSURRMEZ3QWwvcVhoUXFWUll1blFwL3ZXdmYrSGV2WHVZTW1VS0FnSUNVS0ZDQlF3WU1BQ0xGeS9POVcyNkVBTEhqaDNEcEVtVGNQandZWGg2ZXNvWGxUbUhqYVNucDJQLy92MElEUTJGcDZjblhGeGNzR1RKRWt5Yk5nMFhMbHpBL1BuemNmSGlSZlRyMXc5MTZ0U1JoeSs2dTd2ajJMRmpzTGUzeDdadDIzRG8wQ0VzVzdiTWFQejhQSkdsT25YcVZEeUE1bmxOTjVBdFo0OWFZbUlpV3JWcUpUL091YzdlM2g0UkVSRm8wS0NCd2ZEaHhvMGJZOSsrZlFZRmpaNlZjMUx0bk5xM2J5LzNiT1RjRmpEOEFpZG5MN3E3dXp0MjdOaGhNR2VjRU1KZ2VGcDhmRHltVHAxYTVOTURVUEh3Nk5FaitQbjVJU0VoQWRIUjBkaTNieDgwR2cwaUlpSVFHUm1KYXRXcW9XN2R1dmpycjc5Z1oyZG45SXU3ZnYzNllkU29VUUFNNzRGN3RrQlZ4WW9WMGJWclZ4dzhlQkREaHcvUE02WTMzbmhEZnB6ekM0aEZpeFpoOCtiTjJMUnBrOEY3dUV5Wk1nYUozck1xVmFwa2NIOGZXUzRtY0dTMDRsL09OZzc1b2hkVnJsdzVORzNhRk51MmJjTi8vL3RmZlBubGwxQ3BWQmd5WkFnKy92aGpvME9ob3FLaWtKR1JnYVpObTJMMTZ0VllzMllObGl4WkFudDdlK2oxZXBRcVZRcDM3dHhCNzk2OTRlSGhnVm16WmlFbUpnYS8vdm9yenA4L0QzOS9mL3oyMjIvdzlmWEY0c1dMVWFwVXFUemo2OXExS3padDJvUmR1M2JsbWdmcVZmSHpSR1pBcjFhcnYyclFvTUZQVmxaV0c2NWV2ZnJ1Z0FFRE1HTEVDSGtlT0kxR2c2aW9LR1JtWnFKOSsvYll2MzgvOUhvOTJyVnJaMUJzd1ZpUGNtWm1KdlI2L1hNbkdxNWV2VHEwV2kwbVRab0VJS3Y0UTJCZ0lJQ3Nxb3YzNzk4SEFNeWZQeC9WcTFlWDk4dXVYcnR3NFVLREljNUhqeDZWQ3dlZE9uVUs4K2JOUTBoSUNCd2NITEI5KzNiTW56OGZtWm1aRUVKY2xTVHBJN1ZhZmV3bFh6OHlRemw3WWp0MDZBQWdLeUdiUG4wNjd0Ky9qd3NYTHFCdTNib0lEUTFGcDA2ZGNnMmZ6MDZ3c251b0V4SVNESkt1K1BoNHpKOC9YMTUyZDNmSGQ5OTlWK0M1Q1o5TnpMNysrbXVzWHIxYUhtSTVmdno0ZlArdVVjbkNCTTVDSlNZbTR0S2xTMUNwVlBsdTkrMjMzK2JxWlhCM2R6ZW9rbWVzaWg5UmZxNWV2WXF2di80YWFXbHBXTDE2TmNxWEw0L1BQdnNNSGg0ZThQUHp5N1c5UnFQQm9rV0w4TkZISDhIS3lncERodzZGalkwTlZxMWFKUTl2c2JPelErblNwZkhUVHovaHdZTUhXTFJvRVRRYURlYk9uWXVKRXljaUtTa0ppeFl0d3FKRmk1QlZCVHh2MXRiV21EMTdOb1lPSFFvSEJ3ZURlK3FNNGVlSkxGRiswdzFrdTNmdm5seVJMeUVod2FESElDL1pCUi95dWc4bkxDd01OV3ZXeEpZdFc2RFZhZ3NVNjVZdFcrVEhOalkyNk5xMUs4YVBINCt3c0RDNWQzNzE2dFZvMDZZTjR1UGpNV2JNR1BqNCtDQTlQUjBCQVFGRlBUMEFGVE1QSGp4QVRFd016cDQ5YS9ERmdyZTNOMzcrK1dkMDdkb1ZNMmJNd0xCaHd4QVhGNGNaTTJZWTdKK1JrWUZSbzBhaFJZc1d5TWpJd09USmszSC8vbjI4L2ZiYitQcnJyM01sYUZldlhzWFpzMmRScWxRcFBIcjBxTUFGZy9SNlBlN2V2UXVOUm9OR2pScGg0Y0tGK08yMzM1Q1VsSVM0dURoOC8vMzN6MzJlQmZtTWt2bGpBbWVCZHV6WWdiVnIxMkxRb0VINVhuRG1kOUZxYk4yQUFRUFF2My8vUW9tUkxOZkpreWR4NTg0ZGRPalFBVjI3ZHNYRml4ZngwVWNmd2M3T0RuLzk5UmNTRWhJTUtrMEtJVEJyMWl6WTJkbWhkKy9lY3Z2QWdRTWhoTUQxNjlkUnFsUXBLSlZLUEhueUJGT25Uc1cxYTlmd3lTZWZvRUdEQnBnMGFSSzh2THp3NDQ4L29sbXpaamh4NGdSR2poeUorZlBuRzYwd21aU1VoTzNidDZOcjE2NElDZ3JDeElrVEVSc2JDMzkvZjRQaFY5bjRlU0pMbHRkMEF6cWREa0lJUkVkSDQ5YXRXOWl6Wnc4Y0hSM3g2TkVqbkR0M0R2WHExY3Z6bVBmdjMwZmx5cFhsZTlCeTh2VDBOTGlBdHJLeU11aTFBQW8yellhZm54OU9uRGlCOCtmUG8wR0RCZ0NBMHFWTDQ2dXZ2c0t4WThmUXAwOGZ1TGk0d05mWDF4VFRBMUF4Yy9yMGFadzlleGJ1N3U1bzBLQ0JYQVNrVFpzMitQenp6ekY2OUdpVUwxOGVodzhmaGtxbE1oaWVxOVBwOE5sbm44SFoyUmtlSGg0WVAzNDhldmZ1amJObno2SnAwNmFZTVdNR3BrK2ZiakRrY3NXS0ZYajA2QkhHamgyTHVMZzR2UHZ1dTNuR05uLytmS1NscGFGejU4NUlUazVHcFVxVjBMNTllM3o4OGNlWU5tMGF4bzBiQjcxZWowV0xGdVU3SkJuSW1pc3V2MkkvWkRtWXdGbVFzMmZQQWdBT0hUcUVsU3RYNGwvLytoZFNVbEpnWjJlSEsxZXU1Q285bTNNNFFVN3U3dTU1cmlQS1MvWk4zQXNXTEVCd2NERGVlT01OaElTRVlPdldyUmc3ZGl3NmR1eUlaY3VXd2MvUER3c1hMb1NMaXd2UzB0SVFHQmlJMDZkUFkvWHExVkFxbFJCQzRNbVRKM0IwZElST3A4UHUzYnZsRXVUbHk1ZEh2Mzc5NE9ycWl1M2J0MlBFaUJFWU8zWXNtamR2am8wYk53TElLdm44MVZkZndjZkhCOE9HRFVPSERoM2tiMGZuelp1SGd3Y1B3c1BEQXo0K1B2RHc4RUJvYUNobXpweUpqaDA3b25Qbnp1amJ0eThxVjY3TXp4T1ZLTTlPTndCa1RRVnkrZkpseko4L0gydlhya1hGaWhYUnNXTkhqQjQ5T3Q4dklPTGk0dkQyMjIvbmFzL016SVJHbzVHL0tERldnZkxodzRmUWFEUkdKeHovOE1NUDVhSU9raVJoMmJKbGVQVG9rVnowYU1LRUNmamtrMC9RcFVzWDNMMTdGeUVoSWRtN0Z2WDBBRlRNdEdyVlNyNlBNejQrWHY0U3NXYk5tbGkwYUJFVUNnVVdMMTZNMGFOSG8xZXZYdkorMTY5ZlIxcGFHaXBVcUlCQmd3Wmg0TUNCYU5XcWxUeDB1RnUzYnJoOCtUSUdEUnFFTDc3NFFyNlBOSHZpZFFCWXVuU3AwYUgxMlZxMGFJR2RPM2RpL2ZyMUJnbGFlbm82amgwN2hzek1UQ2dVQ3B3L2Z4NHVMaTU1VGlNQVpQMGQ2dG16NTB1OFFtUnVtTUJaa0dyVnFtSGF0R255UFQwYWpRWXRXN2FFWHErSEpFa0cxWXlJQ2x0R1JnYTh2YjB4ZmZwMC9QWFhYeGcwYUJEYzNOeXdhZE1tZWQ2M0VTTkc0STAzM3NDS0ZTc3djZUpFZlBMSkp5aGR1alJXcjE1dE1EZGMxNjVka1pxYUNpQ3JiUFBNbVRNQlpBMWxWS3ZWK09xcnI5QzRjV1A1M3BoOSsvYko5eXNvRkFwOCtlV1hpSWlJUUVoSUNPcldyUXNyS3l0WVdWbkJ4c1ltMTV4VTFhdFh4NW8xYTNENDhHSHMzYnRYdnJqazU0bEttbWVtRzFnVkdSa3AyZGpZUUtGUUlDQWdBR1BHakVGZ1lDQzZkZXVHRVNOR0lDWEYrQ2pFWGJ0MkdmMThQSDM2Rk5iVzFuSVAzT2JObXpGdzRFQ0QrMEl6TWpLTVhxQStXOVJFcjlmaisrKy94NG9WSytRZTdobzFhcUJ2Mzc0SUN3dURYcTgzNWZRQVZBeHQyTEFCWVdGaDBHZzBHRDE2TkVhT0hJa3JWNjRZYkhQdjNqMzg5ZGRmVUNnVWlJaUlnSjJkSFhyMTZvVisvZnFoVjY5ZTZOdTNMNFlNR1dLd3o3aHg0N0J1M1RwTW1qUUpXN2R1TlZpM1o4OGUzTGx6QiszYXRjc3pya2FOR2tHcFZNckoyOU9uVDdGbHl4WnMyN1lOOWV2WHg0WU5HNUNRa0lDZ29DQXNYYm9VclZxMVFrQkFRSzc1NDJKalkvSDQ4V05PSVVCa2pFcWxFaXFWU3BpTDVPUmtrWmlZS0RJeU1ncTh6OWl4WTE5alJJVXIrK2RoNnZlRnBYblY5N2xXcXhVWEwxN01jNzFPcHhOQ0NCRVpHU2swR2sydTlSa1pHU0l4TVZFOGZmcFU2UFY2Zy9hUWtCQngrL1p0b2RQcFJMdDI3VVRMbGkxRmp4NDl4SWtUSjNJZEorZSs5KzdkZStubms4MVVueWUrejZtb3FWU3FGSlZLZFR2N3ZkZWpSdy94ODg4L3krL0pSNDhlaWJTME5OR3NXVE9EOStydTNidEYrL2J0alg1Ry92ampEOUcyYlZ1RHRwejd0MnZYVG43czdlMXRkQnNoaElpT2poYSt2cjZpWjgrZTR0U3BVL0puWk5HaVJmSm5SYVZTNmR6ZDNVZWErbldrVjFQWTExdzUveWE4cVBqNGVJUGw3dDI3R3l4bnYrZERRMFBsdHBzM2J4cjlXN2gxNjFhRDVTKy8vRkorbko2ZUx1Yk1tU1BPbkRtVGE3OXo1ODZKNDhlUDUycFBTVWtSUFh2MkZIRnhjUVY0SmkrdktQNFd1Ym01QmF0VUt1SG01amIyZFo3SDNMRUh6c0k5TytGcVFUeDdQd0xSaTFJcWxhaFRwMDZlNjdPSE5PYjFUYUdOalkzUmIrRnRiR3p3NmFlZnlzdlB1MWNtNXplVWxTcFZ5bmZiZ3VEbmlVb0t2VjR2VHAwNlZTVjd1b0g0K0hpYmtKQVF1ZFM2azVNVEhqOStiSEN2ME1tVEp6RnYzandFQlFYQnhzWUdHbzBHRHg0OFFJVUtGYUJVS3JGbnp4NkRhcEl2NC96NTgvajg4ODh4ZVBCZ0RCdzRFRlpXVm9pUGp3Y2dULytSS1lSWWNQdjI3YWVWSzFkZVdLTkdqYWJ4OGZHREFMRDhLK1hxdFhvUno3NTNuNjBhbWYwM0srZlE0cHlqUFhKNnRvYzZlNVFKQU5qYTJtTHk1TWxHOTh2ci9qWWJHeHVzVzdmdXVaVmZ5WEl3Z1NNaUlpSmpjazAzMEw5L2Z5aVZTamc0T0NBek0xTytFRldyMVJnelpneW1USmtpejltV25wNk83dDI3UTZmTG1tYnRqVGZld0x4NTh3cDg4b3lNREhuZmJPKzg4dzdDdzhOUnJWbzFwS2FtNHZ2dnY4Zml4VmtqSklVUThaSWtEY2llSGlBMU5mV1lvNk5qZXpCNUl3dVhmWnNBbFJ6OGFSTVJFWkdCVTZkT3lkME5PYWNiMEdxMXczUTZuZlR2Zi84YnMyYk5rb3VOTkd6WUVPdlhyNGVMaTR0OERFZEhSMFJIUnlNakl3TmFyUmIyOXZiNTlvRHMyYk5IZnJ4djN6NnNYcjBhbXpadGtvdFBaS3RXclJvZVBIaUE4ZVBIeThXR0pFbjZTNnZWcW5KT0Q1Q1VsQlNWbEpRVUJTSWlDL1A4bVFXSmlJaW9wSG1VY3lFK1BqNWRyVmI3UzVMVUFjRHRVNmRPb1hmdjN0aTdkeStFRUZBb0ZBYkpXMDYydHJad2NIQXdtcnhGUmYyVFgrV2NTMHVoVU9DVFR6N0JvVU9IRElhWENTRnc2TkFoK1ByNjR1elpzeEJDUE5EcjliNHhNVEYxT2JjYkVaVVVUT0NJaUlpb1FHSmpZLytYa1pGUkg4Q3VsSlFVVEowNkZWT21UTUhUcDA5Zis3bVRrNU14YTlZc2pCOC9Ib21KaVVEVzlBRDFUNTA2dGZWNSt4SVJXUkltY0VSRVJGUmc1ODZkZXh3Ykc5dGRDREVZUUdKa1pDUjhmWDF4OHVUSjEzYk91TGc0OU9uVEI3dDM3NFlRSWtVSU1TbzJOcll0NTNZam9wS0lDUndSRVJHOU1MVmF2VWF2MXpjVVFweDQrUEFoL1AzOXNXREJBbVJrWkJUYU9UUWFEWll2WDQ1Qmd3Ymg5dTNiQUtCV0tCU05PTGNiRVpWa1RPQ0lpSWpvcFp3NmRTcGVyVlkzRjBKTUE2RFp1SEVqK3ZYcmh3c1hMcnp5c2VQajR6Rm8wQ0NzV3JVS3lKb2U0SnZZMk5qR01URXg1MS81NEVSRVpvd0pIQkVSRWIwS3ZWcXQva3FyMVhvQytQUHExYXNZTUdBQXdzTENjazBEVUtDRDZmWFl1blVyZXZmdWpULy8vQk5DaUtzQVdxblY2c2tBWHZ5QVJFUVdoZ2tjRVJFUnZiTFRwMC9IUG43OFdDV0VXSjZabVNrV0xWcUVvVU9IWmc5OUxKQUhEeDVnOU9qUm1EdDNMalFhalJCQ3JOZnBkUFZqWTJPUHZjYlFpWWpNQ2hNNElpSWlLaFRQVGplZ1Zxc05waHZJUzg3cEFZNGZQdzRoeEFNQXZtcTErbU5PRDBCRVpJZ0pIQkVSRVJXcUY1bHVJSy9wQWRScTliYWlqcHVJeUJ3d2dTTWlJcUpDVjVEcEJqZzlBQkhSaTdNeWRRQkVSRVJrdWRScTlScFhWOWVEa2lSdGZQanc0WHYrL3Y3bzJiTW5TcFVxaGJDd01Ia3poVUxSbHhVbWlZaWVqd2tjRVJFUnZWYW5UcDJLQjlEY3pjM3RDMG1TcG0zZHV0WG03MVdaUW9nRmFyVTZBS3d3U1VSVUlCeENTVVJFUkVWQm5tNUFDUEVIZ012ZzlBQkVSQytNQ1J3UkVSRVZtZE9uVDhkS2t2UnZBTFU1UFFBUjBZdGpBa2RFUkVSRVJHUW1tTUFSRVJFUkVSR1pDUll4ZVVudTd1Nm1Eb0hvdGVQN25JaUlUSTEvaTRnTXNRZnVCUWtob2swZFExNkVFS1lPd1ZUT21qb0FTMU9jMytjbEdOL25SRlNpOEc5UnNjUy9SY1VBZStCZWtGcXQ5akIxREhseGRYWHRKa21TYzJ4c2JJaXBZeUh6VnB6ZjUwUkVWREpZeXQ4aWxVb2xBQ0EyTmxZeWRTeGtHZGdEWjBFa1Nlb0pvTHVwNHlBaUlpSWlvdGVEQ1p5RmNIZDN0NWNrcVJ1QUZuWHIxaTFqNm5pSWlJaUlpS2p3TVlHekVGcXQxZ3VBUFlCU0RnNE9QcWFPaDRpSWlJaUlDaDhUT0FzaFNWS1BISXM5OHR5UWlJaUlpSWpNRmhNNEMxQ25UaDFiaFVLUnM5ZnRQMVdxVkxFeldVQkVSRVJFUlBSYU1JR3pBQTRPRGkwQTVMenZ6YUZpeFlyZFRCVVBFUkVSRVJHOUhremdMSUJDb2NoVmVmTHZpcFJFUkVSRVJHUkJtTUNaT1hkM2Qyc0F2a1pXdGFwWHI1NU5VY2REUkVSRVJFU3ZEeE00TTZmVDZacEprdVJrWkpXanJhMXRweUlQaUlpSWlJaUlYaHNtY0daT29WRGtkNitic1o0NUlpSWlJaUl5VTB6Z3pKdFNDTkVucjVWQ2lOWUFySW93SGlJaUlpSWllbzJZd0preFYxZFhEMG1TS3VXMVhwSWtKMWRYMTdaRkdSTVJFUkVSRWIwKzdKMHhZNUlrdlNHRTJKeGp1UThBNUd4VEtCUjVKbmhFUkVSRVJHUmVtTUNaTWJWYS9RT0FIN0tYVlNwVm43L2IrNW9zS0NJaUlpSWllbTA0aEpLSWlJaUlpTWhNTUlFaklpSWlJaUl5RTB6Z2lJaUlpSWlJekFRVE9DSWlJaUlpSWpQQklpWkVaTmFFRUJJQUd3QzJBS3hoT1Y5TTZRRmtBc2dBb0pFa1NaZzRIaUlpSWlvR21NQVJrYm16QmxBUlFKVy8vN2N4YlRpRlJnUGdBWUNiQU83L3ZVeEVSRVFsSEJNNElqSjN0c2hLM240eGRTQ3ZpU2VBcDJBQ1IwUkVSTENjb1VaRVZITFpJS3ZuelZKWlVxOGlFUkVSdlNJbWNFUms3aFFvUUlLVGtwSlNCS0c4RnJiZzcyb2lJaUw2R3k4S2lNamkzYmh4QTE5Ly9YV2U2MCtmUG8xbHk1YmxhdGZwZEhqLy9mZWgxK3NMZEo3TXpFeXNXcldxd050bnUzNzlPZzRmUHZ4Qyt4QVJFVkhKeEh2Z2lNaGlyRnUzRGp0MzdqUm8yN1ZyRitiTW1ZUHIxNitqVDU4KzBHcTFTRTlQeDQ0ZE8yQnRiUTBBcUZtekptYlBuZzJOUm9NeFk4YkkrK3IxZXFTbHBVR2h5UHU3cmdrVEpxQmp4NDVvMmJJbE1qSXlzSHo1Y2d3YU5Nam90bzBhTllLam82TzhyRlFxRVJrWmlYMzc5dUd0dDk1NmxhZE9SRVJFSlFSNzRJaklZbno4OGNlWVBIa3lFaE1Uc1gzN2R1emV2UnZyMXEyRGxaVVZJaUlpc0diTkdqZzRPS0JmdjM1eThnWUFaY3FVd2VMRmkzSHMyREZjdTNaTmJ0ZnBkRkFxbFhtZTcrTEZpemgrL0RnYU5td0lJQ3Zoa3lRcHo0VFAwZEVSQnc4ZVJMOSsvWER3NEVGNW54OS8vQkVMRnk1RTY5YXQ1WCtEQnc4dWpKZUVpSWlJTEF4NzRJaklvcHc5ZXhadDJyU0JsWlVWVHA4K2pZaUlDQ1FtSnFKVHAwNUlTMHREY25JeUhqNThpQTBiTmlBaUlrTGV6OW5aR2R1MmJUTkl2akl6TXlHRU1KcklDU0VRSEJ3TW5VNkhEaDA2R0xSN2Vub2FiRHQ5K25TMGE5ZE9YdDZ5Wll1Y29CMDVjZ1MzYnQzQzBhTkg0ZURnQUM4dkwremN1Uk5seTVZdDFOZUZpSWlJTEFNVE9BdWtVcWs0NFMrVkdON2UzbENwVkpnM2J4NEFJRG82R3BNblR3WUF1TGk0NEx2dnZrT3ZYcjBRRVJHQjl1M2I0K1RKa3dDQTFxMWJBd0FDQWdMd3l5OVpNeEJrOTRwbFMwcEtnbDZ2eDQwYk4xQ2pSZzJEZGFHaG9Yank1QWtPSFRvRWUzdDdBTURkdTNmUnAwOGZIRHAwcU1EeGg0U0VvRXFWS25qOCtESHM3ZTJSbXBxS01tWEt5T3NuVFpxME5TWW1CaXFWNmdWZUZTSWlJckpVVE9Bc2lCQWlXcEtrSnFhT2c4aFVIajkrakxpNE9FeVlNRUZ1MjdGalI3Nzd6SjQ5R3dEZzd1NmVhOTJOR3pjQUFHZk9uTW1Wd05Xc1dSTkxseTZWa3pjZ3E5SmxxVktsbmh1bkpFbnlZeDhmSDF5NWNnVjM3dHlCblowZEtsU29rTzg5ZDBRVzVLeXBBeUFpTWtkTTRDeUlXcTMyTUhVTVJFVk5DRkVSd0FjQXR1M2R1eGQ2dlY1TzJucjA2QUVBZVByMEtYeDlmZkhvMFNQNCt2cktiYytqVnF2UnNHRkRSRVZGb1hQbnpuTDd5Wk1uTVduU0pHT3hJRE16TTljUVNnQnlMMTltWmlhc3JQNzUxZXZqNDRNdFc3YmcyclZyc0xLeVFxMWF0UXoyKythYmIzb0NPQ0pKMG9QbkJreEVSRVFXandrY0VWbU1vMGVQb25MbHlnWnRHbzBHRlNwVVFIaDRPTnEzYjQvdzhIQUEvd3loZkZaaVlpTHUzYnVIT25YcTRPZWZmOGJreVpNeFk4WU1QSG55Qk9YTGx3Y0FlSGg0eUFsWlRsT25Uc1dCQXdjUUdob0tGeGNYbzhkUFNrcUNnNE9EUVZ1OWV2V3diZHMycEtTa3lBVlJpSWlJaUl6aE9CMGlzaGd6Wjg3TVZXd2tNVEVSTmpiUG5lY2JBSEQ1OG1VTUhEZ1FOMjdjd0lFREI2QlVLdEc0Y1dPMGFkTUdhOWFzeVhmZmt5ZFA0cGRmZnNIMDZkTVJIQnljNTF4d04yL2VSSmt5WlpDYW1ncGJXMXNBV1FuY24zLytpWU1IRDZKVnExWUZpcFdJaUloS0ppWndSR1F4M256enpWeHRseTlmeHVQSGp3MkdVUHI2K2hvTW9VeExTd01BakJvMUNsOTg4UVZjWFYwUkZCU0UwYU5IUTVJa0RCZ3dBQkVSRVlpT2pqWjYza09IRG1IeTVNa0lEQXhFdTNidFVLRkNCY3ljT1JPWm1aa0cyKzNac3dmSGp4OUhRa0lDUm80Y2llM2J0d01BRkFvRkdqVnFCSHQ3ZTlTc1diT3dYZzRpSWlLeVFFemdpTWppWkNkcDFhdFh4OUdqUi9IaGh4OGlQRHhjSGtvWkhoNXVVS1kvUGo0ZTFhdFhSMGhJQ09yVXFZTVJJMGJBMjlzYnpabzFBd0E0T1RsaDNMaHhHRGR1SEk0ZlAyNnczK1RKa3pGNzltek1uVHRYM243R2pCbElUazdHZ0FFRGNPTEVDUWlSVlJqMnlaTW4yTDU5T3hZdVhJZzZkZXJnaXkrK2dGNnZ4eSsvL0lMRGh3L2o1czJiMkw1OXU3dzlFUkVSRVJHUlJSRkNWQlJDZkNqKzl0TlBQMlUvRkhmdjNoVWZmUENCdUhUcGtoQkNpSGJ0Mm9tTWpBeVJscFltL3ZPZi80aWNNakl5aEZhckZUMTc5aFF6WnN3UU9wMU9QR3Y5K3ZYQ3o4OVBYTDE2VlF3ZE9sUTBiZHBVekprelJ5UWtKT1RhVnEvWGk2MWJ0d3B2YjIvUnUzZHZjZUhDQmRHNWMyZXhmdjE2SVlRUVdxMVdmUC85OTJMZXZIbWlRNGNPNHZ6NTh5SStQbDc0K1BnSVgxOWZzWFhyMXV4RCtmeGRxSVdJaU15UVNxVVNuT0twWU56YzNJSlZLcFZ3YzNNYmErcFlpak1XTVNFaWk5SytmWHY1OGMyYk45R2xTeGZVcmwwYkFOQ2dRUVA4OXR0dm1EMTdOcnk5dlEzMnk3NVBMamc0R05XcVZUTjY3QUVEQnFCdjM3NVFLcFZvMjdZdEFnTURVYWxTSmFQYlNwSUVIeDhmZE83Y0dUZHUzSUJXcTRXdnJ5LzgvUHdBQUVxbEVtKysrU2JPbmoyTHpaczN3OUhSRVFDd2NlTkdiTnEwQ1RxZDd0VmVDQ0lpTWdrM043ZFdBTm9iYVEvT3NmaUxXcTNlWG5SUmtTV1JucjhKRVZIeEpZU29BT0E5QUQ4OHV5NjdrSWlaejZ2V0JjQUpTWkllbVRvUUlpSjZQamMzdHhhU0pCM09ieHVkVHRjakxpNXVaeEdGWkRiYzNOeUNKVWthSjRRWXAxYXJGNWc2bnVMS3JLOXFpSWdBYUFBWW5TTk5vVkNZZS9JR1pEMDNqYW1ESUNLaWdsR3IxY2VGZisxTk9BQUFJQUJKUkVGVUVJL3oyU1JScTlYdUtiS0F5T0p3Q0NVUm1ic01BRGNCZUFLb0NNRFd0T0VVbWd4a0pXODMvMzVNUkVUbVFRdmdld0REODFpLy85eTVjL3hpamw0YUV6Z2lNbmVaeUVwMEVnRll3M0pHRnVpUjlkd3kvdjZmaUlqTXh3N2trY0FKSWJZV2NTeGtZWmpBRVpGWmt5UkpJQ3ZKWVM4VkVSRVZDMGxKU2NjY0hSMFRBVGptYkJkQ3BEeDU4bVNYaWNJaUMyRXAzMVFURVJFUkVSVUxseTVkeWhCQ2JIdTJYWktrZy9IeDhlbW1pSWtzQnhNNElpSWlJcUpDSm9USU5VMkFYcS9uMUFIMHlwakFFUkVSRVJFVnN2djM3eDhHa0pLaktTMHpNNU1KSEwweUpuQkVSRVJFUklYczl1M2JxUUJ5M3U5MjVOeTVjOG1taW9jc0J4TTRJaUlpSXFMWFFLL1g1N3dQanNWTHFGQXdnU01pSWlJaWVnM1MwdElPQUVnWFFtZ3lNelBEVFIwUFdRWW1jRVJFUkVSRXI4R0ZDeGVTaEJBUmtpUkZuVGx6NW9tcDR5SEx3SG5naUlpSWlJaGVFeUZFT0lBM1RSMEhXUTRtY0VSRVJFUlU3S2hVcWdNQXZFd2RSMkZScVZTTFRSM0RxeEpDUkt2VmFnOVR4MUhTY1FnbEVSRVJFUlZIRnBPOFdRcEprcHFZT2daaUR4d1JFUkVSRldNeE1UR21Eb0VBdUx1N216b0UraHQ3NElpSWlJaUlpTXdFRXpnaUlpSWlJaUl6d1FTT2lJaUlpSWpJVERDQkl5SWlJaUlpTWhOTTRJaUlpSWlJaU13RUV6Z2lJaUlpSWlJendRU09pSWlJaUlqSVREQ0JJeUlpSWlJaU1oTk00SWlJaUlpSWlNeUVsYWtEZUJVcWxlb0FBQzlUeDBIL0VFSkVxOVZxRDFQSFFVUkVSRVJraWN5OUI0N0pXekVqU1ZJVFU4ZEFSRVJFUkdTcHpMb0hMbHRNVEl5cFF5QUE3dTd1cGc2QmlJaUlpTWlpbVhzUEhCRVJFUkVSVVluQkJJNklpSWlJaU1oTU1JRWpJaUlpSWlJeUUwemdpSWlJaUlpSXpBUVRPQ0lpSWlJaUlqUEJCSTZJaUlpSWlNaE1NSUVqSWlJaUlpSXlFMHpnaUlpSWlNZ2liZDI2dGNEYkxsdTI3S1hQazVDUWdKQ1FrSHkzdVhyMUtpWk9uSWprNU9RQ0gvZjQ4ZU5JVEV5VWwvVjZQV2JObXBYbmNyYVVsQlQ0Ky92andvVUxCVDRYbVE4bWNFUkVSRVJra2ViTm0yZTAvZkhqeC9MakZpMWFBQUEyYjk0TUFKZ3laUW82ZGVxRVRwMDZvVkdqUnZMajdIL0dKQ1FrWU9YS2xmbkdVcTFhTlNRbkorUFRUejlGWW1JaXVuYnRDazlQVDZQL3NsMjhlQkhEaGcxRFVsSVNBRUFJZ1YyN2RzbnJuMTNPYmdzTURFUkNRZ0pxMXF5SjRPQmd2UC8rKzBiL2tYbXlNblVBUkVSRVJFU0ZwWFhyMXZKanZWNXZzRHh1M0RqWTJOaGczcng1MkxsekorenM3SEx0UDJmT0hQbngrKysvajRpSWlFS0pTNmxVWXQ2OGVWaXpaZzFLbHk2TjNidDM1OXBHcDlPaFNaTW04dkxISDMrTXMyZlA0dkRodzFpNGNLSGM3dVhsWmJDZmw1Y1g5dS9mRDRWQ2dmbno1K1BNbVROWXQyNGRiR3hzTUg3OGVJd2ZQNzVRbmdNVkQwemdpSWlJaU1oaVJFWkd5bzhiTjI1c3NMeC8vMzdNbkRrVGl4Y3ZOcHE4WmN2dWFVdFBUemZvZFh1VlpNN2QzUjNSMGRFWU9YTGtDKzBYRkJRRVNaTFF1WE5uT2NFN2VQQWdBT1JhbmpWckZrNmVQSW52dnZzT1VWRlJxRml4SXBvM2IvN1NNVlB4eENHVVJFUkVSR1RSaEJCWXUzWXRaczJhaFVXTEZxRmh3NGI1YnArVWxJU0lpQWlVS2xVS0VSRVJpSWlJa0ljeDVzZmQzVDNYdnpObnpyeFM3SklrR1R5UC9OU3RXeGZyMTYrSFJxTkJjSEF3RkFwZTZsc2k5c0FSRVJFUmtkbTdmUGt5aGcwYlp0QldybHc1ZUhwNlFxUFJvSFRwMHJDeHNjSEVpUlBsOVRsNzV3cERkSFIwcmphbFV2bFN4MXE5ZWpWQ1EwT2gwV2p3eXkrL0FNZ2FFcHBmVXVicjY0dTB0RFFNSHo0Y3c0WU5RK1BHalhQZDY1YVdsbWJRK3hnVkZmVlM4WkhwTUlFaklpSWlJck5YdTNadGc0VHMrdlhyV0xkdUhTSWpJekZvMENCOC9QSEhzTGEyZnEweHZHeXlac3pnd1lNeGVQQmdlSHA2NHQ2OWUvRHo4d09RKzc0KzRKLzcvbjc2NlNkTW1EQUJseTlmaG8rUEQyeHNiSElsYU83dTdvaUlpRUM1Y3VVS0xWWXFXa3pnaUlpSWlNZ2lhRFFhSEQ5K0hMdDI3Y0tKRXlmZzQrT0RIVHQyb0dMRmlraEpTVUZrWkNSS2x5Nk5Eejc0d0dBL25VNW5NRlN4dUhGMmRrWmtaQ1NPSFR1RzFhdFhZOTI2ZFFEK3VRY3VPM0VkUG53NG5KeWNUQmdwRlFVT2pDVWlJaUlpczNmdTNEbTBiZHNXbXpkdmxndDNkT3JVQ1h2MzdvVy92ejgrK3Vnam5EdDNEZ3FGQW1xMTJtRGYrL2Z2bzJ6WnNxWUkrNFg4NzMvL1E4dVdMZk5jNyt2cmEzUmVPTElzN0lFaklpSWlJclAzNzMvL0d6dDM3cFNIQnM2Wk13Zmg0ZUZ3ZDNkSFFFQUFLbGV1REFCUXE5V1lNbVVLL3ZlLy93RUFBZ01EY2Zic1diaTR1Qmc5N3NPSEQyRmpZL1BjQWlLdjIvNzkrM0htekJsODhjVVhlVzd6bi8vOHB3Z2pJbE5oQWtkRVJFUkVaaytTSklQN3VxeXNyUERGRjEvQTF0YldZTHZZMkZqVXJsMWJYbTdSb2dYR2pSc0hkM2QzdWUzenp6K1hINjlhdFFvSERoeEFseTVkQUdSVmd0VHI5UWJIMU9sMEJ2OC82M24zeG1VWEo3bDU4NlljYjNKeU11Yk1tUU90Vm91dFc3Zmk1NTkveHJmZmZnc0hCNGQ4ajJWTWFtb3FTcFVxaGJ0Mzd4WW9IaXJlbU1DOWdNek1UQ2lWU3Baa0pTSWlJaXJtdkwyOTRlM3RiWERkcHRmclVhWk1HY3ljT1ZOdWk0dUx3NisvL29xcFU2ZktiVDQrUHZManlaTW5ZL0xreWZMeTNyMTdNVzNhTktQbnpEa0pkMDR4TVRINXh0cTllM2ZjdlhzWFFnajA3ZHNYQVBEamp6OUNvOUhnKysrL3grclZxM0hqeGcwTUd6WU1TcVVTVmxaV3NMS3lnbGFyaGJPek03eTl2Vkc5ZW5WODk5MTNScTlUWjgrZUxmYzRlbmg0b0V5Wk12bkdRL1RhcUZRcW9WS3B4SXRJVGs0V2lZbUpJakV4VVNRbko3L1F2Z3NXTEJEQndjRUYzbjcvL3YxaTZkS2x1ZHE3ZCs4dWREcGRnWTdSdEduVEFwL1AxTEovSHFaK1h4QVJFWkg1ZTVucnZKY1JGUlVsTm16WVlIUmQ1ODZkQyswOFhicDB5ZlA2VDZ2VmlyUzBOS0hWYXVXMmpJd01vOXRuYjV1VWxDU1NrcEpFY25LeVNFbEpFUnFOUnQ3bTk5OS9OOWczTXpOVHBLYW1pb3lNakplT3Z5aXU4OXpjM0lKVktwVndjM01iK3pyUFkrNUtYQTljbHk1ZFVMMTZkUURBalJzM0VCa1pDWGQzZDd6MTFsc0cyejE2OUVpZWN3TUFqaDgvamsyYk5zSFoyUmtuVDU0MGV1elZxMWZMMzJnSUliQnExU3BNbURBaDEzYlhybDNMTlk2NmZmdjJSbytwMFdpTXJwczVjMmFlMy9Ma3AwV0xGcm5hZ29LQ01HclVxRnp0TmpZMk9ITGt5QXVmZzRpSWlNaGNOR3ZXRE0yYU5UTzY3b2NmZmlpMDgremV2VHZQZFVxbE10ZXdSaHNibXdKdis2eWN3MEVCeUQxMlpCbEszRTlTb1ZCZ3pabzFBUDZaTThQR3hnWVJFUkh5TmhxTkJoMDdkcFNYWTJOajhkVlhYK0g5OTk5SGxTcFZNR2JNR0xsNyt0YXRXNWd5WlFycTE2K1AwcVZMeS92czJiTUh0V3JWZ3F1cksrTGo0ekZvMENDRE9KNmR2K1Bnd1lORzQvWDA5TVRldlh0ZjRSa2JlbmJDeW9FREI2SjA2ZEpvMzc0OTNudnZQWGg3ZXdQSW1neHp4SWdSaFhaZUlpSWlJaUo2ZFNVdWdjdlA0OGVQVWJwMGFSdy9maHhWcWxRQkFQejY2NitZTldzV2dvT0Q4ZTY3N3lJNE9CaERoZ3pCMEtGREVSTVRnNGlJQ1BqNys2TlRwMDd5Y1JJU0VyQjI3VnFzWExrU1lXRmgrT09QUHd3U05IZDNkMFJHUnBya0J0TC8vdmUvOFBUMGhJZUhCd0RnOXUzYnFGR2pCcHlkbmVVYlc0R3NYc0lhTldvVWVYeEVSRVJFWkloMUdDaW5FcGZBNmZWNjlPblR4K2k2ZGV2V0lUSXlFdmIyOXZMTnFxNnVybGl6WmcyY25aMlJtcHFLUm8wYTRlVEprNWc0Y1NKU1UxUFJ2MzkvVksxYUZXbHBhYkN6c3dNQVJFUkU0UDc5K3hnOGVEQ2VQbjJLTFZ1MkZDZzJUMDlQVktwVXlhQXRNek1UWGJ0MmxaZHYzYnFGMzMvLy9XV2VPZ0RBeThzTFU2ZE94Wll0Vy9EbzBTTzg4Y1lic0xlM1I4MmFOWEg4K0hGNXU3Tm56K0xkZDk5OTZmTVFFUkVSbWFNYk4yNWd6NTQ5R0Rac1dMN2J6Wmd4QXpObXpEQm9TMGxKUVdob0tJWVBINTVyKzVTVUZMbDZwVUtoZUtGcWtrdVhMb1ZlcjhlNGNlTUt2QTlacmhLWHdDa1VDbXpldkJuQVA4TVlNek16NGV2ckN3RHlQV3hCUVVFSUN3dkRzV1BIRUJjWGg3Tm56K0x1M2J0bzBxUUozbnZ2UFh6KytlZTRldlVxOXU3ZGk5bXpaK1BxMWF1b1VLRUN2TDI5OGRsbm42RnIxNjZZUEhreSt2ZnZEMmRuWjNoNWVSbkVrWE1JNWJKbHkrUms2ZG54MFo2ZW5nWnRucDZlci9UOEd6Um9nQTgrK0FDTEZ5OUduVHAxMEtoUkl3QkEvZnIxc1hUcFVubTdreWRQR3BUUUpTSWlJaW9KeXBjdmo1OSsrZ21lbnA1bzJMQmhudHZsL09JN0xTME5wMCtmUm1wcUt2Nzg4MCtqMnhkVkhRYXlmQ1V1Z1RQRzJ0b2FBd1lNd0pNblQ5Qy9mMzg4ZlBnUS9mcjFnNjJ0TGF5c3JGQzdkbTEwNjlZTnRXdlhSbnA2T3J5OHZEQjI3RmpVclZzWGRldld4ZWpSbzVHWW1JaExseTZoY3VYS3NMT3p3OWF0VzJGdGJZMFBQL3dRUU43M3VKbUN2NzgvZXZic2lSTW5UaUFnSUFBQThOWmJiNkZVcVZLNGNPRUNyS3lzY1BmdVhUbTVJeUlpSXJKRU9wME9UWm8wTWFoamtHM2t5Skc1MnBLVGt6RjE2bFNFaFlVaElTRUJQWHIwQUpBMWZVQ2xTcFZ3N2RvMXFGUXFvK2NxcWpvTVpQbEtYQUtYMXhES0JnMGFZTzdjdWVqZnZ6K09IRG1DOTk5L0gwRFdqUGJEaHcvSGYvLzdYd0JaMVNXMVdpM2F0R2xqc0wrVmxaVmNiT1RLbFN1WVAzOCszTnpjTUdEQUFOamIyMlBGaWhWNVZwck1XYVFrNTcxMGlZbUowR2cwYU5XcWxUdzhVNlBSdk1LenoySnZiNDlQUC8wVWMrYk1RZjM2OWVYMjd0MjdZOE9HRGRCcXRmand3dzlacllpSWlJaEtoSUpVM2M1TzlycDM3NDd1M2J1amRldlcyTEZqQi83M3YvL2gwS0ZER0RObUROcTBhWU5qeDQ0aE5EUVVTVWxKcUZLbENuYnUzUG5jWXhkV0hRWXFHVXJjRmJxTmpVMnVJWlFBVUsxYU5TUWtKT0Q2OWVzSUR3ODNtS0J4K2ZMbDh1T1FrQkE4ZmZvVUV5ZE9sTnRTVTFNTnZpMHBYYm8wL1B6OFVLdFdMZFNxVlV2dUxyOS8vMzZ1aVJ3Yk4yNHNQdzRPRHBiTDJFWkZSV0hseXBYNDg4OC9VYWRPSFFRR0JzTFoyZG1ndS81VkhEaHdBR1hLbE1HQ0JRdmtpU3Q3OU9pQnpaczNRNlBSeUQxelJFUkVSSlpLcVZRaVBEemM0Sm93SVNFQmRuWjJzTFcxTmRoMjU4NmRDQThQbDIrN2VmcjBLWHg5ZlhIanhnMDRPenRqNjlhdGNIWjJSbmg0T0lDc1RvRHQyN2ZMK3hkRkhRWXFHVXBjQXBlZlBuMzZZTml3WVhqbm5YZndmLy8zZjduVy8vbm5ud2dQRDhmNjllc04yaDgvZm94eTVjckp5NVVxVlpKTDhHczBHdno1NTUvNWpxSE8xcXhaTTZTbXB1TGJiNy9GalJzM3NHVEpFclJyMXc2VEprM0NtREZqTUhUb1VLUHp1T1drMCtudzQ0OC9vbDI3ZGloVnFwVFJiWGJ1M0ltSER4OWkxYXBWNk4yN056dzlQZEdxVlN2RXhzWWlPVGtaU3FVU1Y2NWNRWU1HRFo0Yk14RVJFWkU1cTEyN05pSWpJNkhWYXJGOCtYSnMzNzRkdTNidGtxL3RoQkNJaUlqQW5UdDM0T0xpSWlkbzMzMzNIWDc1NVJkRVJFVEF5Y2tKZmZ2MnhmMzc5NkhYNjVHU2tnSTdPenVEcXBGRlVZZGgvUGp4UmZhNmtlbVVxQVR1N3QyN3FGaXhZcDdycTFhdGludjM3dVdhbzAybjAySG56cDFZdm53NXBrMmJoaXBWcWlBakkwUCtadWFYWDM1QnRXclY1TzJ2WExtQ1E0Y09JU1ltQnFkUG40YUxpd3ZXcmwyYmIyd2FqUVkvL1BBRHdzTEM0T3ZyaThtVEowT1NKQUJBclZxMXNIanhZZ1FFQkdENzl1MFlNbVJJbnNuVitmUG5zWExsU25UcjFzM28rdDkvL3gyTEZ5L0c2dFdyVWIxNmRRd2RPaFJYcjE3RmtpVkxzSHYzYnN5Yk53OWFyUmFqUm8zQ3FGR2o4andPRVJFUmtTVklUMC9IL3YzN0VSb2FDazlQVDdpNHVHREpraVdZTm0wYUxseTRnUG56NStQaXhZdm8xNjhmNnRTcGcxNjlla0dyMWVMYXRXdW9YcjA2aGc4ZmpwNDllOExPemc3MTZ0WER4WXNYOGVEQkEvejczLzkrN3JrTHV3NERsUXdsS29HTGlvcEN3NFlOa1pLU0FwMU9CMnRyYTNuZHdZTUhFUlFVaEtDZ0lLeGF0UW9USmt6QXVISGpFQjhmajhEQVFGU3BVZ1VyVnF5QWk0c0xBQ0FnSUFCSGp4NkZyYTB0eXBjdmp6bHo1c2pIdW5idEdoNC9mb3hldlhwaDd0eTVjSFIwbE5jOWV4K2NYcStIVnF2RmdBRURVTDkrZmF4YXRjcG9rdm5HRzI5Z3hZb1ZpSWlJd0l3Wk14QVVGSVRhdFd2bjJpNHVMZzcvK2M5L2pENy90TFEwZlBubGx3Z01ERVN0V3JVQUFFNU9UbGl4WWdWcTE2Nk5qUnMzd3RuWkdRQ3dZTUVDVEpreUJmSHg4Umc5ZW5SQlgySWlJaUlpczNIbnpoMzA3dDBiSGg0ZW1EVnJGbUppWXZEcnI3L2kvUG56OFBmM3gyKy8vUVpmWDE4c1hyeFlIdG5VcFVzWG5EaHhBdUhoNGJoNDhTTG16WnVIamgwN3dzZkhCMkZoWVRoNDhDQnUzcnlKbGkxYkdweXJLT293RUJWN0twVktxRlFxVVZBclY2NFVmLzMxbDVneFk0Ym8yYk9uV0xObWpSQkNpR2JObW9rNWMrYUlTNWN1Q1NHRVNFbEpFVjkvL2JVSURnNFdxYW1wNHZ6NTgwYVBwOVBwUkdabVpvSFAvK3V2ditacWk0Nk9Ga0lJb2RGb2pPNnplUEhpQWg5ZkNDRW1UcHdvZnYvOTl6elhKeWNuR3l3ZlBYcFVIRHQyek9pMmp4OC9Ga2xKU1FVK2QvYlB3OVR2Q3lJaUlqSi9MM3FkOTdLU2s1UEYxYXRYeGFoUm84VHc0Y1BGbFN0WGhJK1BqL0R6OHhOUlVWSEN4OGRIcEthbUNpR3lydGVtVDU4dVVsSlNoQkJDdEczYlZrUkdSb3FkTzNlSzFOUlVjZS9lUGVIdDdTM2F0Mjh2MHRMU0RNN1RybDA3K2JHM3Q3Y1FRb2ltVFpzS0lZVG8wNmVQdUhidG12RDE5UlZuenB3eEd1ZUtGU3ZFTjk5OFk5Q1drcElpV3Jac1dUZ3Z4SE1VeFhXZW01dGJzRXFsRW01dWJtTmY1M25NWFlucWdmdmtrMDhBQU5PblR6ZG9qNHFLTWxpMnQ3ZkhsQ2xUNU9XNmRlc2FQWjVDb1RBWTIvdzhIaDRldWRxeWk1ams3QTNNNlVYbll2dm1tMi95WGYvc3BKSE5temZQYzl2eTVjdS8wTG1KaUlpSXpNbVRKMDh3ZGVwVVhMdDJEWjk4OGdrYU5HaUFTWk1td2N2TEN6LysrQ09hTld1R0V5ZE9ZT1RJa1pnL2Z6NGNIUjFSbzBZTitkNnpSNDhlWWV2V3JYajMzWGRoWldVRkp5Y25sQ2xUQmcwYk5zeXpGb0V4aFZXSGdVcUdnbWNmUkVSRVJFUVdwSHo1OHVqWHJ4L0N3OE9SbUppSUVTTkdZT2pRb1JnOGVEQVNFeE1CQU9QR2pVUFZxbFhoNCtPREhUdDJ3TWJHQmw1ZVhnZ0tDa0taTW1VUUVoS0MwYU5IUTZsVVlzYU1HYWhac3laaVltSU1KdU11YUIyR3FsV3JHclRyZERwczI3WU5JMGFNTUtqRGtPM1pPZ3hVTWpDQnkwZEtTb3FwUXlBaUlpS2kxeVF4TVJGcXRSbytQajY0ZE9rUzVzK2ZqL2ZlZXcvNzl1MlRreW1GUW9FdnYvd1NJMGVPeE5xMWExRy9mbjIwYk5rU0NvVkNIa0gxNk5FampCZ3hBdW5wNlpnelp3N216WnVINmRPbnkvZW01YXpEa0ppWW1Lc093NVFwVXhBVUZJVGZmdnNORXlaTXdOMjdkL0hycjcraWMrZk8rUG5ubjdGaXhRcjVucnFBZ0FBMGFkSUV6WnMzUjFoWUdENzk5Tk9pZmRISTVFclVFTW9YY2Z2MmJmVHUzUnViTjIvT3Q2cFBSa1lHamh3NWt1dUdVcjFlajUwN2Q2Smp4NDc1ZHFIcjlYcWtwcWJpNmRPbmVQcjBLUklTRXZENDhXTlVyRmpSWU1qbGxpMWIwTEZqUjduRTdLdDQrUEFobkp5Y1htajRKeEVSRVpHbEtWV3FGS3l0cmJGNjlXbzRPenVqWThlT1NFOVBoNU9UVTY2Uy9KMDZkVUxIamgxeDQ4WU5kT2pRQVVxbEVqMTc5Z1FBVEpnd0FTMWJ0a1QvL3YwaFNSTGVlZWNkTEZ1MkROOSsreTNhdG0yTEowK2VvRXVYTGdnT0RzYTVjK2ZrL1pSS0phS2pvN0YwNlZMVXJsMGJUWnMyeGJmZmZvdU5HemZDMzk4ZkN4Y3V6SFVyVDNCd01QUjZQZlI2UGF5c2VDbGZFa21tRHVCVlpOOUkrZXprMklWbCt2VHBxRjI3TmdZTUdKRG5ObzhmUDhhUUlVUFF1blZyREI4K1hHN2ZzR0VEd3NQRHNXSERCcmtLNVpNblQvRFpaNThoTFMwTmFXbHBTRWxKUVhwNk9zcVVLUU1uSnllVUxWc1c1Y3VYUjRVS0ZlRG01b1oyN2RvQnlKcVdvSC8vL25JWGVWQlFFUDc0NHc4c1hyd1k5Kzdka3l0SDNydDNEeWRQbm9SQ29VQ2pSbzFRc1dKRnBLU2tvRk9uVHZMRTR6RXhNZmpzczg4d2RlcFVkT3JVcVZCZkwzZDNkd0JBYkd5c1diK3ZpSWlJeVBSZTkzVmVZZExwZEZBcWxhWU80N1VxaXVzOE56ZTNZRW1TeGdraHhxblY2Z1d2Nnp6bWptazdnTk9uVDhQZjN6OVh1MTZ2eDRFREI3Qnk1Y3BjNjdJTG56ZzVPV0g1OHVXWU1tVUtldmZ1amZMbHkrUFNwVXRZdDI0ZFFrSkNES1lRS0YrK1BHYk9uQWs3T3pzNE9Eamd3SUVEQ0EwTnhiUnAwK1JpSnZmdjM0ZFdxOFcvL3ZVdk9ZYnZ2dnNPUC83NEk2NWN1WUtRa0JDOCtlYWJxRktsQ3BvMmJRby9Qei84OE1NUEVFS2diZHUyY3ErYWc0TUQ5dTdkaTVrelo4cFRIeVFrSkdEdTNMa0lDUW5CdEduVFVLdFdyUUxOVVVKRVJFUkVlYlAwNUkyS0Z5Wnd5SnAvSTJjbHlzYU5HMlBmdm4xd2NuTEtkNzlWcTFaaDNicDE4bkxuenAyUmxwWUdPenM3QU1CSEgzMGtyOHMrdm91TEM2NWN1WUs1YytmaXJiZmVRbGhZR01xV0xRc0FpSWlJd0pJbFMvREpKNS9BeDhjSEFCQVNFb0tZbUJpTUhEa1NOMjdjUUxseTVUQnAwaVRNbno4ZjY5ZXZoNGVIQitMaTRsQzJiRm1qTjhkR1IwZkQzOThmU1VsSkdEVnFGTHAwNllLR0RSc2lNREFRWThlT3hiUnAwOUNzV2JPWGUrR0lpSWlJaUtoSU1ZRjdSbVptSnZSNlBlenQ3Wis3N1pBaFF6Qmt5QkI1V1FpQlJvMGFZYytlUFhKUzlxeHZ2dmtHMjdadGc1dWJHOUxUMC9IbGwxOGlLU2tKRHg4K1JOV3FWYkZ5NVVwVXIxNWQzcjVIang3WXUzY3ZObXpZQUY5Zlg0U0hoOFBYMXhlelpzM0NoUXNYc0hUcFV2VG8wUVBXMXRhWU1HR0N3Ym11WGJ1R2N1WEtJVDA5SFNOR2pFQ05HalhRdjM5L0FJQ3JxeXZtenAyTGNlUEc0ZjMzMzhla1NaTUs5SnlKaUlpSWlNaDBtTUE5STdzMHE3ZTN0OUgxWVdGaHFGbXpwdEYxUW1UTmJTaEplUThOYnRPbURabzBhWUx5NWN0RHA5TWhQRHdjOSs3ZHcvang0MUdtVEJrOGZQalFJSUZ6ZG5ZMmVyeFBQLzBVSjArZXhMbHo1NkRUNlhEdzRNRmMyNXc1Y3daMTZ0VEJ2bjM3NUY3Rzl1M2I0Lzc5KzZoVXFSSUFvRzNidHREcGRDODBWd2tSRVJFUkVaa0dFN2huM0w5L0g1VXJWOFlQUC95UWE1Mm5wNmZjUzZYWDYvSEJCeDhZUFVhSERoMk10a2RGUmNITnpRMzM3OTlIYUdnb1RwMDZoYjU5KzZKZHUzWlFLQlM0ZE9rU3hvOGZqLzc5KytQRER6K1U5OHZNeklTZm54OXUzTGdCUHo4L1pHWm13dG5aR1JFUkViaDI3UnBTVTFQUnRXdFhBTURBZ1FQUnJWczNBRm5KNHJwMTY5Q3ZYeis4L2ZiYkJzOGp1Nnd0RVJFUkVSR1pEeVp3ejRpTGl6TklkckpsWm1aQ285SElaZndWQ29YQmZYTUFzSHYzYm56MTFWZm8zYnMzUm93WVlmVDRreWRQeG9FREIyQnZiNDhHRFJwZzU4NmQyTFJwRTFKVFU1R2VubzZNakF3c1dMQUF0Mjdkd3VlZmZ3NUprbUJ0YlMwUG9jeisvOXExYThqSXlNQytmZnZRb2tVTDdONjlPOWU1Ykd4czRPdnJpMTI3ZHVIUW9VTnl1MGFqUWZ2MjdlWGxMbDI2R0ZUUUpDSWlJaUtpNG9rSjNETjI3ZG9sRnhESjZlblRwN0MydHM3elByR01qQXlzVzdjT0FRRUJXTHg0TVJvM2Jtd3dqMXUyRGgwNndNdkxDNDZPam5CMGRJU0Rnd044Zkh4dzVNZ1IyTmpZd01yS0NnOGVQTURFaVJQeDVNa1RPRGs1UWFQUjVPcUJVeXFWR0RaczJIT2ZUNFVLRlhEcTFDbnMzYnNYMTY5ZlI3VnExZVFldU1URVJJTXFtVVJFUkVSRVZMeHhKdWNjZnZqaEJ6eDQ4QUJ0MjdiTnRlN0Jnd2NvVjY2YzBmMHlNek14ZGVwVTFLNWRHOTI2ZFVOQVFBREdqeCtQbjMvK09kZTJIM3p3QVd4dGJiRml4UXE4ODg0Nzh2MXU5dmIyV0xseUphWlBuNDZ5WmN0aTdkcTFjaFZNS3lzcmJOaXdBVldyVnNXR0RSdGdiVzJOdzRjUFkvYnMyZWpVcVpNODExdjJ2MnlmZi80NTVzNmRpNlpObStMRWlSTllzT0NmNlRUMGVqMEdEaHlJaUlpSVYzck5pSWlJaUlpbzZMQUg3bThuVDU3RXZIbnpFQlFVQkJzYkcyZzBHang0OEFBVktsU0FVcW5FbmoxN0RJcUxaTHQ4K1RJQ0F3TlJ0bXhaQkFVRkFRQmF0V29GclZhTEdUTm1ZTy9ldlJneVpBanExYXNIQURoNjlDaG16SmlCYjc3NVJwNnpMVnYvL3YweGZ2eDREQnMyREFzV0xFQzVjdVZ3Nzk0OW85TUQrUG41d2MvUER3RFFva1VMbzRuWXlKRWpVYXBVS1ZTc1dCRjkrL2JGTjk5OEk2OVRLQlFJREF5RXY3OC9xbFNwQWxkWDE1ZC84WWlJaUlpSXFFaXdCdzZBV3EzR21ERmpNR25TSkhoNmVnSUEwdFBUMGIxN2R6UnIxZ3hObXpaRlpHU2t3V1RmaVltSitPS0xMekJreUJDMGJ0MGFpeFl0Z3EydHJieStiZHUyMkx4NU03UmFMUVlNR0lEaHc0ZGorL2J0Q0F3TXhNS0ZDOUd3WVVPa3BxYmk0Y09Ic0xhMkJnQ1VLVk1HeTVZdHc1dHZ2b21CQXdmaTd0MjdPSFRvRUpvM2J3NEFXTHAwS1pLU2t2S3RjcG1UaTRzTHFsYXRpdURnWUhoNmVxSnExYXBJVEV5VTE5ZXJWdy9UcGszRDRzV0xYL2sxSkNJaUlpS2kxNDg5Y0FBYU5teUk5ZXZYdzhYRlJXNXpkSFJFZEhRME1qSXlvTlZxWVc5dmI1QTRPVG82b2ttVEpwZzBhVktlYzc1VnIxNGRTNVlzd1lVTEYxQzJiRmxzMzc0ZEsxZXVSSzFhdFhEdTNEa01HellNVmxaVzZOV3JsN3lQbFpVVnZ2cnFLMnpjdUJHT2pvNG9YYm8wdW5UcEFnRFlzMmNQZnY3NVovVHMyZFBnUE5rVktQUFN2MzkvVkt4WUVVdVdMTUhPblRzTmhvaDZlM3ZqL2ZmZkwvaUxSVVJFUkVSRUpsT3dycHhpU3FWU0NRQ0lpWWt4ZFNqRnpxMWJ0MUM1Y3VVaVBhZTd1enNBSURZMjFxemZWMFJFUkdSNnZNNHJYb3JpT3MvTnpTMVlrcVJ4UW9oeGFyVjZ3ZlAzS0prNGhOSkNGWFh5UmtSRVJFUkVyeDhUT0NJaUlpSWlJalBCQkk2SWlJaUlpTWhNTUlFaklpSWlJaUl5RTB6Z2lJaUlpSWlJekFRVE9DSWlJaUlpSWpQQmVlQ0lpSWlJcU5qS0xsOVBSRm5ZQTBkRVJFUkV4WTRRSXRyVU1WQXVaMDBkQUxFSGpvaUlpSWlLSWJWYTdXSHFHQXBEOW9Ua3IzTUNiQ3BaMkFOSFJFUkVSRVJrSnBqQUVSRVJFUkVSbVFrbWNFUkVSRVJFUkdhQ0NSd1JFUkVSRVpHWllBSkhSRVJFUkVSa0pwakFFUkVSRVJFUm1Ra21jRVJFUkVSRVJHYUNDUndSRVJFUkVaR1pZQUpIUkVSRVJFUmtKcXhNSFVCaGNIZDNOM1VJUkVSRVJFUkVyNTFaOThBSklhSk5IVU5oRVVLWU9vVENjdGJVQVJBUkVSRVJXU3F6N29GVHE5VWVwbzZoTUxpNnVnWklrbFE1TmpiVzM5U3hFQkVSRVJGUjhXWFdDWnlsa0NTcGp5UkpkcWFPZzRpSWlJaUlpamV6SGtKcENSbzBhRkJYa3FSNkFHcXBWQ3JlekVkRVJFUkVSSGxpQW1kaVNxV3lZNDdGZmlZTGhJaUlpSWlJaWowbWNLYlhPOGZqZGlhTGdvaUlpSWlJaWowbWNDYms2dXBhUTVLa3hqbWEzcTFmdi80N0pndUlpSWlJaUlpS05TWndwdFhoMlFacmErditwZ2lFaUlpSWlJaUtQeVp3SmlSSmtxK1I1dlpGSGdnUkVSRVJFWmtGSm5BbVVxOWV2VGNsU1dwaFpKV2J1N3Q3dFNJUGlJaUlpSWlJaWowbWNDWmlaV1dWWjArYkVJTERLSW1JaUlpSUtCZEVsOVJ6QUFBZ0FFbEVRVlFtY0NhaVVDaU1EWi9NMWpHZmRVUkVSRVJFVkVJeGdUTUJWMWZYY3BJazVUZGxnT2ZiYjcvOVJwRUZSRVJFUkVSRVpvRUpuQWs4SjNrREFOamIyL3NWUlN4RVJFUkVSR1ErckV3ZFFFbWtWcXUzQU5pU3ZheFNxUVFBeE1iR1NpWUxpb2lJaUlpSWlqMzJ3QkVSRVJFUkVaa0o5c0FSRVJFUkVSVVNOemUzVmpBeXI2K2JtMXR3anNWZjFHcjE5cUtMaWl3SkV6Z2lJaUlpb3NLamxTUnAzTE9OT2R0ME9sMlBvZzJKTEFtSFVCSVJFUkVSRlJLMVduMWNDUEU0bjAwU3RWcnRuaUlMaUN3T0V6Z2lJaUlpb3NLakJmQjlQdXYzbnp0M1RsTlV3WkRsWVFKSFJFUkVSRlM0ZHVTMVFnaXh0U2dESWN2REJJNklpSWlJcUJBbEpTVWRBNUQ0YkxzUUl1WEpreWU3VEJBU1dSQW1jRVJFUkVSRWhlalNwVXNaUW9odHo3WkxrblF3UGo0KzNSUXhrZVZnQWtkRVJFUkVWTWlFRUxtbUNkRHI5Wnc2Z0Y0WkV6Z2lJaUlpb2tKMi8vNzl3d0JTY2pTbFpXWm1Nb0dqVjhaNTRJaW9XRkdwVkFjQWVKazZEakpPQ0JHdFZxczlUQjBIRVZGeGQvdjI3ZFEzMzN4ekY0QitmemNkT1hmdVhMSXBZeUxMd0I0NElpcHVtTHdWWTVJa05URjFERVJFNWtLdjErZThENDdGUzZoUXNBZU9pSXFsbUppWUlqblA1Y3VYVWJObVRTZ1VwdjArNitUSmsyalNwQWtrU1RKcEhQbHhkM2MzZFFoRVJHWWxMUzN0Z0lPRFE3b1FRcUhWYXNOTkhROVpCdmJBRVpGRnVuSGpCbGFzV1BIYzdYeDlmWkdlbnJzZ21CQUMyN1p0UTF4Y1hMNzduenAxQ3JHeHNTOGRaelovZjMvbzlYcUR0blhyMWhrc2F6UWFoSWFHUXFQSmUvN1hRNGNPSVMwdERRQ1FuSnlNOGVQSEl6SHhuMHJXUjQ4ZXhaa3paMTQ1WGlJaWVyNExGeTRrQ1NFaUpFbUtPblBtekJOVHgwT1dnUWtjRVZtazh1WEw0NmVmZm5wdUFtYk14WXNYTVhUb1VHelpzZ1ZXVnZrUFZMaHk1UW9tVEpoZ2tDUTlxMFdMRmdiL0NtckpraVh5WTUxT2g0Q0FBRnkrZkJrMk5qWjU3dlA3Nzc5ajdOaXgwR3ExS0YyNk5KeWNuREJuemh3QXdQWHIxeEVRRUlEZmZ2dXR3REVRRWRHckVVS0VDeUU0ZkpJS0RZZFFtcGlibTF0MUljUWZBTjVxMkxEaDIzRnhjWCtaT3FiWGdZVXBpaDlMS2thaDArblFwRWtUbEM1ZE90ZTZrU05INW1wTFRrNDJPa1R6d29VTENBME54WWtUSi9EUlJ4K2hiOSsrQnNtU3U3czc3T3pzak1iUW9VTUhnK1cwdERUNUhEblA5N3hoaUJxTkJtcTFHaDRlLy94b1VsTlRFUkFRZ1BQbno4UEd4Z1pkdTNZRmtOVkxXS0ZDQmF4ZHUxYmVkc3lZTWZqeXl5OXg2OVl0Vks5ZUhXUEdqTUc2ZGV1ZzArbXdmLzkrZlBiWloramR1M2UrTVpnYi9uNHBmb3JpOXd0LzdzV1BKZjFkS1N4dWJtN1ZKVW1hS0lTbzBiQmh3MzJXZXAxSFJZc0puQWsxYk5pd0RZQXRraVNWQndDbFV2bWJxNnZyUjZkT25iTEViMm40UjdhWXNjUmlGRWVPSEhudU50bkpYazdwNmVrWU5td1k3dHk1ZzU0OWUyTFNwRWx3ZEhRMHVuOVVWTlJMblNPbkN4Y3U0Tk5QUDgzVjd1WGxCU0VFYkd4c3NINzllZ0RBM2J0MzhkbG5uNkZSbzBZWU5td1k2dGF0SzhjOFo4NGN0Ry9mWHQ2L1JZc1dVQ3FWQUlCZmYvM1Y0TmhidDI2Vkg2OWN1Ukk2bmE1QXI1ZVo0TytYWXFhSWZyL3c1MTdNV09MZmxWZVJmWjBIb0x3a1NaWituVWRGaUFtY2FTamQzTnltU0pJVUNFQnlkM2VIcmEwdFRwdzQ0YWhRS0hhNHVibk5VNnZWVXdGb1RSMW9ZU3Vxd2hTVVAwc3JScUZVS2hFZUhvN1dyVnZMYlFrSkNiQ3pzNE90cmEzQnRqdDM3a1I0dU9GOTVLVktsY0tFQ1JQdzdydnY1anRrY3NxVUtRV0tSNkZRWU9MRWlYbXVyMXUzYnE3a3lkM2RIUWNQSG9SU3FjVFNwVXNSR2hvS0FLaFVxUkxHalJ1SDk5NTdEeE1uVG9TRGd3Tzh2THl3WThjT0RCa3lCUFhxMVpPUGtaeWNqT2pvYURtSnk0K2x2UWNBL240cExvcjZ2Y1dmZS9GZ2liOVRYa0dKdmM2am9zRUVyb2pWcTFmUHlkYldkajJBVGdxRkFrT0dESkcvaWQrd1lRT1dMRmtpNlhTNlNXNXViaDZabVptOXo1NDllOCswRVJPWmg5cTFheU15TWhKYXJSYkxseS9IOXUzYnNXdlhMcFFyVnc1QTFuRERpSWdJM0xsekJ5NHVMZ1lYRzgyYk4zL3U4VmV2WG8xRml4WmgwYUpGdWRhbHBhVVpIVnJac1dOSG84TTZBZURXclZ0UUtwVjQ4ODAzYzYzcjI3Y3ZkRG9kdG0zYkJvVkNnZmZlZXc4M2I5NUVnd1lOOE5OUFA2RisvZm9JQ2dyS1ZmU2tVNmRPMEdxMUJvbnNzMGFPSElsdTNicWhVNmRPejN2S1JFVDBnbmlkUjBXQkNWd1JjblYxZFpVa2FRZUFtbVhMbHNXc1diUFFyRmt6ZVgzLy92MVJyMTQ5VEpreUJROGZQbXhwWTJNVDYrYm01cU5XcTM4eFhkUkU1aUU5UFIzNzkrOUhhR2dvUEQwOTRlTGlnaVZMbG1EYXRHbTRjT0VDNXMrZmo0c1hMNkpmdjM2b1U2ZU93VDFweDQ0ZGc3MjlQYlp0MjRaRGh3NWgyYkpsUnM4UkZSV0YxTlJVUEgzNkZHKzk5UmFBclB2VG1qZHYvdHlobFY1ZWhxTzlJaUlpY1B2MmJjeWNPVFBYdGs1T1RraE8vbWV1MTZWTGwwS3YxOFBMeXd0K2ZuNEFzb1pwZW5wNkd2UStaQi9yNE1HREJzZExUazdHMHFWTGNlWEtGVFJ0MnRSZ1d5SWlLaHk4enFPaXdpcVVSVVNsVW4wc1NkSkpTWkpxMXExYkZ4czNialQ0VU9mWURwczJiVUxEaGcwQjRGK1NKQjFScVZRamlqeGdJak55NTg0ZHRHM2JGa2VQSHNXc1diUGc3T3lNeE1SRW5EOS9IdjcrL3ZEejg0T0xpd3YyN3QyTElVT0c1RG5YV3RldVhYSG56aDNzMnBYMzdRbFJVVkVZUEhqd0M4ZDQ4T0JCZzhTcVQ1OCtPSHo0TUc3ZHVwVnIyL1QwZEl3ZVBWcGUzck5uRC9idTNZc0ovOC9lZWNjMWRiMS8vSE1UQ01od2dKYitYS2hZMGFxTWdBT0w0aW9WVVZFVXJTQW9kVU5WRUVTR2UrR1hvYWdvZ3VLQVZpdGFzQldMRmVzRWNZSWcxbFVGUmR6c0haTGMzeDgwdDdra2dRUVJFTy83OWVMMTR1NlRPODU1bm5PZTgzeFdySUNWbFJXc3JLeW9FVFFyS3l1NHVyckt2QzZmejRldHJTMjZkZXVHdlh2M1NoM3hZMkJnWUdENE1CZzdqNkVwWVViZ1BqSmR1M1p0MDdGanh4QUFDd2lDZ0kyTkRYeDhmS0NzckN6ekdHMXRiVVJFUkNBa0pBUkhqeDVWQnJETDJOallUQ0FRTE1qSXlDaHJzc0l6TUh3aS9OLy8vUi8rK09NUHZIdjNEaUVoSWVEeGVOaTZkU3U4dkx4UVVsSkNoVDZTSkZubmVaU1ZsYkY1ODJZc1hMZ1E2dXJxVWtNUjc5MjdCeTZYSzdHK3RqeUFtNXNicGt5Wkl2TmFiZHUyeFl3Wk01Q2RuWTB1WGJwUTY4dkx5K0htNWdZdWw0dTB0RFFBUUVKQ0FoNDhlSUJYcjE1aDFLaFJBUDVMbEpLUWtBQ2dabTZmdFBCT29HWUVMaUlpQWhFUkViVDFyU2lKQ1FNREEwT3p3Tmg1RE0wQjQ4QjlSSXlOalhVQm5DQUl3bFNVSkdIeTVNbHlIYXVrcEFSUFQwOFlHQmhnNDhhTktDOHZ0MmV6MlVhR2hvWlRtQlMwREF4MENnb0tzR3JWS2p4Nzlneno1OCtIZ1lFQlZxNWNpZEdqUitQVXFWUDQ1cHR2Y1BYcVZTeGR1aFRCd2NGU00weVdsSlRnMTE5L2hZMk5EUUlEQStIbDVZWFUxRlM0dUxoQVUxTVRRTTFvVm1KaUlyUzF0VkZlWGc0MU5UWHErSVk0UXk0dUxsSi9pNGFHQmhZdFdvVEl5RWhxdmJLeU1qWnQyb1F2di93Uy9mcjFremh1eXBRcFVoMUdIbzhITXpNenhsbGpZR0JnYUdRWU80K2h1V0JDS0Q4Uy82YU9UU01Jd3JSejU4N1l2MysvM0IrMU9KYVdsb2lPamthUEhqMUFFTVRYLzZhZ1ZmeEVEQXl0bUE0ZE9zREJ3UUV4TVRFb0xpN0dqei8raUlVTEYyTHUzTG1Vd0xhSGh3ZTZkZXVHYWRPbUlUWTJGcFdWbGVEeGVBQ0FnSUFBV0Z0YjQ5NjllMUJXVnNhUUlVTVFGUldGaHc4Znd0cmFHb0dCZ2NqTnpjWFBQLytNZnYzNlllalFvZmorKys4Ukd4dUxseTlmU2kxVGRYVTFMY2xJWFNMZXIxNjlBcHZOQm92RlFwY3VYUkFjSEF3V2kxNDk2K25wd2QzZEhTZE9uR2lNVzhiQXdNREE4QUV3ZGg1RGM4S013RFUrdE5TeHc0WU53NVl0VzZnZS9JYlFvMGNQUkVkSFk5MjZkZmpycjcrWUZMUU1ETFVvTGk1R1dsb2FObTNhaEVHREJpRTRPQmk2dXJyNDg4OC8wYTFiTndBMXFmM1hyRm1EK1BoNGhJZUhRMTlmSDBwS1NsQlNVZ0tIdzhIUm8wZHBvWXk2dXJvNGNPQUFMbDY4aUlTRUJCUVZGZUhYWDMvRndZTUhvYTJ0RFVORFE4VEV4Q0FzTEF3Y0RnZURCZzBDQUJBRUFZRkFBQUE0ZXZRbyt2VHBnNWt6WjhMVDB4TUFjT3pZTWVvYWZuNStPSHYyTEFpQ3dNU0pFNm01ZWJMbTZFMllNQUdqUm8wQ2o4ZERibTZ1aEVTQ09QbjUrZERRME1DclY2K2dxcXI2QVhlWGdZR0JnVUVNeHM1amFIWVlCNjRSa1pVNlZwWXhwZ2hxYW1yNDMvLyt4NlNnWldDUWdxcXFLcFNWbFJFWkdRa2RIUjFZVzF1anNySVNXbHBhbE9Na1lzS0VDYkMydHFhK3kxT25UdUdMTDc2UWVlNlJJMGRpNU1pUjRQRjQyTHQzTDdTMXRRRUE1dWJtTURjM3ArMHJGQXBCa2lSMWJ0RW9tbmdaWnN5WVFmMi9lZk5tYk5xMENTUkpTb3k0eVNJaElRRmJ0MjRGbTgybW5hczI4K2ZQUjA1T0RsUlVWS2pNbFF3TURBd01EWWV4OHhoYUNvd0QxMGpVbHpxMk1TQUlna2xCeThBZ0JRNkhRK25zQUtBU2U4aEN2TEd0eTNtcmZZM09uVHZYdVkrOFRsanRzc2hxL0tVSkZFK2JOZzNUcGsycjk3eS8vdnFyd21WaFlHQmdZSkFPWStjeHRDU1lPWENOZ0x5cFl4dnhla3dLV2dZR0JnWUdCZ2FHSm9DeDh4aGFHb3dEOXdGMDdkcTFqWkdSMFhFQUJ3bUM0TmpZMk9EdzRjT1V3Ty9IUkpTQ2R1Yk1tUUFnU2tIN3M0R0JnZnBIdnpnREEwT1Q4K1RKRTFwU0ZBWUdCZ2FHajh1L2RsNDRHRHVQb1lYQk9IQXlVRkZSNmQyNWMrZjFzclliR3h2cmR1clU2VEtMeFpxbXFxcUsxYXRYWTgyYU5aVHVCMG1TT0hIaUJOTFQwMlZlUXlnVVVobnlGT0g0OGVNQS9rdEI2Ky92RHpVMU5SQUVZYzltczI4WUdocjJFZTNicFV1WHpRcGZnSUhoRThmTnpZM1NmRnUyYkZtZCs5NjllN2RCMTZpc3JFUlVWQlRLeThzYmRMd2kzTDkvSDg3T3pyaDM3OTVIdjlibmlxaGVsWWZkdTNjcmRPN2F6NDBrU2R5K2ZWdW1ReDRlSG83czdHeUZyZ0VBMTY5Zng0b1ZLMUJSVVVGYmYvcjBhZnoyMjI4S240K0I0WE5Hek01YklNM09hd3Jrc2ZNWVBrK1lPWEF5cUtxcWV0ZWhRNGRaSlNVbFowdEtTcExGdC8yYk92WVhnaUE2QUVCb2FDaU1qWTJwN1k4ZlAwWmdZQ0R5OC9PeGZ2MS9QdUREaHc5eDgrWk41T1RrNE1tVEozank1QWtzTFMzaDQrT2pVTmtDQWdKZ1oyZEhMVnRhV3FKUG56NXdjM05EVGs3TzEydzIreWFYeTFWS1RVMVY3OVNwMDdMYzNGeS9uajE3L3FLdXJqNFVBRGdjVG5jZWovZGMvSnlabVprOUZDb0VBME1Md3QvZkh3OGVQS0NXNzkrL2p6bHo1bEQvejU0OW05cDIrUEJoMnJGejVzekJqUnMzd0dhellXWm1Kdk1hVzdac29VUzBnUnBkdHB5Y0hIaDVlV0huenAxMXpuOFRaYWdVUnlnVVNqM200TUdER0RCZ0FMWDgvUGx6dUxtNXdkZlhGd01IRGdRQXZIbnpCaTlldklDSmlZbk1heklvUnUxNlZVUitmajYwdExRQTFFaEJYTHAwQ1VlUEhvV3JxeXQ4Zkh5b0RvRFhyMS9qeXkrL3BCMGJIeDhQQUpnM2J4NVNVdjZidmtLU0pQYnYzNDhSSTBhSWV0ZHBjRGdjekowN0YzdjI3SUdXbGxhZGd2QUFrSlNVQktBbTdDb21KZ1pMbGl4QlJFUUVXQ3dXaW91TEVSNGVqbDI3ZHRHT1diOStQVkpUVTZubGx5OWZVbk04eGY4WHdUaUFESjhUNG5aZTU4NmRFUkFRSUZWL3M2a1EyWGtlSGg3SXpzNFdTUTNNdm5QbnpzbG1LeFJEczhJNGNEVW9jYm5jYW9GQVVGUjdRNjlldlU2TEw3UFpiQlVBcWdBd2JOZ3dYTDE2RmZyNitnQnFITFNvcUNoY3ZYb1ZzMmZQaHIyOVBUZ2NEblVzbjg5SGRYVTFqSXlNOFB2dnYrUFNwVXZnY0RnUUNBUVlQSGd3TkRRMHFIMUxTMHNwb3hJQXZ2MzJXMnFiVUNpa0xYdDRlSURENGFDaW9nSWpSNDdFeFlzWDJ3S0FzYkh4VnRFb1JGWlcxdmVpL1kyTWpFb1poNDJoTlZHN0U4VFMwcEp5MUVhUEhrMzd2eTdFald3QU1ERXh3Y1dMRjZXbWgyYXoyZkR4OGNHaVJZdHcvUGp4T2pOQzNyeDVFMlZsWlZCWC95L3l4Y1RFQk9mUG42Zk9YVkJRZ0E0ZE90Q09lL2JzR1Z4Y1hPRHE2b3B4NDhaUjZ3c0xDK0hyNjRzMWE5WjgxSGtZclIxNTZ0V0FnQURFeGNXaFRaczJFc2Y3Ky90VC81dWJtMU1PbXl6RTM3L3E2bW84ZVBBQSsvYnRvOWFkTzNjT0xCWUx6czdPZVBIaUJWYXZYbzFqeDQ1UkRocFE4K3pIakJramtlREcxdFlXRlJVVjRQUDVLQ3NyZzdXMU5ZQ2FrZUxLeWtvc1dyUUl3SDhKZnRhdVhVczczc0xDZ25MU3hQOW5ZUGpNYUhTSmdNYUNrUnBnRUlkeDRNUklUMDl2TDJ1YmVPcFlBRml3WUFFV0xGZ0FVMU5UcW5GODllb1Y3T3pzc0hMbFNyUnQyMWJhT2RDL2YzOEF3SVlORzJqT0hRQmN1blNKK3I5MnozcGlZaUwxLzZCQmcyakw1ODZkdy9yMTY3Rno1MDRZR0JqZ3A1OStRa2hJQ0FpQ1dFa1FoR0RBZ0FFNm1abVpid1lNR0pBTkFDd1dTMDMwUDhDTXZqRjgraFFVRkdEaHdvV1VrVjFVVkVTTnVwV1dsdEwrRjJGdWJrN3B0WW5rQUdvN2NQWEJZckV3ZnZ4NGhJU0V3TXJLU3VwM0Q5U01hTXlkT3hlUmtaRlNNMWtXRnhmRHdjRUJ2cjYrVkZsU1UxUGg1K2NIRHc4UGpCMDdsdHFYSkVsMDc5NGRmbjUrV0xseUpRSUNBakJzMkRDRnlzMVFnN3oxcWpUblRjU0VDUk1BMURoS292K0JtdEUzT3pzNzVPWGxnY2ZqWWZUbzBTZ3FLc0tOR3pkUVhsNE9Eb2REMC9Fek1UR2h3bjRCd052Ykc2OWZ2NVk3UGZuYnQyOXBqcDdvbk9LT1htM1pDd3NMQytqbzZBQUF5c3ZMTVgzNmRJbi9nWnIzdC9hNUdSaGFHeDlUSXFDeFlLUUdHRVF3RGx3Ti9FZVBIZzBjT0hEZ2E5RUtKU1dsamtLaHNFd29GRllvS3lzckFXZ1BnTjIyYlZ1NHVyclMwbmlycXFwaXhZb1Y2TmV2SDVTVVpOOVNIeDhmL1AzMzM2aXVya1oxZFRWc2JHd0FBTEd4c1EwcU5FbVNPSFRvRUE0ZE9vU1FrQkJSdGlJNE9qb2lQRHdjNnVycWVQLytQVnVVZ2xZb0ZMWlBUMDl2THo0Q1oyaG9XTmlnaXpNd3RDRHUzNytQeXNwS3hNVEU0TzNidDNCemM1TTZBcGVUazBNZEl6SklUVXhNa0pTVVJJMTJLMHBLU2dxVWxaWHgwMDgvd2NYRlJlbytuVHQzaHBPVEU5emMzQkFWRlVVVDFoWUlCRmkxYWhXR0RSdEdHZGhKU1Vsd2QzZUhtcG9hUWtOREVSd2NqTXJLU3ZENWZMQllMTFJwMHdacWFtcm8zcjA3dkwyOXNXdlhMdXI3Wi9nd1pOV3JzaWdwS2NHbFM1ZG9JM0FXRmhZQS9wdFhaMlptaHZQbnorUE9uVHRnczlrSURRMEZRQjg1am95TXBMMkR5c3JLbEFpOXZJamFGRm5yS2lzckpiYkh4TVJRWlpiMlB5RHArREV3dERhYVFpS2dzV0NrQmhnQXhvR2pLQzB0emJ4NzkrNlhBSlE3ZCs2OG9WT25Ub3ZTMDlPLzRuSzVFMGlTRENjSWd2M2xsMTlpMWFwVk1ETXpvNDJRRFI4K3ZON3pSMFpHVXVFMllXRmhpSXFLb2tKVVJLTUEwbmp5NUFrVitpS2lmZnYyTURNekE0L0hnNGFHQmpnY0RyeTh2S2p0aVltSllMUFpPSExrQ01hTkd3ZWhVTmlaSUloTGJEYWJHV0puYUpXOGUvY09hbXBxbUQxN050Njlld2NBVWtmZ0FPRDkrL2M0ZmZxMHhEa0tDZ3JRcGswYm1uTlZIOFhGeFVoS1NzS3VYYnZnNGVFQkp5Y25XaWkwT0RObnpzUzFhOWNRRWhJQ2IyOXZhcjIvdno4RUFnRnQzWUFCQTdCcTFTcjA2ZE1IbXBxYVVGTlRnN3E2T20zRVJrUllXQmgrK3VrbnhvRlRnSWJXcXgrS2taRVJ5c3JLY09iTUdVUkZSVWxzQXdBbkp5YzhmZm9VRlJVVnREQjZlYWdkOW1oaVlrSmJKODBSa3picVZuc0Vqb0doTmNQbGN1ZjhhK2R4OVBYMUVSd2MzQ1JaSmo4VWtkVEFpaFVya0o2ZUxwSWFXSjZhbWhyYTNHVmorUGd3RHR4L3FHbHJhOXZwNk9pc0tDb3ErbE1nRUdRYUd4dGZBZENYSUFoMDdOZ1I1ZVhsdUhmdkhvWU9IVXFGcFppWW1PREtsU3RRVTFQRGlSTW5jT0hDaFRvemxCVVVGQ0F1TGc1Q29SQitmbjVZdFdxVlJDaWxPSHA2ZWpURDRmbno1emgwNkJBU0V4UHh3dzgvWU02Y09USXpJbWxyYTBORlJRV1RKMC9HMGFOSGxRRW9HeHNiLzl5U3dnRVlHQm9ER3hzYjJOalk0TmF0Vy9EMzk4ZWVQWHVvMExEUm8wZmowS0ZEcUtxcVFubDVPYzF3Zi9IaUJRQmcvdno1S0N3c1JIaDR1RUlPWEV4TURFeE1UTURsY2pGczJEQkVSMGRqOGVMRk12ZGZ1M2F0Uk5iSzZkT25vMXUzYnJUUisvYnQyMHNkVFpIR3ZIbnp3T1B4NUM0enc0ZlZxNHFTbTVzTFBwOFBlM3Q3UEh6NEVCd09CMHBLU3BnM2J4NkFtbEV4Z1VBQWRYVjFCQVFFVUk1ZFV5U28wZGZYUjBSRUJNckx5K0h0N1kxTm16WkpEUU1XbFpXQm9UWFJ0V3ZYTmgwN2Rnd0JzSUFnQ05qWTJNREh4NmRKczB4K0tDS3BnWkNRRUpHZHQ4dlkyTmhNSUJBc3lNaklLR3Z1OGpGOFBCZ0hEb0NxcXFxdXZyNStla2xKeWJsbno1N042dE9uenhTQ0lFd0F0R0d4V0NCSkVtUEhqc1dTSlV2cU5PNXNiR3h3NU1nUm5EeDVFcE1uVDVhNlQzQndNS3l0cmZITEw3OWd3SUFCOFBEd3dNNmRPK3NzSDQvSFEzSnlNazZlUEltclY2OWkyclJwaUkyTlJhZE9uVkJXVm9iRXhFUm9hR2hneElnUnRPTUVBZ0VJZ29DbnB5Y01EQXpnNitzTEFQWUFoSWFHaG4zUzA5TWZLWGFuR0dwVFhWME5OcHRkWndaQ2hvOUxmbjQrcmwyN2hqLysrQU1wS1NuUTB0TENraVZMcU8wZE8zYkVqQmt6OFBUcFUvVHAwd2RPVGs0b0tTbkJnZ1VMS0dmSzA5TVRYMy85dGNMWGpZNk9wcjdmaFFzWFl0YXNXWmcwYVJLNmRPbEM3WGZtekJsYU5scHhMQzB0cGE1UFNVa0JqOGVEbVptWnpCRTlvR1owTVNVbGhaWWNoVUUrUHJSZXJZK3FxaXJNbURFRCtmbjVJQWdDZm41KytPcXJyMkJqWTRPUWtCQXErWldmbngvNjlldUhXYk5tZmZCdnNyS3lxbk9kZUFpbHFJUEF4c1lHbFpXVktDd3NoS09qbzh4emg0YUc0c2NmR1IxaGh0YUJzYkd4TG9BVEJFR1lpcWJCeUxMYldqb2lxUUVEQXdOczNMZ1I1ZVhsOW13MjI4alEwSEFLWStjeGZBNjA1WEE0ZlkyTWpLNXh1VndlbDhzbEJ3OGVURTZkT3BWTVNrb2lwMDJiUnBhWGw1TzE0WEs1WkZsWkdiWDg5OTkvazhPSER5ZlBuajByc2UvdnYvOU9qaDgvbml3ckt5T0hEaDFLa2lSSlhydDJqZVR6K1NTWHk1VTRMNS9QSnpNek04bVJJMGVTOCtmUEo0OGZQMDZhbXBxU21abVo1T0hEaDhuRml4ZVRVNmRPSlFNQ0FzZ3JWNjZRcWFtcDFQRWpSb3dnWDc1OFNWcGJXMVByek0zTlNWdGJXNUxMNVpKY0xyZkl5TWhvY2xQTmdmdjNtaEwzcEM3Mjd0MUxabVZsS1hTTTZKNTZlbnBLUEsvNCtIank1TW1URXZ1WGxwYVN4Y1hGWkhGeE1WbGFXcXJRdGJadDIwWUdCUVhKdGUvMTY5ZHB5eGN2WHBUcnVIUG56cEdob2FFUzY2ZE1tVUlLQkFLNXpsRWIwZk5vaW1ldktJcStLNW1abWVTMmJkdklqSXdNY3V6WXNkUjZvVkJJUG5yMGlGb2VOV3FVeEhHaWU4SG44MlhlcCtMaVlvbjFRcUdRZEhOekkzMTlmV25ydDIzYlJzNmZQMSt1NXlMcjNDS3FxcXJxTEp1bzNxaXFxcXIzV28xRlMzMXZHdkxPTkZhOU9tTEVDSklrU2ZLYmI3NlJXSGZseWhXU3grTlI5ZjNSbzBkSk96czc2cG5sNXVhU3c0Y1BKOSsvZnkvMVh2UDVmTEtvcUlpOGZmczJ0YjZnb0VEcWI3MTE2NWJVYzlTM1QzcDZPbWx2YjA5N3oyN2Z2azBPSGp5WVRFaElrTmhmSHBycVBXbko3VXBTVWhKWlZGUkVMUXNFQW5MRGhnMHlsOFdwcUtnZ0R4OCtUTE10UGpiVjFkWGt2bjM3U0Q2ZlR6NSsvTGhCNTJpcDlVTnREQTBOTFkyTmpmTzVYQzQ1WWNJRTh1Ky8vMjdrdTlsOFpHVmxTZGg1elgyL0ZjWFkyRGlJeStXU3hzYkd5NXU3TEMwWlpnU3VoazY5ZS9mK3VXM2J0b01BdEFOQXFLbXBZZXJVcVRoNzlpeSsrZVliWEwxNkZVdVhMa1Z3Y0xEVUVKT1NraEw4K3V1dnNMR3hRV0JnSUx5OHZKQ2FtZ29YRnhjcS9XeEdSZ1kyYjk0TU5UVTE2cmdoUTRiVU9RZnU2NisvUmx4Y0hOcTNyMG1RNmUvdlQ0VnQrZm41VVQzOWFXbHA4UEh4d1prelp3RFVaTG5Nek16RVYxOTlSWjJMeFdJaE9qb2FJMGVPaEVBZ2FNdGlzV0lCOEZEekhyUzQrWEZOb1lVRUFKTW1UWUt1cmk2QW1pUVhpWW1KTURFeGtZaUJ6OHZMbzJVcFRFNU94cEVqUjZDam80UHIxNjlMTFZOa1pDVDEvRmVzV0VITE5McG16UnBxV2Z4NnIxKy94cTFidHdEOHB4ZTFZc1VLaVhNL2UvYU1sclh1YzBVOHU2czRKU1VsV0xseXBjd2tRZEtPa1pmUTBGQThmdndZUjQ0Y29hMWZ2SGd4N08zdEVSUVVSSnMvMVZ3SUJBS2NPblVLNDhhTlV5ZzB0TFhUbVBXcU9PL2Z2d2VIdzZHK3k5cHp6b1lQSDQ1SGp4NWg4dVRKc0xlM3gvbno1ekZ6NWt4b2EydExQVjlzYkN3T0hqeUlIMzc0QVZ3dVYrYnZFWmMva0dlYms1TVROZHIyNnRVcnNObHNMRnk0RUNOSGpvU0doZ1pDUTBPeGV2VnFtblJGYTZHcDJwWEhqeDlqOSs3ZENBOFBoNmFtSmtpU3hNbVRKN0Y2OVdvQWtGZ1dSMTZOeWUzYnQrT25uMzZTKzdmWGxwNm9UVmhZR0diTW1JSE5temVqYTlldVdMVnFsZFI1dDU4d0xWWWlvTEZncEFZK0h4Z0hEa0QvL3YwRktpb3FiUUcwSndnQzZ1cnFXTE5tRFlZUEg0NFRKMDRBcU5FRTJyUnBFNlpObTRaRml4WmgvUGp4VktVYUVCQ0E4K2ZQWThpUUlaZzJiUnFHREJtQ3FLZ29yRisvSHRiVzFwZzRjU0xzN2UzaDQrTlRaNmlkTkkwcWdpQW9Jd09vR1NyMzlmV1ZxRlJUVTFPaHA2ZEhMVnRZV01ERHc0TTJqMkxKa2lWUVUxTURoOE5Cbno1OWtKNmVUZ0JRTVRZMlRteUpLV2liUWdzSnFIRnNEeHc0QU9BL1k0ZkQ0ZEEwblhnOEhuVXVvT1orYjlxMENlYm01dWphdFN2YzNkMnBaNXVibXdzZkh4OE1IRGlRQ244TEN3dERlWGs1YlY2VGFQbTMzMzZqWFUvYzZEdDkralI2OWVvRkl5TWpaR2RuNDRjZmZxRDkzdHJHMmZuejUrdS9zWjhKbHk1ZFFsVlZGUzVldkloaHc0YlJ2cU82RUFsczUrZm5Bd0J0YnBwQUlNQzJiZHZ3eHg5L1lQLysvUktkT2FxcXFnZ01ETVFQUC95QTB0SlNyRnk1c2xuREd4ODhlSUNJaUloUE5qVG9ZOUhZOWFxSS9mdjM0NisvL3NLa1NaT2tYcmRMbHk1WXMyWU43dHk1ZzRVTEY0TFA1OFBLeWtwQzFEMHpNeE1BY09IQ0JVUkVSS0J6NTg0b0t5dERtelp0OFBUcFU0bDUwN0lTckppWW1OU2JmT1c3Nzc2RG1aa1pqaHc1Z2gwN2RrQkRRd1BxNnVyNDU1OS9jUFhxVlhDNTNGYmwvRGRWdXpKbnpoeGtabWJpNHNXTDJMNTlPN1crZGpzL2V2Um9TdjlQaEx3YWsrN3U3bkIzZDVkWWIySmlnck5uejhyc0dKQ0drcElTVllidzhIQUVCQVRnN2R1M0NtZENiYWw4Q2hJQmpRVWpOZkI1OE5rN2NQK21qajBKUUpmRllzSFUxQlRMbGkyRHJxNHUvdnp6VDZyeVlyRllXTE5tRGVMajR4RWVIZzU5Zlgwb0tTbEJTVWtKSEE0SFI0OGVwYzE3MGRYVnhZRURCM0R4NGtVa0pDUkFVMU96M25sUzRzYTNyQW5zWThlT3hkaXhZMm5uRWdxRjBOVFVwTTJ6U1U5UHg3VnIxN0JxMVNwcW5iajB3WUVEQjVDYW10cmlVOUEyaFJaU1hlVG41ME5EUXdQSnljbm8yclVyQU9EYXRXdll1SEVqZ29LQzBLOWZQd1FGQldIZXZIbFl1SEFoYnQrK2pmajRlTGk0dU5BMG9SWXZYb3hmZnZtRmxoR3VQckhjd24va2tIVUFBQ0FBU1VSQlZNSkNIRHg0RUJFUkVZaU9qc2JmZi84dDhZNklNbzR5MVBSb2g0U0VJQ0VoQVJjdlhrUnFhaXBtejU2TjJOaFliTml3QWFOR2pjS2RPM2VvYkg4UEh6NUVwMDZkd0dLeGFPL1h2SG56OFBEaFF3Z0VBcGlhbXRJMHdIYnUzSW1MRnk5aS8vNzlOTU5lSEQwOVBlelpzd2Z1N3U0NGNPQUF6Y0J2Q0I4eUNwS2VubzVSbzBaOTBQVS9CeHFyWHZYMjlxWmxFNjJxcWtKbFpTWDFqYjUvL3g0blQ1N0UwYU5ITVd2V0xJd2NPUkxidDIvSDhlUEg0ZVhsQlZOVFV3QkE5Kzdkc1hyMWFzcng1dkY0R0RseUpJUkNJUWlDb0Yyem9adzlleFpuejU3RjA2ZFBVVkpTQWpNek00U0ZoY0hVMUJSUG5qekIxYXRYY2Zqd1lYaDVlY0hDd2dLYk4yLys0R3UyRkpxcVhRa01EQVJCRUpnNGNTSUVBZ0VHRHg1TTFlRzFsMnNqcjhha29zaHEvMGlTQkVtU3REbVRaODZjd2FKRml4cGxmbVp6OGlsSkJEUVdqTlJBNitlemR1REVVOGQyN05nUkFRRUJHRGh3SUt5dHJWRlpXUWt0TFMxNGVuclNqcGt3WVFLc3JhMnBpdi9VcVZQNDRvc3ZaRjVqNU1pUkdEbHlaSjNsSUFoQ29vZDg4dVRKVWhzWGVSdlIwdEpTdUxpNG9FT0hEaExidExTMEFId2FLV2liUWd0SktCUmk1c3laVXM4bHlreW5wcVpHR1daR1JrWTRjT0FBZEhSMFVGNWVEbE5UVTF5L2ZoMWVYbDRvTHkrSG82TWp1blhyaG9xS0Nna0JZUEVSdE9ycWF0ci90cmEydFBMRng4Zmo3ZHUzbUR0M0xvcUtpdkRMTDc4b2NocytLNEtDZ3ZENzc3K2pVNmRPNk51M0w0WU5HNFkxYTlaQVhWMGRzMmJOUWw1ZUhuNzc3VGVzV2JNR0hoNGVzTEN3d083ZHUzSDkrblY4KysyM05NTjkyN1p0S0Nzcmc3S3lNanAxNmtTN3p0eTVjL0hERHorZ1hidDJkWmFuZi8vK2lJbUpxVE1CaVlhR1JwMEdKRUVRTURRMHhQNzkrNlYyL2dpRlFzeWJONi9PYzZTbnB6UHA0T1dnTWV0VmNTWlBub3o4L0h4TW5qd1piOTY4d2ZUcDB6Rm16QmpzMzc4ZlBYdjJCRkFUWnYzNzc3OWovZnIxT0hic0dOVFUxTkMyYlZ0YW04RGhjSER4NGtVSWhVS29xS2pVbWJsWW5McmFub0VEQjRMRllrRlBUdzg5ZXZTZ3ZVZDZlbnJRMDlPRG82TWpTa3RMOGZMbFM3bXU5Nm5RVkJwNzR2ZTBJZUh1OG1oTUFzQ3NXYk93ZS9mdWV1c2xBRElGMmZQeThtQm5aOWZxb2pnK1ZZbUF4dUpUc1BNWUdrYnJHenVXQTFIcVdCYUx0UUJBczZTT3JSMHkwNXp3K1h4UkNsb0FBRW1TUnhvN0JhMW9Zbk45TWZnaTZ0TkNraFhxWW01dUxsZFBxZmcrMzM3N0xSVm1KUHJmMU5RVXZYcjFraWhYZEhRMExsKytqUFQwZEdSbVp1TDE2OWNZUEhndzJyVnJoeVZMbGlBckt3c0pDUW00ZXZVcXNyS3lvSzJ0amJGang4TFQweE1XRmhhMEVCc3JLeXRxRHB5Wm1SazF2MDVVUGxISWpyZTNOMGFQSG8ycFU2ZlN3bStLaW9wb0RmYnUzYnZScjE4L3VlNnZhSVEzTlRXMXhkVUJpcjRyUU0wSWhYZ0lrQ3hJa215VklUTk5SVXQ5YnhyeXpqUUhQQjVQcHZQRjUvTnA0YnFmTWszMW5yVFVkaVV5TWhKUlVWSGc4WGhVdmM3ajhmRE5OOS9nNXMyYkFQNGJnWk5WOXVMaVlsaFpXVkVhazZkT25aTFpJVlE3WkxJaElaUThIZy9tNXVhNGZ2MTZnK3ZJbGxRL3RBUTdyeVhSRkhaZVkyRnNiQnhFRUlRSFNaSWVhV2xwMjVxN1BDMlYxdEZhS0VCTFNSM2JVcHczb0dXbW9HMUtMU1JwS0Nzcnc4bkpDUVVGQlhCMGRNVDc5Ky9oNE9BQUZSVVZLQ2twUVU5UEQ1TW5UNGFlbmg0cUt5c3hldlJvTEYrK0hQcjYrdERYMTRlYm14dUtpNHZ4enovLzBFSnI1OHlaUS8wdkdvRVRDb1ZTRGJjMmJkcmcrUEhqVUZaV3h0U3BVd0V3Yzl4a0llK0lCT084TVRRbmRiMm5yY1Y1YThrMFZic3lkKzVjekowN0YyWm1abmp6NWcwVmdpZ1VDaVhtTFl1V2E4OVZWRlJqc2piaUlmd0FzR1hMRmlxY1doUkdLUjRsMHFaTkc2aXJxeU0vUDE4aHg2OGwwbExzdkpaRVM3VHpHRDZNejZyRk1EUTB0QVR3QzBFUUhUcDM3b3lBZ0lCNlJ5d2VQMzZNM3IxN2Z4YUduNldsSmZyMDZRTVBEdzlrWjJkL3pXYXpieG9aR2MyK2MrZk95ZVl1bXlJb29vVUV5QTZoTkRBd3dOYXRXK0hvNkloTGx5NVJqZDZvVWFPd2VQRmk3Tm16QjBETnFBNmZ6NWZROUZKU1VxS051QUUxamJJSUN3c0xBUC9OazZrZFF2bjA2Vk1FQndmRDJOZ1lUazVPVUZOVHc5NjllNlgrUGdBUzEySlFuQ2RQbnFCbno1NGZwWVBseVpNbk11Zk5NVEMwQkVpU3hMTm56OUNqUjQvbUxrcUxROUYyUllTT2pnNFNFeE54NWNvVlJFWkc0dENoUXdEK0c0R1RsbVJHWG8zSnVvaVBqNWZwaUlsR0NrVWpkYUxNMkxObXpjTHo1ODgvYVFldUlYYmU1MFJyc2ZNWWdKWXpEUFJ4WVJzYkc2OWlzOWxuQ0lMb01HellNQnc1Y29UNnFJVkNJZExUMDZVZTZPam9DRDVmdnN5cmQrN2NRV3BxYXFNVitrTjUrdlFwbFVsUEhGRURJZzFSQ3RveFk4WUFnQ2dGN1ZZMHM3TmZYRndzMTczZHNXTUhFaElTYUg4QWFNdmg0ZUcwWTBSSmFFU2hCU0s2ZCsrT3dzSkNQSC8rSERFeE1iUjAwMkZoWVVoTVRFUmlZaUxzN094Z1oyZEhMU2NtSnVLMzMzNlQyYUJMKzIyOWUvZEdiR3dzWW1OanFZeHZHaG9hbURWckZpWk9uQWhmWDE4cWs5bmJ0MjhsZnVQNzkrL2x1aGFEYk83ZnZ3OW5aMmZjdTNkUDdtT2VQWHRHWmFxdGo4YWNpL2IrL1hzSWhVS3AyL2J2Mzk5bzEvbmMrUFBQUDhIbjgvSHUzVHU4ZVBGQ1ludHljaktLaTR1cFphRlFpSTBiTjhwY0ZsRldWZ1lYRnhjOGZQaFE3cktzVzdkTzZubkN3c0prSG5QaHdnVlVWRlFBcUptdjUrbnBTU3Z2NWN1WGNmZnVYWm5IVjFkWFU2UDlud01mczEycHpaa3paK3FkRHcvVU9ORWJOMjZFdWJrNURBME5BZFMwUlZPbVRNSDY5ZXRsZnZlTmdiNitQcFVCOVJPa1RqdFBSRmxaR2NhTkc0ZTh2RHphZWxHSHFpSThlZklFYTlldWxaamZlT1BHRGRxeXVIeFFYZnoxMTEvWXZYdTN4SHBiVzF1NW43dVptVm05KzdSVU80OUJNVnI5dzVJbmRlemJ0Mi9oNGVFQlQwOVBpWXh2b3F4Zjh2RDA2VlBzM3IwYmNYRng5V2FNTWpVMWxkbVRscHViUyttQUFkTGxCVXBMUzhIaGNDUkNjcVpNbVVKbHZWdTNiaDBXTEZnZ2tYVXFQRHljRnNwWG01YVdncllwdEpCa01YUG1UQ3hhdEFoOSsvYkZnQUVESkxiZnYzOGZNVEV4T0h6NE1HMTlmbjQrTFUyNW41OGYycmR2VDV2MDNyNTllOWphMnNMWDExZnFoUG92dnZnQ1AvNzRJNENhK1FuMzc5K25HdlRtd3REUXNEK0x4WnFZbHBhMnRWa0xJb1ZCZ3daSnJKTTExL1Rnd1lPMDUvbjgrWE80dWJuQjE5Y1hBd2NPQkFDOGVmTUdMMTY4cURQY0tpNHVEcm01dVEzS0NpZ3JHNXlvZDl6VTFCU2RPblZDV1ZrWkpreVlRT25LM2I1OUc2NnVybGkxYXBWRW1CUlFNLzltM3J4NUFJREJnd2RMaktaa1oyZExHQmdmay83OSsydHhPQnpMdExTMEZwK0Z4OWZYRnhjdlhrUlpXUm1pb3FMUW9VTUhXaGJSaG1oN2tTU0pEUnMyb0xDd0VEMTc5a1JRVUJCT25wVGUyUzArenlvNU9abjZ2NktpQWhrWkdTZ3ZMOGY5Ky9kbGx2L1dyVnVJaVluQnJsMjdvS0doQVMwdExmajcrOFBmM3gvUG56K0huNThmbkoyZHFYZThwVEZnd0lCdUhBNW5mR3BxYXQzZVVDUFFsTzNLdVhQbmNQZnVYZmo2K3RaYnJ1YlVtRFExTlVWY1hCeFYvcXRYcjBKZFhmMmp0enNmK3R3VmtRaElTVWxCdTNidDVCcGwvUHZ2djZsN1hWRlJnWEhqeGxHYXJFS2hFRnUzYnNXTEZ5OXc1Y29WakJneGdqcXVLVFJmWlVYaThIZzhxZHZXcjErUHdZTUhVOHN0emM1alVKeFc3Y0RKbXpyMnl5Ky9SSEJ3TUZ4ZFhkRytmWHQwNjlhTnFzQUVBZ0V0TkU1RlJRVUpDUWt3TVRHUnlEQW9Zdno0OGJUbGlvb0tpWW5LeXNyS01sUEkxKzVCcVQzdktUWTJGai8vL0RQMjdkc25OZk1aQUZ5NWNnV2RPbldDdWJrNWhFSWhac3lZQVI2UEI2Q21sMVhja1pCV2pwYVFncllwdEpCZXYzNHRrV2xRbkc3ZHV1SE5temNTRGJWQUlFQmNYQnpDd3NLd2V2VnFkTzNhRlZWVlZaU09WRXBLQ3JwMzcwN3R2M256WmlRbkorUGh3NGR3ZG5hR241OGZac3lZQVVORFEremN1Uk5EaGd5UnVQYlRwMDl4NGNJRjNMNTlHeGtaR2ZqcXE2OXc4T0JCbVdYOVdIQzVYQU9TSkcwQU9CSUVJVkl3Ym5FTzNNMmJOMUZXVmtiVFhUTXhNY0g1OCtjcG9kYUNnZ0tKRElMUG5qMkRpNHNMWEYxZGFSMDRoWVdGOFBYMXhabzFhNmg2NCs3ZHU1UlREZFIwcEdob2FOVFpleXVyOTdXcXFvcEthQ0JlWGhIcTZ1cElTRWpBK3ZYcktlSG93c0pDYk4yNkZlSGg0Vmk5ZWpWNjllcUZyNy8rV3VhMTI3VnJSd3ZiQmVvMlNCc0xZMlBqemtLaDhEc1dpeldUSUFqUkJWdU1BL2ZreVJOS3U2czJvbEJtRWIvLy9qdUFtdnFsSWRwZXdjSEJ1SHYzTGc0ZE9nUU9od05QVDArSjdNYml4TVhGSVRvNkdvV0ZoVlJaQmc4ZWpDKysrQUxQbmoycjA5bHdkM2ZIbWpWcmtKdWJDMTFkWGJpN3UrUFFvVU1RQ0FRNGQrNGNYRjFkOGYzMzMxUDd5K3F0cjcyZXcrSElQWXFnS0NZbUpucENvZENhSUFoN0FLS0s4S001Y0UzUnJwU1dsc0xmM3g5OFBoL0hqeC9IMmJObnNXUEhqam8xSVp0S1k3S2twQVF2WDc1RWJtNHVBR0RyMXExNDllb1Zzck96OGROUFAySExsaTNJek16RWdBRURjT2JNR2ZUcTFldWpPSENOOWR3VmxRajQ0NDgvcEdZVWxjYlhYMytOd01CQWFHbHA0ZXJWcTdSSWwvRHdjTFJwMHdiNzl1M0QwcVZMTVhEZ1FIVG8wS0haTlYvTnpNemtuazdSRXV3OGhvYlRhaDA0UlZQSEdob2FZc09HRGVqZHV6YzZkdXlJOCtmUGd5UkpDWjBXOFlaTlZqcGVjVVJ4N3JXcHJxNldHVklsbmw1ZW5LcXFLbXpidGcxMzc5NUZkblkyVHAwNmhYdjM3bUhldkhubzA2Y1A3ZmpJeUVnRUJnYml0OTkrdzVVclYzRDgrSEhhYjZoTGYweWM1a3hCMnhSYVNFbEpTVEEwTkVSWldSa0VBZ0V0UTlYNTgrY1JHQmlJd01CQXFtZnMzN2h4Yk5pd0FWMjdkc1hldlhzcDQ5clB6dytYTDErR2lvb0tPblRvQUg5L2YrcGNiOTY4d2ViTm03Rng0MFlRQkFFN096dDRlM3RqeTVZdE9IdjJMSTRkTzRhcXFpcndlRHlxcCszWnMyZkl6OC9IakJrenNIWHJWbHFEWHJ1SHJiSERhb3lOalUwQlRBSXdDMERQVDJFTzZNdVhMekYzN2x4RVJrYWljK2ZPRXR1TGk0dmg0T0FBWDE5ZnF1Rk1UVTJGbjU4ZlBEdzhNSGJzV0dwZmtpVFJ2WHQzK1BuNVllWEtsUWdJQ01Dd1ljTXdjT0JBeXBCTlRrNUdYRndjZ29LQ0FOUThnNXMzYjBvNDQ0R0JnVlNETFhMMEZER0diOXk0QVJjWEY1U1VsR0Rac21XWU5Ha1NWVjh0WDc0Y3ExZXZ4amZmZkVNWkRLSU9tbjM3OXFHb3FFaGlmbWRSVVpIYzExWUVJeU9qSGdER0V3UmhUeERFTnkxWm4xQlBUdytKaVlrU21SOU5URXdRR3h0TE9meUFaT1pTUmJTOU5tN2NpT3ZYcjJQZnZuMUlTa3BDcDA2ZE1IejQ4RHJMTm1YS0ZFeVpNZ1hmZnZzdFltTmpjZWJNR1Z5NGNBSHU3dTZ3dExURWxTdFhFQlVWaFpLU0VuVHQyaFZ4Y1hFQWF0NHQwVDIvZHUwYTdaemk5WDlFUkFRRUFnRXVYYnBFWlVrVU9TMXYzNzZGblowZDdmMHNLU21SbU4vN29YQzUzSDVDb1hBQ1FSRDJKRWthTldYOTBoVHR5cWxUcDhEajhYRHMyREZFUmtZaUp5Y0hpeFl0QXB2TnB2UmorWHcrZEhSME1IYnNXT2pxNnFKLy8vNEthMHlLVDRlby9ZeWtQVE5MUzB0VVYxZmo5dTNiNk5tekp5WlBub3dlUFhyZzIyKy9oYTZ1TG5SMGREQjc5bXg0ZTN2RDE5Y1hOMjdja052WmtZZkdmdTZLMm5sdjM3N0Y5ZXZYc1g3OWVvbU16Z0F3Wk1nUXlpblcxdGJHOGVQSDhjc3Z2MkRpeElrb0tDaWdvbXFpbzZPUm1KaUlRNGNPb1czYnRsaXdZQUhjM053UUdocjZTV3ErTWxJRG55YXR6b0VUcFk0RnNJQWdDSVZTeDlidVJSVUlCREl6Zy9uNCtNaFZIaGFMSlRYY1FWbFpXYUpuWElTMFh0SHIxNi9qZi8vN0gvcjM3NC9JeUVpWW01dGo1c3laaUkrUHg3Smx5MkJnWUFCWFYxZDA3OTRkaVltSmVQYnNHWllzV1lKbno1NGhKQ1NFVmdsLzhjVVgxSEpwYVNtS2k0c2xSZ0xFMGRiV1JrUkVoQ2dGclRLQVhjYkd4bVlmT3dWdFUyZ2hGUlFVWU5La1NRZ0tDc0s5ZS9kZ1oyY0hBR0N6MmJoeDR3WkNRME9ocDZlSG9VT0hZc2VPSGZqNTU1L2g0dUtDN2R1M1ExOWZuM2F1b0tBZ0NJVkNxVmtsOSs3ZEN5OHZMMnFFeGRqWUdDZE9uTUNxVmFzd2YvNThxS3VyNDlDaFEvajU1NTloYlcwTm9DWlppalFSNWoxNzlrZzRDWFU5UHpraERBd01oaWdwS1UxRWpkUFd2YjREV2hxZE8zZUdrNU1UM056Y0VCVVZSYzBsQkdxKzVWV3JWbUhZc0dHVTg1YVVsQVIzZDNlb3Fha2hORFFVd2NIQnFLeXNCSi9QQjR2RlFwczJiYUNtcG9idTNidkQyOXNidTNidG9ucWkrWHcrRGg0OGlDMWJ0bERYcUt5c2hJdUxpOFJvKzRvVks3Qml4UXFZbUpnb1BJcng3Tmt6dEcvZkhwV1ZsZmp4eHgvUm8wY1BLanJBeU1nSVc3ZHVoWWVIQjh6TnpYSDA2RkdvcWFuQnpNd01QLy84TS9YN0JRS0I0amRUVGdZT0hOaFhTVWxwUEVFUURnQmtEdzIxUUhnOEh1enQ3YkY5KzNaYUNQUGx5NWVwYi9ET25Uc0lDQWlnUWlZQnhiUzk5UFgxNGVMaWd1TGlZZ1FGQlNFd01MRGVjb2s2OW9xS2lqQjkrblRrNU9SQVIwY0h4NDhmaDQ2T0R0VnVqQm8xQ3IvKytpdDFYR2xwcWRUVStOS1FGUmFjbFpVbGQ1SU1SZUZ5dVFZQUpnSndBTkN2dVRJeE4wVzdNblhxVk15WU1RTXNGb3VtTVNnUUNGQmRYVTNOcXljSUFnUkJRRmxaR1JVVkZaZzdkNjVDR3BQaTRiM3lVcDljeFE4Ly9JQ1NraElzWDc0Y3VycTZIeno2OWpHZWUwUHR2S2lvS0NncEtVRlRVNU55a0ZKVFU3Rjc5Mjc4ODg4LzBOWFZ4YUZEaDJoaDkrL2Z2MGVIRGgxUVdGaUlUcDA2WWVQR2pVaExTME40ZURqVnFUcHUzRGk4Zi84ZVRrNU8xQnpWcHRCOE5UTXprOUFocmgxaFZYdEtqaXlheTg1amFEaXR6b0hyMUtuVEdZSWdScWlvcU1ETHkwdWgxTEYvL2ZVWFJvNGNTVFdBbFpXVk1zTWtRMEpDRUJJU0lyRmVtbmd6QUZoYlc5TTBYR3AvWk9LSWYreFpXVmtJREF6RWt5ZFA0T25wU1J0R1o3UFpzTFcxeGZqeDR4RVpHUWw3ZTN0TW5Ub1ZMaTR1R0RseUpBSUNBbUJrWklRaFE0WmczNzU5T0gzNk5LWk5td1lORFExczJiSUZQajQrbUQ5L1BvWU5HMWJ2dlJGUFFidCsvWHBVVmxiYUt5a3A5UVhRcEhuK0d4SXlFaHdjTEhQYi9QbnpBUUJyMTY2bHJhODl1cXFtcGtaejJtczdieUpZTEpiVU9WZXJWcTJTTUt6VTFkV3hhZE1tNmpmTm1UT256cm1KSXFTRlcwcWIveVVQUmtaR3d3RFlFQVRoUUJDRTNKYWJTSCtwc1NGSlV2YkRrb09aTTJmaTJyVnJDQWtKb1lUWEFjRGYzeDhDZ1lDMmJzQ0FBVmkxYWhYNjlPa0RUVTFOcUttcFFWMWRuUXFERlNjc0xBdy8vZlFUWmN6czI3Y1BzMmZQbG1nODVhRzh2SnpLK2xZZmQrL2VSZS9ldmZIbm4zL0N3TUFBU1VsSnNMS3l3dHUzYjZscmYvZmRkeEFJQkpURFJwSWtWcTFhaFEwYk5ueTBFRW9qSXlNL0ZvczFDMEJmZVkvNVdPOU1RK0Z3T0xDeHNZR25weWVpbzZNcHd6MHlNaEtXbHBiSXpzNkd1N3M3cGsyYkJrMU5UYW5hWHZYcGVVNmZQaDBWRlJWWXZIZ3hGaTFhaEVHREJrbk1mYXpkWm9qcW5uMzc5aUVsSlFYeDhmSFEwdEtDdmIwOTNyNTlDNkZRU0lYOGlWOTd3b1FKNFBQNWRUN2ZwVXVYWXZMa3lWTG5UZ0kxU1RseWNuSnc3dHc1Mm9oMFErRnl1U1lrU1U3NjE4R1hPd1ZyVTc4cmpkMnV5SElDMld5MlRBZGJFWDB5OGZuVmlsS2ZYQVdMeFlLN3V6dCsvUEZIS0NrcE5TZ0Q5OGQrN2tLaDhDbUx4ZXFsaUozMzRzVUxuRDE3Vm1MOXNXUEhLTDI5cjcvK0dzbkp5YlJSOHJ5OFBHaHBhYUdnb0FCYVdscm8yTEVqVnE1Y0NXZG5aNGx6ZVhsNVVWTXlRa1AvRzd3U2o1aFJWbFpHYkd3c2dQOUNLS2RPblFvYkd4dDRlM3ZEMGRFUk9qbzZFZ01LNHQrMXVPWnI3Wkc5MmhGVzhpUTFFU0hMempNMk5yNUFFSVNIM0NkaWFCSmFuUU1IUUIyb3FZVHFTeVFpVG5GeE1mejgvUERqanovaXdJRURBR29Nb2RMU1V0cUh4T1B4TUhyMGFDUWxKYUc4dkJ4RlJVWFVrSDE1ZVRtR0R4OHVWMmpsamgwN1pNWnBpMDllYjlldUhiaGNMb0tDZ21oRzM4aVJJNm1LVlZWVkZhNnVycGd3WVFKdTM3NE5GUlVWM0x0M0Q3ZHYzOGF4WThjQUFEazVPZWpUcHcvV3JsMkxyVnUzSWprNUdaV1ZsWmc0Y2FKQ1RxNm1wcVo0QXlUZHUyV1FRRmFqM1JERG9iSDRkL1NnUFVFUS8wY1FoSHpkenA4QWE5ZXVSWGw1T1czZDlPblQwYTFiTjVyeFVqdXBURjNNbXplUG1rTjYvZnAxSERod0FEZHYzc1NhTldza3ZuZngrdUw4K2ZONDkrNGQxUU02ZmZwMHNGZ3N1WHRZTFMwdGNlalFJVGc0T05EQ3BHdlBjK0R4ZU5peFl3Y3lNek1oRkFyaDZPaUl1WFBuUWwxZFhTSlVXN1J1L1BqeGNuVVkxT2Jma01JdUpFbXFmZ3FodFhVeGE5WXNYTDE2RlE4ZVBJQ0JnUUdBbXV5dm16WnR3cFVyVjJCdmIwOTE4alJFMit1UFAvN0FpaFVyOE9USkUweWJOZzBjRGtlcUlIUjhmRHhsbEUrZlBoMThQaC9QbmoyRHJxNHVGaTllRERzN083UnAwd2I5Ky9mSDQ4ZVA4ZTdkTzRtNWordlhyd2NnT1RlbXRMUVVvYUdoZVByMEtZWU9IVXJiVjV4ejU4N2h3b1VMQ0FrSndhWk5tM0QzN2wwc1c3Wk04WnNxaGtBZ2FNdGlzVHEzaG5mbGMrTkRCSzgvOW5NWHRWZUsySGtuVDU3RXdvVUxLV2tHQUxoMzd4NVNVMU94ZHUxYTdOcTFDNU1uVDhhV0xWdGdibTVPMlZkNWVYbVlOV3NXQ2dzTGNlUEdEZno1NTUvZzhYaUlqNDlIWW1JaXVuZnZEbjE5ZlR4NjlBaHQyclNoMnZwUFdmTzFoZGg1bFNSSnlrNlp5OUQ2SERpQlFHREJack1QVlZSVVRGdXhZZ1djbkp6ZzZ1cGFiNi9UNWN1WHdlVnlNV3ZXTEtwaFBuZnVISHg4ZkxCOCtYS3BQWlpKU1VrSUNRbkJIMy84SVZmWkhqOStqS1ZMbDByZEp0NmpMazVDUWdMbXpadUhRWU1HMGVabEFLRDFrSmFVbENBNU9SbTJ0cllvS1NuQjZ0V3JNVzdjT0p3OWV4YnQyN2RIWW1JaU9uYnNpS0NnSUx4NTh3WWRPblNBbXBxYTNNNmJRQ0RBZ1FNSHNIZnZYZ0FBU1pJSlJVVkZrdUpwREo4TUJFRWdMUzN0RHdCL0FDQzRYSzRsZ085SmtyUWlDRUtucm1OVFUxTS9talhHNVhJVjd1azdjK2FNVktNVWtENFhCS2hKTk1QajhXQm1aa1liSGE5TmFXa3BVbEpTb0s2dWprZVBIaUVzTEl5YWM3aGh3d1pxUDFFSFR1MkdOelEwbERLRzl1N2RLelB4a0RRNEhBNm1UNStPa3lkUDRzS0ZDOVQ2MnBuR0preVlnQ2RQbm1EbHlwV1lQWHMyVEV4TWNQejRjYVNrcEZBOXNPYm01bkoxTHRVSFFSQklUVTExQVdwNjJsRVRHalVlZ1BSaDZYLzV5TzlNZzBac0NJTEE3dDI3a1plWFJ5VVdXYkZpQmViUG40K3BVNmRTemx0dDVOWDJXcng0c1VMUEd3QW1UWnFFcTFldklpWW1CbzhmUDBaQVFBQ3NyYTB4YmRvMFJFZEg0L3o1ODNqeDRvVmNLZW41ZkQ1c2JXMHhlL1pzZUhsNVNSMHQ1UEY0T0hUb0VLS2pveEVVRkFRVEV4TWNPblFJeTVZdHc5S2xTMmtaTlJVbFBUMzlBb0FMQUFnakk2TmhMQmJMbmlUSjhRUkI5S2pyT0huZmxaWXlxbHRkWFEwMm0vMVI5Q00vUlQ3MmN6Y3dNRkJYMU02Yk9YTW10TFcxS1FlT3grTmg4K2JObURObkR0VTUzcmR2WDdSdjN4Ni8vUElMTlhkWVBGR05LRUdkZzRNRDFxNWRpN2R2MytMaHc0ZlExOWRIVkZRVUpreVlRSVZqTjVYbXE3aHRXbHhjREI2UGh6Rmp4bENqK3FLT1IzbVFaZWM5ZmZxMENJRHN6RXNNelVLcmMrRCtqZFcxTXpZMjlpQUl3ajhxS2tvNU16TVRXN2R1clROdDdMbHo1MmlHSGttUzFLVE9zTEF3REIwNkZCMDdkcVFkYysvZVBha1p3V3BucEhOemM4T1VLVlB3MVZkZlVSL2V5Wk1ub2FXbGhSRWpSbENOZmwyWmc0UkNJYzZjT1NNek5FTjhUa04rZmo3NGZENGVQSGlBaW9vS2pCbzFDaHMzYnFSUzNUOTQ4QUM5ZS9lV2VhM2FGQlVWaVk4MDhBRnNTa3RMazI0dHQzTE16TXlvOEtsV0JwbWFtdm9uZ0Q4QndNREFZQXliemY2ZUlJanhBQ1F6Z3JRd3hvMGJKeUVCQXZ3blZGdTc4Nk0yNTgrZmx6cEtXanNKMGN1WEwrSHE2aW96ZzZFMFJJNWxYRnljd3NZOFVETTM0YzZkTzBoSVNNRHo1OC9Sdlh0M2FnU3V1TGhZWmc5MFlXRWhObTdjS0hjSFUwTklUVTI5RGVBMmdPVURCdzdzcTZ5czdFaVNwRFZCRU0ycmR5RW5RcUVReDQ0ZHc5NjllNmxSc3g0OWVzREx5d3M3ZHV5QXRiVjFuVmsrNjlQMm1qNTlPaXdzTEhEbXpCbTV5bE5kWFkxLy92a0hRVUZCVUZKU2dydTdPenc5UFhIMjdGbDg5OTEzR0RkdUhCd2NIS0NzckV4enJPTGk0cVNHOUFNMUhSQVJFUkdJaUlpZ3JSZk54OXkrZlR2dTNyMkwvZnYzVTZIaDdkcTF3NTQ5ZStEaDRZRzB0RFM1eWw0UDVKMDdkNUlCSkFNMVNaSUlnbkQ0MTZqdlU4K3hUVUpaV1JuVk1jTmlzUlNLamdnTkRZVlFLSVNIUi8xOVR6ZHUzS0RWS1pjdVhXcVFCaGxRNDZEdjI3Y1A5dmIyVXVmTzhYZzhGQlFVNFBYcjExQlZWWVcrdmo1eWNuS283UVJCb0d2WHJnMjZ0cHg4bE9mZUVEdXY5dnF0VzdkQ1RVMU5Jc21UaDRjSFpzK2VqUzVkdXFCZnYzNjRmZnMyTWpNemFSRlFZOGVPeGRteloyRmpZNE4xNjlaaDBhSkZTRTlQbDZyZEtJNUk4MVdrT1NzS29SUnB2dmJxMVF1OWV2V0NycTR1Z0pxTy9kcHpxc1duU3dRRkJWR1JYRWxKU1lpSWlNRDkrL2ZSdTNkdmJOaXdBVG82T3JTSXJycGc3THhQajFibndJbElTMHNMTmpBd3VLR2twUFJMYW1wcVozdDdld1FFQkVpZGtGdFFVSUNiTjIvU2V0TkZFMUZGSVUrTEZ5L0dqaDA3cU94MmZENGZpWW1KME5iV2xwalRVbCtpZ3Z6OGZPemF0WXQyUFFBUzRWelRwMCtIZzRPRFlqOGNnSzZ1THBYNkdxZ0pBUkNKVUl0MHE5VFYxWEhuemgxcW43aTRPS205aHc4ZlBvU0hod2RldlhvRkFPOUprblJLUzB1VEwwZnRKOHlIYXF4ODZtUmtaUHdGNEM4QU1ESXkrb1lnQ0VlQ0lLendDU1kzYVV6a0dmVm9USllzV1lJSER4NWd5WklsMUtpTXlGQVhDb1Z3ZG5hR3M3T3oxQWlCZS9mdTBZeVdxcW9xV2pqbHJsMjdvS05UNTBDclF0eTllL2NCQUQ4QWZnWUdCajJWbEpUc1VaTzhRSExTWmd2ZzVzMmJDQW9LQWttUzJMbHpKd3dORGFtTWpyYTJ0c2pOemNYQ2hRdXhidDA2a2VBdERYbTB2YVFsSWFvTFpXVmw5T2pSQTVzM2IwWldWaGJ5OHZKdy9QaHg5T3ZYRDBwS1N0RFMwb0ttcGlZTURRMXBTWHBFbVN0ckl4cGhycXROV3Jac0dkVFYxU1U2TU5UVTFCQVdGb2FTa2hLRmZvTThwS1dsM1FKd0M0QzdpWW5KUUtGUTZBQmdBa0VRL1J2OVluSXlhZElreW5ET3ljbEJZbUlpVGJOTFJGNWVIcTBUTHprNUdVZU9ISUdPamc2dVg3OHU5ZHlSa1pGVUoxSkROTUpFbXBBVkZSVVlQbnc0SlJZZkhSMk5xS2dvRUFRaDBhbGthV2tKRlJVVnRHM2JGdTNidDRlZW5oNzY5T2tEVzF0YlNnZnczcjE3TXN2OE1XanM1NjZJblNkT2FHZ29idDI2aGYzNzkrTzc3NzREVU9QQWYvdnR0eGd4WWdUV3JsMExQejgvdUx1NzQrblRwekF4TVlHQmdRR1ZUZGpTMGhKTGxpeUJtNXNiT25Ub2dJc1hMNExMNVVKSlNhbEpOVisvK2VZYmxKZVhZOGVPSGNqSnljR3VYYnN3YnR3NHJGeTVFdTd1N2xpNGNLRmNiWE13endBQUlBQkpSRUZVblFPZnE1MzNxZE5xSFRnQXlNakl1REpnd0FDdWtwTFNpZmZ2MzV2UG56OGZ5NWN2eDR3Wk0yZ1RjLy82Nnk4WUd4dWpiZHUyS0M4dlIzQndNSzVldlVyTmhaczJiUnFFUWlGbXpab0ZaMmRuVEowNmxXcFVlL1hxaGUrLy94NXo1c3loNWxEVVJqeThvcmk0R0I0ZUhoZzBhQkMyYjkrT3ZMdzhxaGRHM3RUKzlWRmRYWTJzckN3OGZ2d1lEeDgrUk51MmJhbHpSMGRISXpvNkd1M2J0NGVscFNYbXpKa2pOZXlBSkVtY09uVUttemR2QnAvUEIwbVNxU3dXYTBwcWF1cnpSaWxrQzBmV2FLZ2lHaXV0QmZFZTFIOHpWZGF0ZnM0Z1FWbFptVVF5QUtGUUtERlJ2VFpMbHk2RnFxb3FPblhxQkh0N2UvenZmLytqdHJGWUxHellzQUV1TGk3bzJyVXJqSXlNYU1mR3g4ZUR6V2JEMTljWGMrYk1nWXFLaXN6TXQ0MU5Sa1pHRm9ETkFEWVBHREJBUjBsSnFVV0ZXNHVjNHJsejU4TFoyVmxxSGJoa3lSSm9hbXJDMjlzYmxwYVc4UER3UUhCd3NFTGFYcklvTHkrSHFxb3FYcjkrRFlBK1IxWmRYUjJqUjQ5RzM3NTk0ZWpvaVBEd0dta3NvVkNJTld2V29HZlBucmg5K3pZdFBQWkRVRlZWbFhEZWhFSWhpb3VMb2FHaGdaY3ZYMzdRZktqNnVIMzc5bDBBM2dDOERRME4rN0JZTE1WN0xSc0JGb3RGdGZtaTBWaHh6UzZneHJnV1pTZ0ZhaklZYnRxMENlYm01dWphdFN2YzNkMnBqdERjM0Z6NCtQaGc0TUNCVkloMlF6WENSSnFRL3Y3K2xNUkFXbG9hWW1KaWNPVElFU3hidGd5OWUvZW1UYXVvcXFxU1NOckI0L0dncnE1Ty9jN2FDWFdha3NaNjd2TGFlZUpNbmp3WmRuWjIrT0tMTDZnUVNRc0xDMXE0NU1tVEoya2RZTm5aMmRRODFaNDlleUlrSkFRc0ZnczdkKzZFbTVzYlpzeVlBYURwTkY5NVBCNSsvLzEzUkVkSFkvcjA2ZkQyOXFaK2I2OWV2YkJ6NTA3NCtmbmgxMTkveGJ4NTg2VGFwNSs3bmZlcDA2b2RPQUQ0VjFGK2xKR1JVU0NBWllHQmdVUkdSZ1pXclZwRmpacE5uVG9WdzRjUFIzVjFOUndjSEtDcHFZa0RCdzdRZXQ2bVQ1K09nUU1ISWlBZ0FKbVptYmgvL3o0T0hqd0liVzF0R0JvYUlpWW1CbUZoWWVCd09OUVFOMEVRVkFydm8wZVBvcnE2R2w1ZVhqQTNOOGZLbFN1Ums1T0QvZnYzWSsvZXZWQlNVc0xvMGFQQllyRkFraVNFUWlINGZEN2k0dUtvMEUxNUV5N2N2MzhmQVFFQjZOKy9QL3IzN3c4dWw0dmMzRnhFUkVRZ0pTVUYyN2R2aDY2dUxueDlmZUhrNUlTTkd6ZlNkR2NxS3lzUkZCUWs2bzBtU1pLTVRFdExjd0VnWGFDTzRiTWhJeVBqT29DbTY3SnRJcVNGWDlaSFFVRUI3TzN0YWV1KytPSUxpUkZhS3lzckhENThXTUxZWnJGWUV2UGxhcWQzRjJrTWJ0cTBDV1ptWnVqV3JSdUtpNHVwN2YzNzk4ZnExYXV4WThjT3JGeTVFcDA3ZDRhU2toSlNVbEp3L2ZwMUpDUWtJQ2twQ2R1M2I0ZXFxaXFtVEpsQzFTM2p4NCtIcTZ1cndyOWJVZjZ0ZzZYSDl6VVRmZnYyUlV4TURMcDM3NDdLeWtyd2VEeThmUGtTQkVIUXNwRE9tVE1IUmtaR1NFNU9wcElYS0tMdHRXL2ZQcW1SRFpzM2I2YkNLb2NNR1VJTDhaMDZkU3BJa3NUYnQyOHB4eWt2THcrclY2K0dtcG9hL1AzOThmVHBVeXhkdWhUdTd1NVNJd0x5OC9PaG9hR0JWNjllMFVicUZNSGEyaHFWbFpWUVZsYVdlTTgvRnVucDZZOEFySzEzeHlaR2REK1RrNU9wa01OcjE2NWg0OGFOQ0FvS1FyOSsvUkFVRklSNTgrWmg0Y0tGdUgzN051TGo0K0hpNGtJYkhXK0lScGdJb1ZDSXBLUWtMRjY4R0JrWkdmRDE5VVZBUUFCNjl1eUpYYnQyd2RYVkZhOWZ2NGFEZzROTXgrWHUzYnNTR3BrOEhrOXU2WVNQeFljK2QzbnNQSEhrQ1JzVk9XOC8vZlFUb3FPandlUHg0T2JtaHFWTGwrTHAwNmUwZmQrOGVZTkhqeDZCeFdJaE1qTHlvMnUrOHZsOE9EazVZZURBZ2RpL2Z6K1YrVktjamgwN1l1L2V2WWlQajhlNmRlc1FHQmpJMkhrTW55Nkdob2JUdVZ4dU1aZkxKYWRPblVwbVpXV1J0Zm5ubjM5SWdVQWdzVjZja3BJU01qYzN0ODU5QkFJQnllZnpTWUZBUUoydnJLeU12SExsaXN4amhFSWhLUkFJeU9ycWFySzZ1cHJrOC9uVXR1WExsNVBWMWRVeWovWDI5cGE1L2RLbFMrU1lNV1BJYmR1MmtRVUZCYlF5YnRpd2dYUjNkNmZLbUp1YlN6bzRPSkJjTHBma2NybWx4c2JHY3h2ajN2OTd2anJ2V1V0ajZOQ2g1S1JKazJoL0ppWW1Fc3VmSXFMbjBSalB0ckZwekhkbHhJZ1JaRWxKaWN6dFBCNlBkSFoybHZuTkN3UUMwdG5abWVUeGVMVDFreVpOVXFnY1FxRlE2cmxySS83Tmp4Z3hndm8vT3p1YkxDc3JJd01DQWtnek16Tnk3ZHExdE9QS3k4dEpjM056Y3ZqdzRXUkFRQUI1OHVSSjhzU0pFMUxMVWwxZFRWWlZWZFZiejBtanBiNDNIL0xPM0xwMWkrUnl1ZVNnUVlQSVRaczJ5ZHhQMWozajgvbGtSVVVGV1ZKU1FwYVVsSkNscGFWa1dWa1o3WjI1ZGVzVzdkanE2bXF5dkx5Y3JLcXFrampmczJmUFNFdExTOUxLeW9yY3QyOGZTWklrNmV6c1RCNCtmSmoySGoxNjlJaDBkWFdWV2laYlcxdHkwS0JCcExtNU9ibG56eDZadnlrM04xZnF1eWxDSUJEVXVWMFdUZldlTkdaZE1YcjBhUEw3Nzc4bnYvLytlM0xzMkxFa1NkYTBBU1JKa3NIQndlUzRjZU5JVzF0YjhzYU5HeVJKa21SRlJRWDUrdlZya2lScjJ2YS8vdnFMdExXMUpVZU1HRUdhbXBxU08zYnNJTy9jdVVPV2w1ZlRyak5peEFqUzJkbVorak16TTZPMm1aaVlrRk9tVENHblRKbENhMXRHakJoQjNycDFpMXkyYkJtWm1KaElXbGxaa1JrWkdiVHp2bnYzamx5MGFCRTVmLzU4VWlBUWtDTkdqS0RPTldYS0ZQTFhYMzhsSjB5WVFCNC9mcHc2eHR2Ym16UTNOeWV0cmEwYjVSNjJoUHFoUGpzdk5qWldhdG5GNzB0dEZQa0cxcTFiUjE2NGNJRzJyclMwbEhSemN5TlBuanhKa2lSSkhqeDRrQnc3ZGl5NWVmUG1PczkxN2RvMWlYV2k5NjkybXlSaTU4NmQ5WmJ4WTlsNURFM0xaNWZYMThEQVFKL05ac2NSQk5GUFRVME42OWV2cnplTTZWTkhscmkwQ0xJbUxUaFNVbExnNCtPRGtwSVNrQ1NaSlJRS3A2YW5wemZLREhaUnBWNTdRbTVMUmxyQ2t0cnJQdFdrSnFLUm5vK1pHYkNoZklydnlzY2dOemUzd2FMSzllbVROWlNXK3Q1ODZEc2pGQW9wVWVXV2lFQWdrRXVndTZYUVZPOUpZOVlWMzM3N0xSVkNKL3JmMU5RVXZYcjFrdGczT2pvYWx5OWZSbnA2T2pJek0vSDY5V3NNSGp3WTdkcTF3NUlsUzVDVmxZV0VoQVJjdlhvVldWbFowTmJXeHRpeFkrSHA2UWtMQ3d0YUdMNlZsUlUxQjA2OFBSSFBHbXRoWVlFVEowNWczcng1Q0FnSWdKYVdGaVpObWlTMUxYci8vajA2ZHV3SUN3c0wybHk3akl3TTNMcDFpeVl3RFRSdVhkRlM2b2ZtdFBOa2ZhdGxaV1hOS2hzazRtUGFlUXhOUzZzUG9heE5Sa2JHUXdNRGcwRnNOdnRRZVhtNVFsSURueXF5eEtWRkNJWEN1bExITWpBd05BTU5kZDRBTU9uTUZhU2wzNjlQeVhsclRTZ3JLOFBKeVFrRkJRVndkSFRFKy9mdjRlRGdBQlVWRlNncEtVRlBUdytUSjArR25wNGVLaXNyTVhyMGFDeGZ2aHo2K3ZyUTE5ZUhtNXNiaW91TDhjOC8vOUMrWjBVMHdrUjA2dFFKTmpZMk9ILytQQll2WGl4elAvRnMyYUowOVFBUUVoS0NvMGVQNHNpUkk3U09DazFOVFVwWXVyWFFuSFplUzlSOEJlcVZDR0Q0QkdtZEhrczlORlJxUUJhbHBhVlFVMU9qR1FIVjFkVVFDQVFObm4vUVZEQ3BZK3VtTVRWV0dKb0hnVUNBd3NKQ2FHdHJvN3E2K3FNbVpHQmdZUGcwRVFxRkVpbmxBY0RBd0FCYnQyNkZvNk1qTGwyNlJDWCtHRFZxRkJZdlhvdzllL1lBcUlsazRmUDVFcnFUU2twS0VvbXZGTkVJRThmRXhBVDc5dTJUZTlTc3RtTzJaY3NXUkVaR1VrYThwNmRuaTdkUkdrcGoyM21mTW95ZDF6cHAyZDJPSDVtMHRMUmdQcDgvQnNETDFOUlUyTnZiSXowOVhhRnozTHAxQzA1T1R0UmtWQkcrdnI0NGZmcTB4UDdoNGVISXpzNVd1S3pYcjEvSGloVXJVRkZSUVZ0Lyt2VHBCbWV2ZlBqd0lSd2NIRVFmOVh1U0pDZWxwcVl5SC9XL0JBVUZJVDQrSHZIeDhmRDI5a2FQSGozQVlySFF1M2R2UkVaR0lqNCtuaElGWldpNTVPVGt3TW5KQ1R3ZUQ0Nk9qamg1OHFUVS9ZUkNJVXBLU3BDYm00djc5KzhqT1RrWnAwNmR3djc5KzdGbHl4YVVsNWRUKzk2OWU3ZEJaYW1zckVSVVZCVHRYUEp5L1BoeHVmZmR2WHUzd3VkbmFINlNrcEtRbDVmWDNNWDRMT0Z3T0RoNjlDaWwwU1dpZS9mdUtDd3N4UFBuenhFVEUwT1Rhd2dMQzBOaVlpSVNFeE5oWjJjSE96czdhamt4TVJHLy9mYWJWRWRNR2lLTnNOallXTVRHeGtvNFZsbFpXY2pNeklTcXFpcnk4dktrNnI1SlF5Z1U0dVhMbDhqT3pvYXBxU21LaTR0eDgrWk5uRDkvSHVucDZWaStmTGxjNS9sVWFRdzc3MU9Hc2ZOYUw1L2xDSnc0RFVsQks2SzZ1aHIvKzkvL2tKK2ZUd3RWY0hSMHhJVUxGM0QvL24xRVJVVlI2K1BpNHNEaGNEQjM3bHpzMmJNSFdscGFVclY3eEJIRndITzVYTVRFeEdESmtpV0lpSWlnSkFuQ3c4T3hhOWN1aFg0enlhU09sWXZHMGxoaGFGNVVWVlVoRkFyQjRYQ3daODhlQkFjSFkrellzZERRMEFDUHg4TjMzMzJIeXNwS1ZGZFhRMVZWRlpxYW1wUjJVb2NPSGFDbHBRVWRIUjNrNStkVEdjM216Sm1ER3pkdWdNMW0xNW5LZmN1V0xUUXRNR1ZsWmVUazVNREx5d3M3ZCs1VUtIUXZJQ0FBZG5aMkV1dno4L01wZ1hEUnZKZWpSNC9DMWRVVlBqNCtsTFA1K3ZWcmZQbmxsN1JqeFZPa016US9seTlmeG9VTEYyZ2kzUXpOejh5Wk03Rm8wU0wwN2RzWEF3WU1rTmgrLy81OXhNVEU0UERodzdUMStmbjVWT3A1QUEzU0NCT3hkKzllNU9YbFlmbnk1VWhQVDBlL2Z2MWs3aHNjSEl5S2lncE1uRGdScGFXbFZIYmNPWFBtWVBYcTFmRHc4SUJRS0VSSVNBaFZkN1JtUHNUTysxUmg3THpXejJmdndBR0twNkFWc1hYclZuQzVYSXdaTXdaZmZ2a2x1bmV2MFRqMjlmWEZqaDA3b0txcWlpNWR1dENNSm1kblo3eDQ4UUtyVjYvR3NXUEhLQWNOQUFvTEN6Rm16QmlKQ2RtMnRyYW9xS2dBbjg5SFdWa1pwVU5UV1ZtSnlzcEtTc0JUSG4weUpuV3NmRFNHeGdwRDB5SVVDcVVLSjVNa2lmTHljcHF6YlcxdGpXUEhqa0ZMU3d2RnhjVzRmUGt5MnJScDA2QzVVTFdUMkppWW1PRGl4WXUwMVBBaTJHdzJmSHg4c0dqUklody9mcHpTRHBLRlNJOEtxUGw5NHNzZUhoN2djRGdJQ0FoQVhGd2NGZFlyanIrL1AvVy91Yms1NDdDMUVBUUNBUVlQSGl6VGVCWi96dm41K1VoSlNXbjJWTyt0bWRldlgwdE54UzZpVzdkdWVQUG1EZTI1QURYUE1TNHVEbUZoWVZpOWVqVzZkdTJLcXFvcVNvb2lKU1dGc2d1QWhtbUVpUkRYZ0F3TkRaVXFIeUhDd3NJQ2NYRnhPSHo0TU8wZHE2eXN4SlVyVjFCZFhRMFdpNFVIRHg3Z3E2KysraXplclliYWVaOGlqSjMzZWNBNGNQL0J2M1BuanJ1aG9XRUttODNlLytlZmYybytldlFJUVVGQjZOR2poOFRPU1VsSnlNcktRbGhZR0c3ZHVnVlBUMCtFaG9iQ3g4Y0hmRDRmeHNiR3VIWHJGbHhjWEhEdzRFRmF1SU8zdHpkZXYzNHRkOC9QMjdkdmFZNGVVR01raWp0NjhnaHl2bno1RWw1ZVhyaC8vejRBbEpFa3VTd3RMUzFTcmtKOFJqU0d4Z3BEMDBPU0pFcExTeVU2UUNvcUtqQm16QmhhUmpZUm9qbU04azR3TnpjM3A3UWRSZCtjb2xsSVdTd1d4bzhmajVDUUVGaFpXZEUwZjJvakxpdzdhTkFnMnZLNWMrZXdmdjE2N055NVU2cnpKa0kwajdPeXNwSTJwNU54NXBvZjBmTjgrL1l0WHI1OFNZbXgzN3g1RTMzNjlFRzdkdTBrdEFFWkdwK2twQ1FZR2hxaXJLd01Bb0dBTmsvMi9QbnpDQXdNUkdCZ0lQYnYzNDhWSzFiQXc4TUQyZG5aMkxCaEE3cDI3WXE5ZS9kU21vMStmbjY0ZlBreVZGUlUwS0ZEQjFvbnlwczNieFRXQ0t2TjZkT244ZXJWcXpxMUswMU5UY0Ztc3lubjdmL2J1L09vcU02N0QrRGZ5MjVBcXljaHRpYU54NUM0MGJETW1DTGlhMERVaGtaY0V0NXFOS0tpWXlJcGVwUm9jSyt4YW84UWx3UlROU2drTGdjTjFkUTkwaUNwY1FsOVlWelFTRkFVRlZBa0tBUElNREx6dkgrUXVXVWNWZ1ZtZ08vbkhJOXc3M1B2UEFNemwrYzN6M04vdjVLU0VpUW1KaUlwS1FtdnZQSUtkdXpZZ2Z2Mzd5TTZPaHF4c2JFSURBekVva1dMMnUxc1ZBMU5HdWUxUlJ6bmRSd000QjV4N3R5NVBSNGVIdWRzYlczM1hidDJyZCtrU1pOcVRVSHI1K2NIaFVJQlIwZEgrUG41b2JTMEZHRmhZWmcwYVJJMEdnM2VlKzg5ckY2OUdxdFhyellib05uYjI5ZTdWS0kydFJYeHJybXRvWFgyVEIzYmVIWjJkdGkrZlh1dHlTNXFGclNWSkFuQndjRUlEZzV1emU1UkV6azVPZUhodzRmeWpmK3BxYW5vMTY4ZnVuZnZMcmRwekFjZ1FQV0F1MU9uVGxBcWxmaisrKzhmT3p2ZzZkT25ZVzl2angwN2RpQThQTHhKeHdvaGtKQ1FnSVNFQkt4ZnZ4NmVucDcxdGk4dExaV1RMeGlETmk3OXRTeGJXMXZzMmJNSGhZV0YyTGx6SjQ0ZE80WXBVNmFnUzVjdXNMZTN4NlZMbDdCNDhXSzg4ODQ3Mkxkdkh4UHZ0TEI3OSs1aDFLaFJpSW1Kd2NXTEYrV2x5cmEydGtoTFMwTnNiQ3pjM053d2NPQkFiTml3QVR0MzdrUjRlRGpXclZ1SFBuMzZtSndySmlhbXp0STltelp0d3Z6NTgrV2czTnZiRzBsSlNWaThlREZVS2hXY25aMlJrSkNBblR0M3lpdHRBR0Q2OU9ueTExNWVYb2lPampaN1RVUkdScHA4NysvdkwzL3Q1T1NFZS9mdVlkMjZkZklTME83ZHV5TXVMZzZYTGwzQy9mdjNPMEx3Sm12c09LK3Q0VGlQQ0lDSGg0ZXp0N2YzVjhiQ2xPdlhyNisxVUhaQlFZRll1blNwQ0E0T0Z1bnA2ZkwySTBlT2lOZGZmMTE4L3ZubmNpSGhTWk1tQ1Q4L1A2RlFLRXdLOWhyZHUzZXYxcUtrZm41K1p0c2ViVmRiR3lHcWk4eHUyYkpGTHJEcDdlMTkrTVVYWDJ6YzNjL05xQzBXOG03UHJLSGdhbDBlOTdWU1ZWVWxGQXFGR0RKa2lNbS95c3BLRVJnWUtJcUtpb1JXcXhYKy92N2k4dVhMUW9qcTRzeVBVNHpkK0I0dUxpNFdGUlVWWnZzMEdrMmR4NWFVbEloQmd3YUo5UFIwNGUvdlgydWg4U3RYcm9oaHc0YVovUnM0Y0tEOEhCL2RKOFIvaTMvWHZCN1V0KzF4bnJjMXZtN2E0dlVsTmpaV0JBVUZpVzNidG9teXNqSng5T2hSOGNZYmI0ang0OGVMVzdkdWlZS0NBakYzN2x5eGF0VXFTM2UxeWRwaUllL1dVTnZmZlNHcUN6MjNCOVo2ZmFoTFk4ZDUxczVheG5uVXVqZ0RWNGVHVXREZXVIRUQ4Zkh4U0UxTnhadHZ2b25LeWtvc1gyNmEyTWZXMWhiWHJsMURVRkFRL1AzOUVSOGZEMXRiMjFaYkVzUFVzZFNSNlBWNk9EbzZ5a3NsRFFZRGZIeDg0T0RnZ083ZHUrUDI3ZHY0OGNjZjBhOWZQL2xUODZxcXFpYlhCYnAxNnhZQVFLVlM0Zjc5KzlpOGVYT1RVbkh2MmJNSFNxVVNDb1VDZ3dZTnd2YnQyODNxT3JtNXVaa3NsN3h4NHdZU0VoS1FuSnlNc0xBd1RKa3loYk15YmR6NDhlTXhZOFlNYURRYXJGcTFDdGV2WDhmV3JWdHg5KzVkUkVaR1l1TEVpWWlKaVpIcmhGSGJaNjAxd2pxcTlsQnFnT084am9zQlhBUFVhdlhISGg0ZWFYWjJkb2taR1JrOUpreVlnRFZyMXNEVjFSV3VycTc0NnF1djBMbHpaMFJFUkFBQWR1ellnYmZmZmx1K1VHZG5aMlA2OU9uSXpjMTlvbUtzdGQyd1hIUGJvMHNvczdLeUVCa1ppWUtDQXFBNmRXeW9XcTF1T01zSlVSdFZYbDV1a2poRXE5WEs5NGIxN05rVEZ5NWN3TmF0VzdGKy9YcVRZNHh0bEVwbG5hbTVTMHBLa0pxYWloa3pac2dsQUQ3NDRBUDA3OSsvU1gwc0xpN0c5dTNiNWZJVDc3NzdMdDU1NXgyTUdqWEtySEMzVHFmRHlaTW44ZlhYWCtQVXFWTUlDUW5CM3IxNzRlcnFpdkx5Y2lRbko4UEZ4UVZEaGd3eE9VNnYxM2VvNVZCdGxWNnZ4NlpObTVDVWxJUng0OFpoMmJKbDhvY05jWEZ4K1B2Zi80N0V4RVNFaElRZ0lDREFKSnNoRVRXZnVzWjVEUzFQdHpTTzh6bzJCbkNOVUZjSzJwa3paMkxuenAyNGVmTW1GaXhZQUtDNkx0ekxMNzhNSHg4ZmFEUWF6Smd4QTd0MjdUSlpqMjZrMFdodzVjb1ZLQlNLZWg5L3c0WU5ack4yU3FYU0pPdWtNWEdEWU9wWTZxRHUzcjFya25CR285SElBWjJIaHdjKy9mUlRCQVVGd2QzZFhTN29YVmhZaUc3ZHVzbkhKQ2NubTMzUVlzd1kyTGx6Wnl4ZXZCanU3dTVRS3BWbTk3NDBSQWlCRlN0V1lQRGd3ZkxBNElVWFhzRFlzV094ZlBseWJOcTBTYzZDZWZIaVJmejV6My9HeXkrL2pCRWpSdURVcVZNWU9YSWtqaHc1Z2pObnpxQ3dzQkErUGo3dzlmV0ZXcTJHdDdlMy9EaUZoWVdOcmhGRmxwR2NuSXlsUzVmQ3o4OFBsWldWU0VwS1FsSlNrbG03aW9vS0hEOStITjI3ZDhlZ1FZTXMwRk9panFFdGxScmdPSThBQm5DTlZsY0tXdU5TbC9Iang2TlhyMTd3OWZYRmlSTW40T1BqZ3gwN2RtRFVxRkg0elc5K1kzYSt2WHYzSWo0K0htRmhZZlVHY0krbUxXNW9YNDhlUFpDWm1Ra3dkU3gxTUZldlhzV0xMNzRJblU0SEJ3Y0huRDkvWG43dk9UazVRYWZUeVRQbHExZXZ4b2dSSTNEanhnMjg5TkpMalg0TWQzZjN4KzVmYkd3c3NyT3pzV3ZYTHBQdE0yZk94SVFKRXhBVEU0UDU4K2NEQVByMzc0OTkrL2JKc3k2clY2K1dsMTR1V3JSSW5xMVRxOVZZc0dBQmpoNDlDZ0Q0NktPUGtKbVpLV2ZFZTFSUlVSRWNIQnpxekhCSHJXUElrQ0U0ZlBnd3VuVHBndC8vL3ZkSVNVa3hhMlA4NE1BNFcwdEVMYXN0bEJwZ2lRQXlZZ0RYTkxXbW9BMEpDVUZlWGg1NjllcUZnSUFBNU9mbjQrN2R1emg4K0RBU0V4Tk5UdkJMY0lYang0OWp5NVl0Nk5Hamg3eU1LeWNueDZ3ZVM4MzdZR3BTS3BVbSs0eXBZMzg1UDFQSFVvZVRscFlHVDA5UExGNjhHQ2RPbklDVGt4TldyRmlCM054Y2JOeTRFZTd1N3ZqM3YvK040T0JnM0w1OUc3LzYxYTl3OE9CQms4eWlqOHVZNGJLNHVCZ0FUTzZyMCt2MVdMdDJMUTRmUG95NHVEaXpyTFJPVGs2SWpvNUdXRmdZeXNySzhPR0hIOExaMmRsa3laeWRuUjBXTGx3bzE1Y3l5c2pJTUNsZjhkcHJyeUV5TXRKa3h0NFl0QUpBWEZ3Y3Z2MzJXNHdhTmVxSm56TTlQa2RIUnpnNk9zb2xLWWpJYWxodHFRR1dDS0NhR01BOUJtTUtXanM3dTh4cjE2N1piZHEwQ1M0dUxpWkpCWFE2SFhRNkhjYU9IUXNBQ0FnSXdNS0ZDL0hDQ3k5Z3laSWxHRE5tak56TzM5OGZCb01Ca2lRaEpDU2t5ZjFoNmxqcTZEUWFEVkpUVXhFUkVZRzMzbnBMVGs1U1VGQUFsVXFGMmJObnc5M2RIUkVSRWVqWnN5ZXVYcjJLdkx3OGxKU1VZTml3WWZKNWF0WkpxMDFXVmhaY1hWMWhZMk5qc3F4bSt2VHB5TXJLZ2w2dng0QUJBMHpxc24zeXlTZElUVTFGWEZ4Y25iVUMzZHpjOE5sbm4ySE9uRG5ZdG0yYlNkQUZBTU9HRGNPd1ljTk1DbzBiREFaMDd0elpKSG5TdVhQbmNPYk1HU3hldkZqZVZ2T2FFaFVWaGFpb3FIcWZJN1crK2xaYUVGSHJzN1pTQXh6bjBhTVl3RDJtOCtmUFozbDRlSFMxdGJWTkFCQlNXbHFLME5CUXZQLysrL1ZtdGV2U3BZc2N2QUdBZzRNRFVsTlRZVEFZNE9qb2FEWURWeGQvZjMvbzlYcHMyN1lObXpadEFnQUlJWTZVbEpTOG5aT1RVL0lrejQyb3Jjbkp5Y0h3NGNQbHdyWEc5MkJoWVNIR2p4OHZCMmJ6NXMzRGh4OStpTUdEQjZOZnYzNVl0R2lSM05iWDF4ZWZmUEtKU1pBRVZBZEtzMmJOQWdCczNMZ1JQL3p3QTRZUEgyN1NidTNhdFNndkw0ZTl2YjFaNGZkcDA2WWhMQ3lzd2Z2UzNOM2RzV2ZQSHJpNHVKanRXN2x5WmFOK0RtVmxaUWdQRHplNXI4L0krTE1oNnlGSkVvS0NndkRYdi83VmJKL0JZTURTcFVzdDBDc2lBdVJ4M3F1MnRyWUpEeDQ4Q0prM2IxNmp4bm5OaWVNOHFvdDEzWm5aUmhsVDBBS3dWeWdVclpLQ3RyYlVzUmtaR1ZhYk90WllHOGFZYklVc3k3akVMaU1qdytxdUFZLzdXdEhyOVUrVTZaVWFacTJ2RzE1ZnJFdHJ2VTc0ZTdjdTFucDlhQTRjNTVHMXNXbTRDVFZFclZaL1hGVlZGUWdnUHlNakF4TW1UTUM1YytkYTdQR3lzckl3Y2VKRTQ1dTZTQWd4aW05cTZ1Z1l2QkVSVVV2Z09JK3NEUU80Wm5MKy9Qa1RPcDFPWVRBWXZpOHFLb0pLcFVKaVltS3pabnNUUW1ELy92MElEUTFGUVVFQmhCQVpraVFwV2ZlRGlJaUlxT1Z3bkVmV2hBRmNNOHJNekx4ejl1elpBSVBCc0Y2djE0dm82R2dzV3JSSUx2ejdKTFJhTFZhdVhJbmx5NWVqcXFwS0NDSGkxR3Ixd1BUMGROYjlJTElDKy9mdmIzUmJyVmFMOFBCdzVPZm50MkNQaUlpb09YR2NSOWFDQVZ6enF6cDc5dXdjdlY0L0hrRHBOOTk4ZzlEUVVGeS9mdjJ4VDVpZm40L3AwNmNiNjM2VUN5RlVhclZhQmRiOUlHcDFBd1lNd05DaFF6RjA2RkFNR0RCQTN2N3h4eC9MWDJzMEdxaFVLbHk3ZHEzV2N6ZzVPYUZ2Mzc2SWpZMXQ4ZjRTRVZHejRqaVBMSTVaS0Z0SWM2V2daZXBZSXV2U3JWczNKQ2NuUTZQUjRLMjMzakxiWDF4Y2pJaUlDUHpoRDM5QXIxNjk1TzIrdnI1bUdTYUZFQ1lwNU12S3luRHk1RW16VEpoRVJHUmRPTTRqUzJJQTE0S2VKQVV0VThjU1diZmFncmVyVjY5aTNyeDVVS2xVQ0FvS010bW4wK2x3OU9qUmVwT3RLSlhLWnIyZmdvaUlXZzdIZVdRcC9KaTNoWjAvZjc1Y3JWYi9yeERpQXdBUHYvenlTOHljT1JNLy8veHpuY2VVbEpSZzd0eTV4amQxRllDL3FOWHFQL0pOVFdUZG5KMmRzV0xGQ3JQZ2pZaUkyaWVPODhnU0dNQzFrc2Ftb0dYcVdLSzJRWkwrVytwbzZOQ2hLQzh2eDRRSkV4QVJFU0hmSXhjYUdtckJIaElSVVd2aE9JOWFFNWRRdHFMejU4K2YrTjN2ZnFld3M3TkxLaW9xR3F4U3FUQjM3bHlNR3pjT0FIRGd3QUdzWExrU1ZWVlZFRUprMk5qWWpNM0l5R0QySVNJcll6QVlZR3RyaTZxcUtnQkFTa29LWG52dE5hU2twR0QwNk5INHh6LytZYko4NXVIRDZ2dlFhOTd2UmtUVVZFSUlDQ0Y0bjZ5VjRqaVBXZ3NEdUZhV21abDVCMENBbDVkWE5JRFowZEhSVW5wNk9qcDE2b1JEaHc0QmdCQkNiRldyMWVGZzlpRWlxL1Rnd1FOMDZ0UUpwYVdsWnZ2Njl1MkxDeGN1d052Ylc5NVdYbDZPcDU1NkNpa3BLZldlZDhHQ0JTWXplMFJFTlYyK2ZCbGxaV1Y0OWRWWExkMFZxZ1BIZWRRYUdNQlpSdFhaczJmbmVIcDZucmExdFkxTFNVbnAvTXYyY2lIRWJMVmF2ZFdpdld0QlNxWFMwbDBnZW1KMzd0ekIwMDgvWFdzQTUrL3ZqNE1IRDVvRWNIbDVlZmoxcjMvZDRIbFhyMTdkclAzc2FIaDk2Wmo0ZXljcjFHSEhlZFE2T0FkdlFlZk9uZHRUVlZYMUtvQk1BRmYwZXYzL3ROYzN0UkFpemRKOUlET1psdTVBVzdSanh3Nm8xV3JrNWVWaDVjcVZadnNEQXdOeDVzd1o1T2JteXRzeU16UFJ2My8vMXV4bWg4THJpMVZxOGV0TFIvMjlXM21tV3Y1ZHFhRWpqZk9JT2h4dmIrOFliMi92R0V2M2c4Z2FLQlFLb1ZBb2hMVXFLeXNUd2NIQjRzc3Z2eFJEaHc0VnVibTVRZ2doaGd3WklyUmFyVGh4NG9RNGNPQ0FlUHZ0dDBWcGFha1FRb2lwVTZlS2I3NzV4cExkYmhiRzM0MmxYeU5FSFpGQ29mQXd2Z2U5dkx6OExOMGZJckljenNCWkFVbVNJaVZKaXJSMFA0aW9maHFOQnJObnowWmdZQ0FtVFpvRUx5OHZMRjI2RkhsNWVkQnF0UWdKQ2NHUFAvNklrU05Ib2srZlBnZ1BEMGRxYWlyeTgvTVJFQkJnNmU0VFVkc1diUHpDeHNabWdpVTdRa1NXeFh2Z2lJZ2FLUzB0RGYzNjljT3NXYk1BQVBQbno0ZXpzek95czdQeHlpdXZZTkdpUmVqVnF4Y0FZTW1TSmZqcHA1K2cxK3V4WU1FQzJOdmJXN0xyUk5UMlRUUitJWVQ0b3lXY0FibXlBQUFKUjBsRVFWUTdRa1NXeFhSblZzQzRKQ2tqSTRPL0Qrcnd1RVRQK3ZGYVJkUzZGQXBGUHdDWGFtNFRRcnlxVnF2L3owSmRJaUlMNGhKS0lySXFvb01tSm1oRG1LU0FxSlVaRElZM0h0MG1TZExFMnRvU1VmdkhKWlJFWkZYVWFyV1BwZnRBUkdSTmFndldmbGxHT2NjQzNTRWlDK01NSEJFUkVaR1ZVaXFWYnBJa2VUMjZYWktrM2txbDhoVkw5SW1JTElzQkhCRVJFWkdWcW0zNVpJMTlYRVpKMUFFeGdDTWlJaUt5VXBJazFWY3lZR1NyZFlTSXJBWURPQ0lpSWlJcjVPN3UvZ0tBT3U4TGxpVEozZFBUczNjcmRvbUlyQUFET0NJaUlpSXI1T2pvR05SUUd4c2JHeTZqSkNKcWJRcUZRckQyRlJFUkVkV0g0d1VpQWpnRFIwUkVSRVJFMUdZd2dDTWlJaUlpSW1vakdNQVJFUkVSRVJHMUVRemdpSWlJaUlpSTJnZ0djRVJFUkVSRVJHMEVBemdpSWlJaUlxSTJnZ0VjRVJFUkVSRlJHMkZuNlE0UUViVTFRZ2dKZ0FNQVJ3RDJhRDhmaGhrQVBBUlFDVUFuU1JMclRSRVJFVmtaQm5CRVJFMW5EOEFWd1BPLy9POWcyZTQwR3gyQXV3QnVBU2o4NVhzaUlpS3lJZ3pnaUlpYXpoSFZ3ZHRwUzNla2hmZ0NLQUVET0NJaUlxdlRYcGI5RUJHMUpnZFV6N3kxVisxcFZwR0lpS2hkWVFCSFJOUjBObWpmQVk0aitQZUJpSWpJS3ZFUE5CRlJNOWk0Y1NOeWMzTUJBSW1KaVNiN29xS2lhajBtSnljSHhjWEZadHNURWhKcWJiOTU4MlpjdjM2OXlYMzc0WWNmTUcvZVBGUlVWSmhzUDNUb0VQNzV6MzgyK1h4RVJFUmtPUXpnaUlpZVVHNXVMdjcxcjMvaCtlZWZCd0RFeHNaaS8vNzlTRTlQQndDa3BhVUJBRDc3N0RPVDQvN3lsNy9nMHFWTFp1ZmJ2SGx6clkvajRPQ0FhZE9tSVNzckMzZnYzc1hnd1lQci9XZWtVQ2hnTUJnUUVSRUJnOEVBQU5Cb05OaThlVE84dkx5ZS9BZEFSRVJFcllaSlRJaUlubEI4ZkR4VUtoWHk4dkxRclZzM0FJQ3pzek9pbzZPeGE5Y3VBTUNGQ3hma0dUb0FPSEhpQkZ4ZFhURjQ4R0FZREFhTUd6Y09PbDExenBDSER4OWk5T2pSY2x2akxOblVxVk54NjlZdExGbXlCTHQzNzhiMzMzOHZ0N2wvL3o0Q0F3UGxvTkhvelRmZlJFVkZCYXFxcWxCZVhvNDMzbmdEQUtEVmFxSFZhdkhlZSs4QkFJNGNPZExjUHhZaUlpS2k5a21oVUFpRlFzRjZTMFJ0aEJEQ1ZRanhsaEJDWEx4NFVZU0doZ3FEd1NDbVRwMHFqaDgvTHZ6OC9JUmVyeGVqUjQ4V3AwNmRFZ0VCQVdMcDBxVWlJeU5EQ0NHRVRxY1RreWRQRm9XRmhlTHJyNzhXa1pHUm9xYUJBd2VLdXVoME9uSGp4ZzJ6N2ZmdTNSTUtoY0pzdTUrZm45bTJSOXZWMGlaRUNOR2VrN1FRdFVrY0x4QVJ3Qms0cStMdDdSMWo2VDRRVWNQR2pCblRLVEF3OFBtSWlBZ2NPblFJdDIvZnhwLys5Q2M0T3p2RDM5OGZBR0JqWTRPRWhBUjA3ZG9WQURCcjFpdzgvZlRUQUlEazVHVGs1dVlpSWlJQ3VibTVXTDkrdmNtTTI3UFBQaXQvWDFaV0JvMUdnLy84NXo4QUFIdDdlL3oydDc5dFVuOXJucnUyYlZxdDFtVGZwNTkrR3ZydHQ5OEdlSHQ3Vnp4NkhCRVJFVmtXQXpqcjhBREFVNUlrUlZxNkkwVFVzTEt5TXR5OGVSTUFFQjRlanZEd2NLaFVLc3lkTzFkdU0zTGtTQUJBWldVbFNrdExNWG55WkFEQXNtWExNSHo0Y1BqNysyUE5talh3OHZLQ2o0OFBQdi84Y3h3NmRBZ2hJU0Z3Y1hIQnFsV3JzR0RCQXFoVUtnd2FOQWlob2FISXljbEJSVVVGMHRMU1lHdHIyK2orUHBxb1JLbFVtbXlyZWI4Y0FOeTZkU3U0ckt3TWtpUTE3UWREUksxQjIzQVRJbXJQR01CWkFZUEJNRUtTSkI5TDk0T0lHcWRyMTY0dWZmcjBlUkhBWkdkbloremR1eGU5ZS9lR2g0ZUgzT2Jnd1lNQWdNaklTS2pWYWlRa0pPQ1paNTZSOS8vMDAwOUlUMC9IN3QyN0FRQTNiOTVFNzk2OXNXelpNdnp0YjMvRHlaTW5vZFZxRVJ3Y2pERmp4bURhdEdrQXFvT3ZsdGEzYjk4dnJsNjltbE5jWEZ6VzRnOUdSRTBpaExoZzZUNFFrV1V4Z0xNQ1o4K2VQUW5ncEtYN1FVU05rNUdSNFFwZ0NJREoyZG5aMkxCaEE5NTk5MTBrSkNUQTE5ZFhicmQ3OTI3WTI5dERwOU5oOXV6WldMTm1EWjU3N2ptVWxwWml5WklsZVAzMTEzSHMyREYwN2RvVnljbkplT2FaWnhBVEU0TTdkKzZnVzdkdWVPcXBwekJtekpnbjdtOVFVRkM5Mng1ZFFqbDE2dFNEVTZkTy9VNlNwTHRQL09CRVJFVFVyQmpBRVJFOWdRY1BIbURZc0dIUWFyWG8wYU1IdW5mdkRnQTRmdnc0a3BLU2tKQ1FnT0RnWUN4Y3VCQlJVVkdJajQ5SGNYRXhxcXFxY1BueVpWUlVWQ0FnSUFBclZxekFGMTk4QVFDNGZQa3lYbnJwcFhvZlY2UFI0TXFWSzFBb0ZQVzIyN0JoZzltc25WS3BOTWs2K1dqbVNpSWlJckplRE9DSWlKNkFwNmNuUEQwOTVlK05wUUFPSERpQTJOaFlPRHM3QXdEYzNkMnhaTWtTMk5uWm9XZlBudGkvZjc5OHpNOC8vNHl4WThjQ0FQYnQyNGU4dkR3NE96dmo3Tm16Y3B0OSsvYkJ4cWE2ZE9mZXZYc1JIeCtQc0xDd2VnTzQ0Y09ITjJsZmFHZ29KazJhMUppblRVUkVSQmJDQUk2STZBbGN2SGdSeDQ0ZFEzWjJOZ29LQ3ZEKysrOERBTmF1WFd2V3RuZnYzZ0NxNjd4ZHUzWU4yZG5aeU1yS1FwY3VYZVNrSXR1M2I4ZjI3ZHZSdFd0WGpCZ3hBbE9tVElHZFhmV2xPak16RTBEMTdONldMVnZRbzBjUGxKZVhvMU9uVHNqSnlZR0RnNFBKNHlVbko5ZmFaNlZTV2VjK0lpSWlzbTVNTVVaRTFFUy8xRWdiQWlEcDVzMmJ5TS9QaDV1Ym01eWtSS2xVd3NYRnBkWmpuM3Z1T1VSRlJXSE5talZ3ZDNlSHU3czdGQW9GSkVuQ2xpMWJjUHIwYWF4YnR3NDllL2JFd29VTFVWUlVoQlVyVnNETnpRMGFqUVlwS1NueWZYRTZuUTUrZm40d0dBeVFKQWtoSVNHSWlvcHFzUDlLcGJLaFpaUC9DNEQzd0JFUkVSRVJVZHRYczVCM2MvanV1KzlFWUdDZ1dMdDJyYmgzNzU2OFhhL1hpNDgrK2tqTW1UTkg2UFg2V284dEt5c1RHbzFHVkZaV052cng1czZkMjFBVEZ2SW1JaUt5VXB5Qkl5SnFJaUhFMHdBR0FkamZVTnZHTUJnTU1CZ004bExKV2g2dnRXdXlqUUp3U3BLa24xdnpRWW1JaUtoaHZBZU9pS2pwZEFDYWJYbWhqWTJObktDa05oWW9xSDBYMWMrUmlJaUlyQXhuNElpSW1rZ0k0UURnV1FEUEEzQUY0R2paSGpXYlNsUUhiN2NBRkVxU3hDQ09pSWpJeWpDQUl5SnFJaUdFQk1BQjFZR2JQWUM2cDgvYUZnT0FoNmdPNUhTU0pBa0w5NGVJaUlpSWlJaUlpSWlJaUlpSWlJaUlpSWlJaUlpSWlJaUlpSWlJaUlpSWlJaUlpSWlJaUlpSWlJaUlpSWlJaUlpSWlJaUlpSWlJaUlpSWlJaUlpSWlJaUlpSWlJaUlpSWlJaUlpSWlJaUlpSWlJaUlpSWlJaUlpSWlJaUlpSWlJaUlpSWlJaUlpSWlJaUlpSWlJaUlpSWlJaUlpSWlJaUlpSWlJaUlpSWlJaUlpSWlJaW9KZjAvaTFTL2w3cUU1RGNBQUFBQVNVVk9SSzVDWUlJPSIsCgkiVGhlbWUiIDogIiIsCgkiVHlwZSIgOiAiZmxvdyIsCgkiVmVyc2lvbiIgOiAiNTciCn0K"/>
    </extobj>
  </extobjs>
</s:customData>
</file>

<file path=customXml/itemProps2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139</Words>
  <Application>WPS 演示</Application>
  <PresentationFormat>宽屏</PresentationFormat>
  <Paragraphs>62</Paragraphs>
  <Slides>10</Slides>
  <Notes>36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10</vt:i4>
      </vt:variant>
    </vt:vector>
  </HeadingPairs>
  <TitlesOfParts>
    <vt:vector size="24" baseType="lpstr">
      <vt:lpstr>Arial</vt:lpstr>
      <vt:lpstr>宋体</vt:lpstr>
      <vt:lpstr>Wingdings</vt:lpstr>
      <vt:lpstr>Calibri</vt:lpstr>
      <vt:lpstr>等线</vt:lpstr>
      <vt:lpstr>微软雅黑</vt:lpstr>
      <vt:lpstr>Segoe UI</vt:lpstr>
      <vt:lpstr>Segoe UI Light</vt:lpstr>
      <vt:lpstr>微软雅黑 Light</vt:lpstr>
      <vt:lpstr>Arial Unicode MS</vt:lpstr>
      <vt:lpstr>Century Gothic</vt:lpstr>
      <vt:lpstr>Office 主题​​</vt:lpstr>
      <vt:lpstr>1_OfficePLUS</vt:lpstr>
      <vt:lpstr>2_OfficePLUS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#我给母校送模板#</dc:title>
  <dc:creator>嘉麟 王</dc:creator>
  <cp:keywords>51PPT模板网</cp:keywords>
  <cp:lastModifiedBy>陪你度过漫长岁月</cp:lastModifiedBy>
  <cp:revision>292</cp:revision>
  <dcterms:created xsi:type="dcterms:W3CDTF">2019-03-26T11:26:00Z</dcterms:created>
  <dcterms:modified xsi:type="dcterms:W3CDTF">2022-05-29T02:22:37Z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v-yunxl@microsoft.com</vt:lpwstr>
  </property>
  <property fmtid="{D5CDD505-2E9C-101B-9397-08002B2CF9AE}" pid="5" name="MSIP_Label_f42aa342-8706-4288-bd11-ebb85995028c_SetDate">
    <vt:lpwstr>2019-04-12T05:50:52.2368786Z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7fbd2724-3823-4f95-a13d-99df5d17fd4a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5BA5742F861B4C8EBD54033FFF171918</vt:lpwstr>
  </property>
  <property fmtid="{D5CDD505-2E9C-101B-9397-08002B2CF9AE}" pid="12" name="KSOProductBuildVer">
    <vt:lpwstr>2052-11.1.0.11744</vt:lpwstr>
  </property>
  <property fmtid="{D5CDD505-2E9C-101B-9397-08002B2CF9AE}" pid="13" name="commondata">
    <vt:lpwstr>eyJoZGlkIjoiOTc1N2ZhZmQ2NDMyYjVhODU5NGNmMjBiOTA4M2NiNDYifQ==</vt:lpwstr>
  </property>
</Properties>
</file>

<file path=docProps/thumbnail.jpeg>
</file>